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FFC61A_8EEBFBC8.xml" ContentType="application/vnd.ms-powerpoint.comments+xml"/>
  <Override PartName="/ppt/notesSlides/notesSlide10.xml" ContentType="application/vnd.openxmlformats-officedocument.presentationml.notesSlide+xml"/>
  <Override PartName="/ppt/comments/modernComment_7F3E8A17_C430E936.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C5C7_BA744455.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C5E9_BB61D25C.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7FFFC634_76AD8DDC.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7FFFC635_91193102.xml" ContentType="application/vnd.ms-powerpoint.comments+xml"/>
  <Override PartName="/ppt/notesSlides/notesSlide28.xml" ContentType="application/vnd.openxmlformats-officedocument.presentationml.notesSlide+xml"/>
  <Override PartName="/ppt/comments/modernComment_7FFFC62D_992070D9.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7FFFC630_E60ED74E.xml" ContentType="application/vnd.ms-powerpoint.comments+xml"/>
  <Override PartName="/ppt/notesSlides/notesSlide33.xml" ContentType="application/vnd.openxmlformats-officedocument.presentationml.notesSlide+xml"/>
  <Override PartName="/ppt/comments/modernComment_7FFFC631_89BE7A37.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64" r:id="rId4"/>
    <p:sldMasterId id="2147485336" r:id="rId5"/>
  </p:sldMasterIdLst>
  <p:notesMasterIdLst>
    <p:notesMasterId r:id="rId57"/>
  </p:notesMasterIdLst>
  <p:sldIdLst>
    <p:sldId id="2134805021" r:id="rId6"/>
    <p:sldId id="2146846927" r:id="rId7"/>
    <p:sldId id="2147468818" r:id="rId8"/>
    <p:sldId id="2147468819" r:id="rId9"/>
    <p:sldId id="2147468822" r:id="rId10"/>
    <p:sldId id="2147468823" r:id="rId11"/>
    <p:sldId id="2147468824" r:id="rId12"/>
    <p:sldId id="2146846891" r:id="rId13"/>
    <p:sldId id="2147468784" r:id="rId14"/>
    <p:sldId id="2147468806" r:id="rId15"/>
    <p:sldId id="2146846931" r:id="rId16"/>
    <p:sldId id="2147468826" r:id="rId17"/>
    <p:sldId id="2134805015" r:id="rId18"/>
    <p:sldId id="2147468741" r:id="rId19"/>
    <p:sldId id="2147468742" r:id="rId20"/>
    <p:sldId id="2147468743" r:id="rId21"/>
    <p:sldId id="2076137578" r:id="rId22"/>
    <p:sldId id="2147468687" r:id="rId23"/>
    <p:sldId id="2147468777" r:id="rId24"/>
    <p:sldId id="2147468688" r:id="rId25"/>
    <p:sldId id="2147468713" r:id="rId26"/>
    <p:sldId id="2134805031" r:id="rId27"/>
    <p:sldId id="275" r:id="rId28"/>
    <p:sldId id="8285" r:id="rId29"/>
    <p:sldId id="8292" r:id="rId30"/>
    <p:sldId id="2147468733" r:id="rId31"/>
    <p:sldId id="2147468827" r:id="rId32"/>
    <p:sldId id="2147468828" r:id="rId33"/>
    <p:sldId id="2147468851" r:id="rId34"/>
    <p:sldId id="2147468852" r:id="rId35"/>
    <p:sldId id="2147468842" r:id="rId36"/>
    <p:sldId id="2147468843" r:id="rId37"/>
    <p:sldId id="2147468853" r:id="rId38"/>
    <p:sldId id="2147468845" r:id="rId39"/>
    <p:sldId id="2147468846" r:id="rId40"/>
    <p:sldId id="2147468854" r:id="rId41"/>
    <p:sldId id="2147468847" r:id="rId42"/>
    <p:sldId id="2147468848" r:id="rId43"/>
    <p:sldId id="2147468849" r:id="rId44"/>
    <p:sldId id="2147468829" r:id="rId45"/>
    <p:sldId id="2147468830" r:id="rId46"/>
    <p:sldId id="2147468834" r:id="rId47"/>
    <p:sldId id="2147468835" r:id="rId48"/>
    <p:sldId id="2147468836" r:id="rId49"/>
    <p:sldId id="2147468841" r:id="rId50"/>
    <p:sldId id="2147468840" r:id="rId51"/>
    <p:sldId id="2147468857" r:id="rId52"/>
    <p:sldId id="2147468856" r:id="rId53"/>
    <p:sldId id="2147468838" r:id="rId54"/>
    <p:sldId id="2147468839" r:id="rId55"/>
    <p:sldId id="214746883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9765189-8D2D-4B89-8788-6CB8599EA04F}">
          <p14:sldIdLst>
            <p14:sldId id="2134805021"/>
            <p14:sldId id="2146846927"/>
          </p14:sldIdLst>
        </p14:section>
        <p14:section name="L1: Why" id="{849B18FF-766F-407D-86F1-B40F62943DA6}">
          <p14:sldIdLst>
            <p14:sldId id="2147468818"/>
            <p14:sldId id="2147468819"/>
            <p14:sldId id="2147468822"/>
            <p14:sldId id="2147468823"/>
            <p14:sldId id="2147468824"/>
            <p14:sldId id="2146846891"/>
          </p14:sldIdLst>
        </p14:section>
        <p14:section name="L2: ADX" id="{1529AE06-D2CC-4D25-9D1B-7E7086EA45D5}">
          <p14:sldIdLst>
            <p14:sldId id="2147468784"/>
            <p14:sldId id="2147468806"/>
            <p14:sldId id="2146846931"/>
            <p14:sldId id="2147468826"/>
            <p14:sldId id="2134805015"/>
            <p14:sldId id="2147468741"/>
            <p14:sldId id="2147468742"/>
            <p14:sldId id="2147468743"/>
            <p14:sldId id="2076137578"/>
            <p14:sldId id="2147468687"/>
            <p14:sldId id="2147468777"/>
            <p14:sldId id="2147468688"/>
            <p14:sldId id="2147468713"/>
            <p14:sldId id="2134805031"/>
            <p14:sldId id="275"/>
            <p14:sldId id="8285"/>
            <p14:sldId id="8292"/>
            <p14:sldId id="2147468733"/>
          </p14:sldIdLst>
        </p14:section>
        <p14:section name="L3: Migration" id="{B8465A52-FEA4-4560-BC5B-C2F03A4D4926}">
          <p14:sldIdLst>
            <p14:sldId id="2147468827"/>
            <p14:sldId id="2147468828"/>
            <p14:sldId id="2147468851"/>
            <p14:sldId id="2147468852"/>
            <p14:sldId id="2147468842"/>
            <p14:sldId id="2147468843"/>
            <p14:sldId id="2147468853"/>
            <p14:sldId id="2147468845"/>
            <p14:sldId id="2147468846"/>
            <p14:sldId id="2147468854"/>
            <p14:sldId id="2147468847"/>
            <p14:sldId id="2147468848"/>
            <p14:sldId id="2147468849"/>
            <p14:sldId id="2147468829"/>
            <p14:sldId id="2147468830"/>
          </p14:sldIdLst>
        </p14:section>
        <p14:section name="L4: Finalization" id="{CE67065C-6EA4-4584-A776-7D576CA46B6D}">
          <p14:sldIdLst>
            <p14:sldId id="2147468834"/>
            <p14:sldId id="2147468835"/>
            <p14:sldId id="2147468836"/>
            <p14:sldId id="2147468841"/>
            <p14:sldId id="2147468840"/>
            <p14:sldId id="2147468857"/>
            <p14:sldId id="2147468856"/>
          </p14:sldIdLst>
        </p14:section>
        <p14:section name="END" id="{48889EB5-04FB-491A-A4CE-DB73886B6CE9}">
          <p14:sldIdLst>
            <p14:sldId id="2147468838"/>
            <p14:sldId id="2147468839"/>
            <p14:sldId id="214746883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27F52D-F60B-5EEC-B367-EDE24FCF43AD}" name="Ines Khelifi" initials="IK" userId="S::inesk@microsoft.com::d228a1e6-28df-48ae-90e9-09c9e6d9d761" providerId="AD"/>
  <p188:author id="{320C938F-25CB-BE3F-DA39-2869CBDB1E2D}" name="Taylor Anderson" initials="TA" userId="S::taanderson@microsoft.com::7561606f-9898-492f-92be-449972a81092" providerId="AD"/>
  <p188:author id="{A1F41F94-5635-005C-9211-EADCA8C1DAB1}" name="Hiram Fleitas" initials="HF" userId="S::hiramfleitas@microsoft.com::e10fcc43-9abd-4aad-af2d-b6bb7d9e18eb" providerId="AD"/>
  <p188:author id="{AD64BA9A-D2A7-607A-3174-CAB368DB5A43}" name="Robert Eichenseer" initials="RE" userId="S::robeich@microsoft.com::1969b77f-0a10-4777-8382-10d1eb1c012a" providerId="AD"/>
  <p188:author id="{F79FDD9A-75DB-3CB7-8A90-CA888CA4D0B9}" name="Brad Watts" initials="" userId="S::bwatts@microsoft.com::173f99e4-0250-4049-90ef-9f8f10e24760" providerId="AD"/>
  <p188:author id="{D11C78D2-F2BC-C843-32E6-60E3F718B643}" name="Manoj Raheja" initials="MR" userId="ca48a45123ba962c" providerId="Windows Live"/>
  <p188:author id="{D771A1D3-1890-3A88-09E1-7C9EA39D053A}" name="Shlomo Sagir" initials="SS" userId="S::shsagir@microsoft.com::bd830eb6-24d0-4da8-8815-0f90d1a0bc6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nnifer Cook" initials="JC" lastIdx="3" clrIdx="0">
    <p:extLst>
      <p:ext uri="{19B8F6BF-5375-455C-9EA6-DF929625EA0E}">
        <p15:presenceInfo xmlns:p15="http://schemas.microsoft.com/office/powerpoint/2012/main" userId="8e31e935e14063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1B1A19"/>
    <a:srgbClr val="000000"/>
    <a:srgbClr val="333E48"/>
    <a:srgbClr val="743DA8"/>
    <a:srgbClr val="4F2A72"/>
    <a:srgbClr val="009999"/>
    <a:srgbClr val="006666"/>
    <a:srgbClr val="747579"/>
    <a:srgbClr val="3C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F2F0CC-467A-4682-98E3-4960B2783777}" v="2" dt="2022-07-21T18:31:15.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3" autoAdjust="0"/>
    <p:restoredTop sz="74281" autoAdjust="0"/>
  </p:normalViewPr>
  <p:slideViewPr>
    <p:cSldViewPr snapToGrid="0">
      <p:cViewPr varScale="1">
        <p:scale>
          <a:sx n="70" d="100"/>
          <a:sy n="70" d="100"/>
        </p:scale>
        <p:origin x="21" y="40"/>
      </p:cViewPr>
      <p:guideLst/>
    </p:cSldViewPr>
  </p:slideViewPr>
  <p:outlineViewPr>
    <p:cViewPr>
      <p:scale>
        <a:sx n="33" d="100"/>
        <a:sy n="33" d="100"/>
      </p:scale>
      <p:origin x="0" y="-241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 Watts" userId="S::bwatts@microsoft.com::173f99e4-0250-4049-90ef-9f8f10e24760" providerId="AD" clId="Web-{165CCF0D-4B2F-72B4-D95C-CEC37EDAAB72}"/>
    <pc:docChg chg="modSld">
      <pc:chgData name="Brad Watts" userId="S::bwatts@microsoft.com::173f99e4-0250-4049-90ef-9f8f10e24760" providerId="AD" clId="Web-{165CCF0D-4B2F-72B4-D95C-CEC37EDAAB72}" dt="2022-06-22T02:42:43.235" v="16" actId="20577"/>
      <pc:docMkLst>
        <pc:docMk/>
      </pc:docMkLst>
      <pc:sldChg chg="modSp">
        <pc:chgData name="Brad Watts" userId="S::bwatts@microsoft.com::173f99e4-0250-4049-90ef-9f8f10e24760" providerId="AD" clId="Web-{165CCF0D-4B2F-72B4-D95C-CEC37EDAAB72}" dt="2022-06-22T02:42:43.235" v="16" actId="20577"/>
        <pc:sldMkLst>
          <pc:docMk/>
          <pc:sldMk cId="463895348" sldId="2147468846"/>
        </pc:sldMkLst>
        <pc:spChg chg="mod">
          <ac:chgData name="Brad Watts" userId="S::bwatts@microsoft.com::173f99e4-0250-4049-90ef-9f8f10e24760" providerId="AD" clId="Web-{165CCF0D-4B2F-72B4-D95C-CEC37EDAAB72}" dt="2022-06-22T02:42:43.235" v="16" actId="20577"/>
          <ac:spMkLst>
            <pc:docMk/>
            <pc:sldMk cId="463895348" sldId="2147468846"/>
            <ac:spMk id="76" creationId="{1533931B-F5F7-41F3-8337-BB8B9D1F0B3F}"/>
          </ac:spMkLst>
        </pc:spChg>
      </pc:sldChg>
      <pc:sldChg chg="addCm">
        <pc:chgData name="Brad Watts" userId="S::bwatts@microsoft.com::173f99e4-0250-4049-90ef-9f8f10e24760" providerId="AD" clId="Web-{165CCF0D-4B2F-72B4-D95C-CEC37EDAAB72}" dt="2022-06-22T02:36:35.753" v="0"/>
        <pc:sldMkLst>
          <pc:docMk/>
          <pc:sldMk cId="1991085532" sldId="2147468852"/>
        </pc:sldMkLst>
      </pc:sldChg>
      <pc:sldChg chg="addCm">
        <pc:chgData name="Brad Watts" userId="S::bwatts@microsoft.com::173f99e4-0250-4049-90ef-9f8f10e24760" providerId="AD" clId="Web-{165CCF0D-4B2F-72B4-D95C-CEC37EDAAB72}" dt="2022-06-22T02:41:13.466" v="1"/>
        <pc:sldMkLst>
          <pc:docMk/>
          <pc:sldMk cId="2434347266" sldId="2147468853"/>
        </pc:sldMkLst>
      </pc:sldChg>
    </pc:docChg>
  </pc:docChgLst>
  <pc:docChgLst>
    <pc:chgData name="Brad Watts" userId="S::bwatts@microsoft.com::173f99e4-0250-4049-90ef-9f8f10e24760" providerId="AD" clId="Web-{9FCE7C77-D087-4EDB-9ECB-1E4C9D01CE46}"/>
    <pc:docChg chg="">
      <pc:chgData name="Brad Watts" userId="S::bwatts@microsoft.com::173f99e4-0250-4049-90ef-9f8f10e24760" providerId="AD" clId="Web-{9FCE7C77-D087-4EDB-9ECB-1E4C9D01CE46}" dt="2022-05-27T15:44:49.183" v="0"/>
      <pc:docMkLst>
        <pc:docMk/>
      </pc:docMkLst>
      <pc:sldChg chg="modCm">
        <pc:chgData name="Brad Watts" userId="S::bwatts@microsoft.com::173f99e4-0250-4049-90ef-9f8f10e24760" providerId="AD" clId="Web-{9FCE7C77-D087-4EDB-9ECB-1E4C9D01CE46}" dt="2022-05-27T15:44:49.183" v="0"/>
        <pc:sldMkLst>
          <pc:docMk/>
          <pc:sldMk cId="2397830088" sldId="2147468826"/>
        </pc:sldMkLst>
      </pc:sldChg>
    </pc:docChg>
  </pc:docChgLst>
  <pc:docChgLst>
    <pc:chgData name="Hiram Fleitas" userId="S::hiramfleitas@microsoft.com::e10fcc43-9abd-4aad-af2d-b6bb7d9e18eb" providerId="AD" clId="Web-{62773DAE-0AE5-886E-7650-5D8883555075}"/>
    <pc:docChg chg="delSld modSld modSection">
      <pc:chgData name="Hiram Fleitas" userId="S::hiramfleitas@microsoft.com::e10fcc43-9abd-4aad-af2d-b6bb7d9e18eb" providerId="AD" clId="Web-{62773DAE-0AE5-886E-7650-5D8883555075}" dt="2022-05-16T15:51:06.880" v="10"/>
      <pc:docMkLst>
        <pc:docMk/>
      </pc:docMkLst>
      <pc:sldChg chg="modSp">
        <pc:chgData name="Hiram Fleitas" userId="S::hiramfleitas@microsoft.com::e10fcc43-9abd-4aad-af2d-b6bb7d9e18eb" providerId="AD" clId="Web-{62773DAE-0AE5-886E-7650-5D8883555075}" dt="2022-05-16T15:50:27.973" v="8" actId="20577"/>
        <pc:sldMkLst>
          <pc:docMk/>
          <pc:sldMk cId="3815930318" sldId="2134805021"/>
        </pc:sldMkLst>
        <pc:spChg chg="mod">
          <ac:chgData name="Hiram Fleitas" userId="S::hiramfleitas@microsoft.com::e10fcc43-9abd-4aad-af2d-b6bb7d9e18eb" providerId="AD" clId="Web-{62773DAE-0AE5-886E-7650-5D8883555075}" dt="2022-05-16T15:50:27.973" v="8" actId="20577"/>
          <ac:spMkLst>
            <pc:docMk/>
            <pc:sldMk cId="3815930318" sldId="2134805021"/>
            <ac:spMk id="6" creationId="{2B4709D1-963E-41A6-B9B0-091F260743D8}"/>
          </ac:spMkLst>
        </pc:spChg>
      </pc:sldChg>
      <pc:sldChg chg="del">
        <pc:chgData name="Hiram Fleitas" userId="S::hiramfleitas@microsoft.com::e10fcc43-9abd-4aad-af2d-b6bb7d9e18eb" providerId="AD" clId="Web-{62773DAE-0AE5-886E-7650-5D8883555075}" dt="2022-05-16T15:51:06.880" v="10"/>
        <pc:sldMkLst>
          <pc:docMk/>
          <pc:sldMk cId="2990977056" sldId="2146846815"/>
        </pc:sldMkLst>
      </pc:sldChg>
      <pc:sldChg chg="mod modShow">
        <pc:chgData name="Hiram Fleitas" userId="S::hiramfleitas@microsoft.com::e10fcc43-9abd-4aad-af2d-b6bb7d9e18eb" providerId="AD" clId="Web-{62773DAE-0AE5-886E-7650-5D8883555075}" dt="2022-05-16T15:51:03.567" v="9"/>
        <pc:sldMkLst>
          <pc:docMk/>
          <pc:sldMk cId="449670274" sldId="2146846927"/>
        </pc:sldMkLst>
      </pc:sldChg>
    </pc:docChg>
  </pc:docChgLst>
  <pc:docChgLst>
    <pc:chgData name="Devang Shah" userId="b8fc981b-87a3-4866-afe6-a5df64dac315" providerId="ADAL" clId="{F63BECE9-821A-4874-AD43-777AB0BD2826}"/>
    <pc:docChg chg="custSel addSld modSld addSection modSection">
      <pc:chgData name="Devang Shah" userId="b8fc981b-87a3-4866-afe6-a5df64dac315" providerId="ADAL" clId="{F63BECE9-821A-4874-AD43-777AB0BD2826}" dt="2022-06-15T22:46:28.541" v="2270" actId="20577"/>
      <pc:docMkLst>
        <pc:docMk/>
      </pc:docMkLst>
      <pc:sldChg chg="modSp add mod">
        <pc:chgData name="Devang Shah" userId="b8fc981b-87a3-4866-afe6-a5df64dac315" providerId="ADAL" clId="{F63BECE9-821A-4874-AD43-777AB0BD2826}" dt="2022-05-27T09:33:13.935" v="16" actId="20577"/>
        <pc:sldMkLst>
          <pc:docMk/>
          <pc:sldMk cId="1484032814" sldId="2147468834"/>
        </pc:sldMkLst>
        <pc:spChg chg="mod">
          <ac:chgData name="Devang Shah" userId="b8fc981b-87a3-4866-afe6-a5df64dac315" providerId="ADAL" clId="{F63BECE9-821A-4874-AD43-777AB0BD2826}" dt="2022-05-27T09:33:11.510" v="14" actId="20577"/>
          <ac:spMkLst>
            <pc:docMk/>
            <pc:sldMk cId="1484032814" sldId="2147468834"/>
            <ac:spMk id="71" creationId="{C0527191-D135-98F5-D90D-A9244720C01C}"/>
          </ac:spMkLst>
        </pc:spChg>
        <pc:spChg chg="mod">
          <ac:chgData name="Devang Shah" userId="b8fc981b-87a3-4866-afe6-a5df64dac315" providerId="ADAL" clId="{F63BECE9-821A-4874-AD43-777AB0BD2826}" dt="2022-05-27T09:33:13.935" v="16" actId="20577"/>
          <ac:spMkLst>
            <pc:docMk/>
            <pc:sldMk cId="1484032814" sldId="2147468834"/>
            <ac:spMk id="73" creationId="{E7082AAD-DE9A-8924-7202-8FC2414FAE94}"/>
          </ac:spMkLst>
        </pc:spChg>
      </pc:sldChg>
      <pc:sldChg chg="modSp add mod">
        <pc:chgData name="Devang Shah" userId="b8fc981b-87a3-4866-afe6-a5df64dac315" providerId="ADAL" clId="{F63BECE9-821A-4874-AD43-777AB0BD2826}" dt="2022-05-27T09:34:10.661" v="209" actId="20577"/>
        <pc:sldMkLst>
          <pc:docMk/>
          <pc:sldMk cId="365573713" sldId="2147468835"/>
        </pc:sldMkLst>
        <pc:spChg chg="mod">
          <ac:chgData name="Devang Shah" userId="b8fc981b-87a3-4866-afe6-a5df64dac315" providerId="ADAL" clId="{F63BECE9-821A-4874-AD43-777AB0BD2826}" dt="2022-05-27T09:34:10.661" v="209" actId="20577"/>
          <ac:spMkLst>
            <pc:docMk/>
            <pc:sldMk cId="365573713" sldId="2147468835"/>
            <ac:spMk id="83" creationId="{5A45590E-6EC8-4570-B2AE-7072D65B502E}"/>
          </ac:spMkLst>
        </pc:spChg>
      </pc:sldChg>
      <pc:sldChg chg="addSp delSp modSp new mod chgLayout">
        <pc:chgData name="Devang Shah" userId="b8fc981b-87a3-4866-afe6-a5df64dac315" providerId="ADAL" clId="{F63BECE9-821A-4874-AD43-777AB0BD2826}" dt="2022-06-15T22:46:28.541" v="2270" actId="20577"/>
        <pc:sldMkLst>
          <pc:docMk/>
          <pc:sldMk cId="3165199410" sldId="2147468836"/>
        </pc:sldMkLst>
        <pc:spChg chg="del">
          <ac:chgData name="Devang Shah" userId="b8fc981b-87a3-4866-afe6-a5df64dac315" providerId="ADAL" clId="{F63BECE9-821A-4874-AD43-777AB0BD2826}" dt="2022-06-15T22:35:30.216" v="212" actId="700"/>
          <ac:spMkLst>
            <pc:docMk/>
            <pc:sldMk cId="3165199410" sldId="2147468836"/>
            <ac:spMk id="2" creationId="{0800C62D-52AC-A68C-4DBC-DE55D08884CE}"/>
          </ac:spMkLst>
        </pc:spChg>
        <pc:spChg chg="del">
          <ac:chgData name="Devang Shah" userId="b8fc981b-87a3-4866-afe6-a5df64dac315" providerId="ADAL" clId="{F63BECE9-821A-4874-AD43-777AB0BD2826}" dt="2022-06-15T22:35:15.078" v="211" actId="478"/>
          <ac:spMkLst>
            <pc:docMk/>
            <pc:sldMk cId="3165199410" sldId="2147468836"/>
            <ac:spMk id="3" creationId="{1ED0F95F-F8D0-28AA-ABFA-603C9C82B5A3}"/>
          </ac:spMkLst>
        </pc:spChg>
        <pc:spChg chg="add mod ord">
          <ac:chgData name="Devang Shah" userId="b8fc981b-87a3-4866-afe6-a5df64dac315" providerId="ADAL" clId="{F63BECE9-821A-4874-AD43-777AB0BD2826}" dt="2022-06-15T22:46:28.541" v="2270" actId="20577"/>
          <ac:spMkLst>
            <pc:docMk/>
            <pc:sldMk cId="3165199410" sldId="2147468836"/>
            <ac:spMk id="4" creationId="{45CE450C-954D-0C76-1101-B31A72B11E0C}"/>
          </ac:spMkLst>
        </pc:spChg>
        <pc:spChg chg="add mod">
          <ac:chgData name="Devang Shah" userId="b8fc981b-87a3-4866-afe6-a5df64dac315" providerId="ADAL" clId="{F63BECE9-821A-4874-AD43-777AB0BD2826}" dt="2022-06-15T22:39:45.879" v="941" actId="6549"/>
          <ac:spMkLst>
            <pc:docMk/>
            <pc:sldMk cId="3165199410" sldId="2147468836"/>
            <ac:spMk id="5" creationId="{9548DA04-8582-2CCE-8D48-04C19FEDCB2A}"/>
          </ac:spMkLst>
        </pc:spChg>
      </pc:sldChg>
      <pc:sldChg chg="addSp modSp mod">
        <pc:chgData name="Devang Shah" userId="b8fc981b-87a3-4866-afe6-a5df64dac315" providerId="ADAL" clId="{F63BECE9-821A-4874-AD43-777AB0BD2826}" dt="2022-06-15T22:44:42.271" v="2069" actId="20577"/>
        <pc:sldMkLst>
          <pc:docMk/>
          <pc:sldMk cId="1624311012" sldId="2147468840"/>
        </pc:sldMkLst>
        <pc:spChg chg="add mod">
          <ac:chgData name="Devang Shah" userId="b8fc981b-87a3-4866-afe6-a5df64dac315" providerId="ADAL" clId="{F63BECE9-821A-4874-AD43-777AB0BD2826}" dt="2022-06-15T22:44:34.542" v="2040" actId="6549"/>
          <ac:spMkLst>
            <pc:docMk/>
            <pc:sldMk cId="1624311012" sldId="2147468840"/>
            <ac:spMk id="3" creationId="{9F49E7B8-8551-5E20-7B90-6EB192409A07}"/>
          </ac:spMkLst>
        </pc:spChg>
        <pc:spChg chg="mod">
          <ac:chgData name="Devang Shah" userId="b8fc981b-87a3-4866-afe6-a5df64dac315" providerId="ADAL" clId="{F63BECE9-821A-4874-AD43-777AB0BD2826}" dt="2022-06-15T22:44:42.271" v="2069" actId="20577"/>
          <ac:spMkLst>
            <pc:docMk/>
            <pc:sldMk cId="1624311012" sldId="2147468840"/>
            <ac:spMk id="10" creationId="{040E4E76-5CA0-BB20-2A3D-C63D7D37587B}"/>
          </ac:spMkLst>
        </pc:spChg>
      </pc:sldChg>
      <pc:sldChg chg="addSp modSp mod">
        <pc:chgData name="Devang Shah" userId="b8fc981b-87a3-4866-afe6-a5df64dac315" providerId="ADAL" clId="{F63BECE9-821A-4874-AD43-777AB0BD2826}" dt="2022-06-15T22:45:47.736" v="2268" actId="20577"/>
        <pc:sldMkLst>
          <pc:docMk/>
          <pc:sldMk cId="1661001642" sldId="2147468841"/>
        </pc:sldMkLst>
        <pc:spChg chg="mod">
          <ac:chgData name="Devang Shah" userId="b8fc981b-87a3-4866-afe6-a5df64dac315" providerId="ADAL" clId="{F63BECE9-821A-4874-AD43-777AB0BD2826}" dt="2022-06-15T22:39:53.156" v="957" actId="20577"/>
          <ac:spMkLst>
            <pc:docMk/>
            <pc:sldMk cId="1661001642" sldId="2147468841"/>
            <ac:spMk id="2" creationId="{5D8A8D7B-691E-FF63-BE2E-FA2A19C4099A}"/>
          </ac:spMkLst>
        </pc:spChg>
        <pc:spChg chg="add mod">
          <ac:chgData name="Devang Shah" userId="b8fc981b-87a3-4866-afe6-a5df64dac315" providerId="ADAL" clId="{F63BECE9-821A-4874-AD43-777AB0BD2826}" dt="2022-06-15T22:45:47.736" v="2268" actId="20577"/>
          <ac:spMkLst>
            <pc:docMk/>
            <pc:sldMk cId="1661001642" sldId="2147468841"/>
            <ac:spMk id="4" creationId="{05B71412-BBEF-0745-C606-3040B0F313EC}"/>
          </ac:spMkLst>
        </pc:spChg>
      </pc:sldChg>
    </pc:docChg>
  </pc:docChgLst>
  <pc:docChgLst>
    <pc:chgData name="Hiram Fleitas" userId="e10fcc43-9abd-4aad-af2d-b6bb7d9e18eb" providerId="ADAL" clId="{5A18F000-53C3-40C0-B93F-61991E5B591E}"/>
    <pc:docChg chg="undo redo custSel addSld delSld modSld sldOrd delMainMaster addSection delSection modSection">
      <pc:chgData name="Hiram Fleitas" userId="e10fcc43-9abd-4aad-af2d-b6bb7d9e18eb" providerId="ADAL" clId="{5A18F000-53C3-40C0-B93F-61991E5B591E}" dt="2022-05-19T16:39:12.782" v="4353" actId="17846"/>
      <pc:docMkLst>
        <pc:docMk/>
      </pc:docMkLst>
      <pc:sldChg chg="del">
        <pc:chgData name="Hiram Fleitas" userId="e10fcc43-9abd-4aad-af2d-b6bb7d9e18eb" providerId="ADAL" clId="{5A18F000-53C3-40C0-B93F-61991E5B591E}" dt="2022-05-16T16:22:47.706" v="719" actId="2696"/>
        <pc:sldMkLst>
          <pc:docMk/>
          <pc:sldMk cId="2794732804" sldId="257"/>
        </pc:sldMkLst>
      </pc:sldChg>
      <pc:sldChg chg="del">
        <pc:chgData name="Hiram Fleitas" userId="e10fcc43-9abd-4aad-af2d-b6bb7d9e18eb" providerId="ADAL" clId="{5A18F000-53C3-40C0-B93F-61991E5B591E}" dt="2022-05-16T16:21:20.291" v="710" actId="18676"/>
        <pc:sldMkLst>
          <pc:docMk/>
          <pc:sldMk cId="3262378806" sldId="262"/>
        </pc:sldMkLst>
      </pc:sldChg>
      <pc:sldChg chg="addSp delSp modSp del mod">
        <pc:chgData name="Hiram Fleitas" userId="e10fcc43-9abd-4aad-af2d-b6bb7d9e18eb" providerId="ADAL" clId="{5A18F000-53C3-40C0-B93F-61991E5B591E}" dt="2022-05-19T16:16:24.648" v="4320" actId="166"/>
        <pc:sldMkLst>
          <pc:docMk/>
          <pc:sldMk cId="1631331945" sldId="275"/>
        </pc:sldMkLst>
        <pc:spChg chg="add">
          <ac:chgData name="Hiram Fleitas" userId="e10fcc43-9abd-4aad-af2d-b6bb7d9e18eb" providerId="ADAL" clId="{5A18F000-53C3-40C0-B93F-61991E5B591E}" dt="2022-05-19T16:16:15.247" v="4318" actId="22"/>
          <ac:spMkLst>
            <pc:docMk/>
            <pc:sldMk cId="1631331945" sldId="275"/>
            <ac:spMk id="3" creationId="{81C2F973-F764-0470-2311-DB07611A4D84}"/>
          </ac:spMkLst>
        </pc:spChg>
        <pc:spChg chg="add">
          <ac:chgData name="Hiram Fleitas" userId="e10fcc43-9abd-4aad-af2d-b6bb7d9e18eb" providerId="ADAL" clId="{5A18F000-53C3-40C0-B93F-61991E5B591E}" dt="2022-05-19T16:16:15.247" v="4318" actId="22"/>
          <ac:spMkLst>
            <pc:docMk/>
            <pc:sldMk cId="1631331945" sldId="275"/>
            <ac:spMk id="6" creationId="{BF094F5D-EA6A-19EB-F726-67D7566C1929}"/>
          </ac:spMkLst>
        </pc:spChg>
        <pc:picChg chg="mod">
          <ac:chgData name="Hiram Fleitas" userId="e10fcc43-9abd-4aad-af2d-b6bb7d9e18eb" providerId="ADAL" clId="{5A18F000-53C3-40C0-B93F-61991E5B591E}" dt="2022-05-19T16:16:24.648" v="4320" actId="166"/>
          <ac:picMkLst>
            <pc:docMk/>
            <pc:sldMk cId="1631331945" sldId="275"/>
            <ac:picMk id="4" creationId="{943B7432-735D-48C0-94F1-14F6920C82F4}"/>
          </ac:picMkLst>
        </pc:picChg>
        <pc:picChg chg="mod">
          <ac:chgData name="Hiram Fleitas" userId="e10fcc43-9abd-4aad-af2d-b6bb7d9e18eb" providerId="ADAL" clId="{5A18F000-53C3-40C0-B93F-61991E5B591E}" dt="2022-05-19T16:16:24.648" v="4320" actId="166"/>
          <ac:picMkLst>
            <pc:docMk/>
            <pc:sldMk cId="1631331945" sldId="275"/>
            <ac:picMk id="5" creationId="{D079FD59-127C-4E8B-A5FF-1898E102E962}"/>
          </ac:picMkLst>
        </pc:picChg>
        <pc:picChg chg="mod">
          <ac:chgData name="Hiram Fleitas" userId="e10fcc43-9abd-4aad-af2d-b6bb7d9e18eb" providerId="ADAL" clId="{5A18F000-53C3-40C0-B93F-61991E5B591E}" dt="2022-05-19T16:16:24.648" v="4320" actId="166"/>
          <ac:picMkLst>
            <pc:docMk/>
            <pc:sldMk cId="1631331945" sldId="275"/>
            <ac:picMk id="8" creationId="{82A26F4C-507E-4216-A0EA-288A1FAFD8B4}"/>
          </ac:picMkLst>
        </pc:picChg>
        <pc:picChg chg="del">
          <ac:chgData name="Hiram Fleitas" userId="e10fcc43-9abd-4aad-af2d-b6bb7d9e18eb" providerId="ADAL" clId="{5A18F000-53C3-40C0-B93F-61991E5B591E}" dt="2022-05-19T16:16:19.722" v="4319" actId="478"/>
          <ac:picMkLst>
            <pc:docMk/>
            <pc:sldMk cId="1631331945" sldId="275"/>
            <ac:picMk id="10" creationId="{BD8D9813-FF2C-4050-B384-B9B0B42EA270}"/>
          </ac:picMkLst>
        </pc:picChg>
        <pc:picChg chg="add">
          <ac:chgData name="Hiram Fleitas" userId="e10fcc43-9abd-4aad-af2d-b6bb7d9e18eb" providerId="ADAL" clId="{5A18F000-53C3-40C0-B93F-61991E5B591E}" dt="2022-05-19T16:16:15.247" v="4318" actId="22"/>
          <ac:picMkLst>
            <pc:docMk/>
            <pc:sldMk cId="1631331945" sldId="275"/>
            <ac:picMk id="13" creationId="{CD0ADDFE-BAAD-2073-DEA9-416CDC4410FC}"/>
          </ac:picMkLst>
        </pc:picChg>
      </pc:sldChg>
      <pc:sldChg chg="del">
        <pc:chgData name="Hiram Fleitas" userId="e10fcc43-9abd-4aad-af2d-b6bb7d9e18eb" providerId="ADAL" clId="{5A18F000-53C3-40C0-B93F-61991E5B591E}" dt="2022-05-16T16:21:20.291" v="710" actId="18676"/>
        <pc:sldMkLst>
          <pc:docMk/>
          <pc:sldMk cId="3896804112" sldId="288"/>
        </pc:sldMkLst>
      </pc:sldChg>
      <pc:sldChg chg="del">
        <pc:chgData name="Hiram Fleitas" userId="e10fcc43-9abd-4aad-af2d-b6bb7d9e18eb" providerId="ADAL" clId="{5A18F000-53C3-40C0-B93F-61991E5B591E}" dt="2022-05-16T16:22:03.276" v="716" actId="18676"/>
        <pc:sldMkLst>
          <pc:docMk/>
          <pc:sldMk cId="3182135372" sldId="3158"/>
        </pc:sldMkLst>
      </pc:sldChg>
      <pc:sldChg chg="del">
        <pc:chgData name="Hiram Fleitas" userId="e10fcc43-9abd-4aad-af2d-b6bb7d9e18eb" providerId="ADAL" clId="{5A18F000-53C3-40C0-B93F-61991E5B591E}" dt="2022-05-16T16:21:20.291" v="710" actId="18676"/>
        <pc:sldMkLst>
          <pc:docMk/>
          <pc:sldMk cId="1970069448" sldId="4001"/>
        </pc:sldMkLst>
      </pc:sldChg>
      <pc:sldChg chg="del">
        <pc:chgData name="Hiram Fleitas" userId="e10fcc43-9abd-4aad-af2d-b6bb7d9e18eb" providerId="ADAL" clId="{5A18F000-53C3-40C0-B93F-61991E5B591E}" dt="2022-05-16T16:22:47.706" v="719" actId="2696"/>
        <pc:sldMkLst>
          <pc:docMk/>
          <pc:sldMk cId="1432646530" sldId="4729"/>
        </pc:sldMkLst>
      </pc:sldChg>
      <pc:sldChg chg="del">
        <pc:chgData name="Hiram Fleitas" userId="e10fcc43-9abd-4aad-af2d-b6bb7d9e18eb" providerId="ADAL" clId="{5A18F000-53C3-40C0-B93F-61991E5B591E}" dt="2022-05-19T15:57:37.169" v="4076" actId="2696"/>
        <pc:sldMkLst>
          <pc:docMk/>
          <pc:sldMk cId="1423225888" sldId="5026"/>
        </pc:sldMkLst>
      </pc:sldChg>
      <pc:sldChg chg="del">
        <pc:chgData name="Hiram Fleitas" userId="e10fcc43-9abd-4aad-af2d-b6bb7d9e18eb" providerId="ADAL" clId="{5A18F000-53C3-40C0-B93F-61991E5B591E}" dt="2022-05-16T16:14:37.781" v="558" actId="2696"/>
        <pc:sldMkLst>
          <pc:docMk/>
          <pc:sldMk cId="1129291739" sldId="8282"/>
        </pc:sldMkLst>
      </pc:sldChg>
      <pc:sldChg chg="addSp delSp del mod">
        <pc:chgData name="Hiram Fleitas" userId="e10fcc43-9abd-4aad-af2d-b6bb7d9e18eb" providerId="ADAL" clId="{5A18F000-53C3-40C0-B93F-61991E5B591E}" dt="2022-05-19T16:16:34.356" v="4322" actId="22"/>
        <pc:sldMkLst>
          <pc:docMk/>
          <pc:sldMk cId="2765670385" sldId="8285"/>
        </pc:sldMkLst>
        <pc:spChg chg="add del">
          <ac:chgData name="Hiram Fleitas" userId="e10fcc43-9abd-4aad-af2d-b6bb7d9e18eb" providerId="ADAL" clId="{5A18F000-53C3-40C0-B93F-61991E5B591E}" dt="2022-05-19T16:16:34.356" v="4322" actId="22"/>
          <ac:spMkLst>
            <pc:docMk/>
            <pc:sldMk cId="2765670385" sldId="8285"/>
            <ac:spMk id="3" creationId="{40928CF7-E425-1798-0E5B-CFD65A342752}"/>
          </ac:spMkLst>
        </pc:spChg>
        <pc:spChg chg="add del">
          <ac:chgData name="Hiram Fleitas" userId="e10fcc43-9abd-4aad-af2d-b6bb7d9e18eb" providerId="ADAL" clId="{5A18F000-53C3-40C0-B93F-61991E5B591E}" dt="2022-05-19T16:16:34.356" v="4322" actId="22"/>
          <ac:spMkLst>
            <pc:docMk/>
            <pc:sldMk cId="2765670385" sldId="8285"/>
            <ac:spMk id="4" creationId="{A4071F56-FD42-D789-3630-D2B9A6A10932}"/>
          </ac:spMkLst>
        </pc:spChg>
        <pc:picChg chg="add del">
          <ac:chgData name="Hiram Fleitas" userId="e10fcc43-9abd-4aad-af2d-b6bb7d9e18eb" providerId="ADAL" clId="{5A18F000-53C3-40C0-B93F-61991E5B591E}" dt="2022-05-19T16:16:34.356" v="4322" actId="22"/>
          <ac:picMkLst>
            <pc:docMk/>
            <pc:sldMk cId="2765670385" sldId="8285"/>
            <ac:picMk id="10" creationId="{A5E40ACA-426D-13DF-0469-3EFA446639E9}"/>
          </ac:picMkLst>
        </pc:picChg>
      </pc:sldChg>
      <pc:sldChg chg="del">
        <pc:chgData name="Hiram Fleitas" userId="e10fcc43-9abd-4aad-af2d-b6bb7d9e18eb" providerId="ADAL" clId="{5A18F000-53C3-40C0-B93F-61991E5B591E}" dt="2022-05-16T16:22:03.276" v="716" actId="18676"/>
        <pc:sldMkLst>
          <pc:docMk/>
          <pc:sldMk cId="1338954912" sldId="8291"/>
        </pc:sldMkLst>
      </pc:sldChg>
      <pc:sldChg chg="addSp delSp del mod">
        <pc:chgData name="Hiram Fleitas" userId="e10fcc43-9abd-4aad-af2d-b6bb7d9e18eb" providerId="ADAL" clId="{5A18F000-53C3-40C0-B93F-61991E5B591E}" dt="2022-05-19T16:16:40.156" v="4324" actId="22"/>
        <pc:sldMkLst>
          <pc:docMk/>
          <pc:sldMk cId="663816593" sldId="8292"/>
        </pc:sldMkLst>
        <pc:spChg chg="add del">
          <ac:chgData name="Hiram Fleitas" userId="e10fcc43-9abd-4aad-af2d-b6bb7d9e18eb" providerId="ADAL" clId="{5A18F000-53C3-40C0-B93F-61991E5B591E}" dt="2022-05-19T16:16:40.156" v="4324" actId="22"/>
          <ac:spMkLst>
            <pc:docMk/>
            <pc:sldMk cId="663816593" sldId="8292"/>
            <ac:spMk id="3" creationId="{2B900B15-DE2F-B36F-3538-31F50819521F}"/>
          </ac:spMkLst>
        </pc:spChg>
        <pc:spChg chg="add del">
          <ac:chgData name="Hiram Fleitas" userId="e10fcc43-9abd-4aad-af2d-b6bb7d9e18eb" providerId="ADAL" clId="{5A18F000-53C3-40C0-B93F-61991E5B591E}" dt="2022-05-19T16:16:40.156" v="4324" actId="22"/>
          <ac:spMkLst>
            <pc:docMk/>
            <pc:sldMk cId="663816593" sldId="8292"/>
            <ac:spMk id="4" creationId="{65D68831-D0CE-8B93-1862-73308D84221E}"/>
          </ac:spMkLst>
        </pc:spChg>
        <pc:picChg chg="add del">
          <ac:chgData name="Hiram Fleitas" userId="e10fcc43-9abd-4aad-af2d-b6bb7d9e18eb" providerId="ADAL" clId="{5A18F000-53C3-40C0-B93F-61991E5B591E}" dt="2022-05-19T16:16:40.156" v="4324" actId="22"/>
          <ac:picMkLst>
            <pc:docMk/>
            <pc:sldMk cId="663816593" sldId="8292"/>
            <ac:picMk id="6" creationId="{E46003B1-F33B-3C15-E949-ECDBAC0BA5E9}"/>
          </ac:picMkLst>
        </pc:picChg>
      </pc:sldChg>
      <pc:sldChg chg="del">
        <pc:chgData name="Hiram Fleitas" userId="e10fcc43-9abd-4aad-af2d-b6bb7d9e18eb" providerId="ADAL" clId="{5A18F000-53C3-40C0-B93F-61991E5B591E}" dt="2022-05-16T16:21:20.291" v="710" actId="18676"/>
        <pc:sldMkLst>
          <pc:docMk/>
          <pc:sldMk cId="875167835" sldId="10343"/>
        </pc:sldMkLst>
      </pc:sldChg>
      <pc:sldChg chg="del">
        <pc:chgData name="Hiram Fleitas" userId="e10fcc43-9abd-4aad-af2d-b6bb7d9e18eb" providerId="ADAL" clId="{5A18F000-53C3-40C0-B93F-61991E5B591E}" dt="2022-05-16T16:21:20.291" v="710" actId="18676"/>
        <pc:sldMkLst>
          <pc:docMk/>
          <pc:sldMk cId="700544622" sldId="10344"/>
        </pc:sldMkLst>
      </pc:sldChg>
      <pc:sldChg chg="del">
        <pc:chgData name="Hiram Fleitas" userId="e10fcc43-9abd-4aad-af2d-b6bb7d9e18eb" providerId="ADAL" clId="{5A18F000-53C3-40C0-B93F-61991E5B591E}" dt="2022-05-16T16:21:20.291" v="710" actId="18676"/>
        <pc:sldMkLst>
          <pc:docMk/>
          <pc:sldMk cId="12035707" sldId="10348"/>
        </pc:sldMkLst>
      </pc:sldChg>
      <pc:sldChg chg="del">
        <pc:chgData name="Hiram Fleitas" userId="e10fcc43-9abd-4aad-af2d-b6bb7d9e18eb" providerId="ADAL" clId="{5A18F000-53C3-40C0-B93F-61991E5B591E}" dt="2022-05-16T16:21:03.288" v="707" actId="18676"/>
        <pc:sldMkLst>
          <pc:docMk/>
          <pc:sldMk cId="3674282129" sldId="2076137548"/>
        </pc:sldMkLst>
      </pc:sldChg>
      <pc:sldChg chg="del">
        <pc:chgData name="Hiram Fleitas" userId="e10fcc43-9abd-4aad-af2d-b6bb7d9e18eb" providerId="ADAL" clId="{5A18F000-53C3-40C0-B93F-61991E5B591E}" dt="2022-05-16T16:21:03.288" v="707" actId="18676"/>
        <pc:sldMkLst>
          <pc:docMk/>
          <pc:sldMk cId="1730952110" sldId="2076137550"/>
        </pc:sldMkLst>
      </pc:sldChg>
      <pc:sldChg chg="del">
        <pc:chgData name="Hiram Fleitas" userId="e10fcc43-9abd-4aad-af2d-b6bb7d9e18eb" providerId="ADAL" clId="{5A18F000-53C3-40C0-B93F-61991E5B591E}" dt="2022-05-16T16:21:03.288" v="707" actId="18676"/>
        <pc:sldMkLst>
          <pc:docMk/>
          <pc:sldMk cId="2204187637" sldId="2076137552"/>
        </pc:sldMkLst>
      </pc:sldChg>
      <pc:sldChg chg="del">
        <pc:chgData name="Hiram Fleitas" userId="e10fcc43-9abd-4aad-af2d-b6bb7d9e18eb" providerId="ADAL" clId="{5A18F000-53C3-40C0-B93F-61991E5B591E}" dt="2022-05-16T16:21:20.291" v="710" actId="18676"/>
        <pc:sldMkLst>
          <pc:docMk/>
          <pc:sldMk cId="2008305243" sldId="2076137567"/>
        </pc:sldMkLst>
      </pc:sldChg>
      <pc:sldChg chg="del">
        <pc:chgData name="Hiram Fleitas" userId="e10fcc43-9abd-4aad-af2d-b6bb7d9e18eb" providerId="ADAL" clId="{5A18F000-53C3-40C0-B93F-61991E5B591E}" dt="2022-05-16T16:22:34.537" v="718" actId="18676"/>
        <pc:sldMkLst>
          <pc:docMk/>
          <pc:sldMk cId="2836271636" sldId="2076137578"/>
        </pc:sldMkLst>
      </pc:sldChg>
      <pc:sldChg chg="del">
        <pc:chgData name="Hiram Fleitas" userId="e10fcc43-9abd-4aad-af2d-b6bb7d9e18eb" providerId="ADAL" clId="{5A18F000-53C3-40C0-B93F-61991E5B591E}" dt="2022-05-16T16:20:47.087" v="705" actId="18676"/>
        <pc:sldMkLst>
          <pc:docMk/>
          <pc:sldMk cId="1475738632" sldId="2076137584"/>
        </pc:sldMkLst>
      </pc:sldChg>
      <pc:sldChg chg="del">
        <pc:chgData name="Hiram Fleitas" userId="e10fcc43-9abd-4aad-af2d-b6bb7d9e18eb" providerId="ADAL" clId="{5A18F000-53C3-40C0-B93F-61991E5B591E}" dt="2022-05-16T16:20:52.967" v="706" actId="18676"/>
        <pc:sldMkLst>
          <pc:docMk/>
          <pc:sldMk cId="3255123123" sldId="2076137591"/>
        </pc:sldMkLst>
      </pc:sldChg>
      <pc:sldChg chg="del">
        <pc:chgData name="Hiram Fleitas" userId="e10fcc43-9abd-4aad-af2d-b6bb7d9e18eb" providerId="ADAL" clId="{5A18F000-53C3-40C0-B93F-61991E5B591E}" dt="2022-05-16T16:22:16.178" v="717" actId="18676"/>
        <pc:sldMkLst>
          <pc:docMk/>
          <pc:sldMk cId="2898218857" sldId="2076137821"/>
        </pc:sldMkLst>
      </pc:sldChg>
      <pc:sldChg chg="del">
        <pc:chgData name="Hiram Fleitas" userId="e10fcc43-9abd-4aad-af2d-b6bb7d9e18eb" providerId="ADAL" clId="{5A18F000-53C3-40C0-B93F-61991E5B591E}" dt="2022-05-16T16:20:47.087" v="705" actId="18676"/>
        <pc:sldMkLst>
          <pc:docMk/>
          <pc:sldMk cId="3120279852" sldId="2076137830"/>
        </pc:sldMkLst>
      </pc:sldChg>
      <pc:sldChg chg="del">
        <pc:chgData name="Hiram Fleitas" userId="e10fcc43-9abd-4aad-af2d-b6bb7d9e18eb" providerId="ADAL" clId="{5A18F000-53C3-40C0-B93F-61991E5B591E}" dt="2022-05-16T16:20:47.087" v="705" actId="18676"/>
        <pc:sldMkLst>
          <pc:docMk/>
          <pc:sldMk cId="1405377806" sldId="2076137831"/>
        </pc:sldMkLst>
      </pc:sldChg>
      <pc:sldChg chg="del">
        <pc:chgData name="Hiram Fleitas" userId="e10fcc43-9abd-4aad-af2d-b6bb7d9e18eb" providerId="ADAL" clId="{5A18F000-53C3-40C0-B93F-61991E5B591E}" dt="2022-05-16T16:20:47.087" v="705" actId="18676"/>
        <pc:sldMkLst>
          <pc:docMk/>
          <pc:sldMk cId="2933817897" sldId="2076137832"/>
        </pc:sldMkLst>
      </pc:sldChg>
      <pc:sldChg chg="del">
        <pc:chgData name="Hiram Fleitas" userId="e10fcc43-9abd-4aad-af2d-b6bb7d9e18eb" providerId="ADAL" clId="{5A18F000-53C3-40C0-B93F-61991E5B591E}" dt="2022-05-16T16:20:47.087" v="705" actId="18676"/>
        <pc:sldMkLst>
          <pc:docMk/>
          <pc:sldMk cId="512426035" sldId="2076137833"/>
        </pc:sldMkLst>
      </pc:sldChg>
      <pc:sldChg chg="del">
        <pc:chgData name="Hiram Fleitas" userId="e10fcc43-9abd-4aad-af2d-b6bb7d9e18eb" providerId="ADAL" clId="{5A18F000-53C3-40C0-B93F-61991E5B591E}" dt="2022-05-16T16:20:47.087" v="705" actId="18676"/>
        <pc:sldMkLst>
          <pc:docMk/>
          <pc:sldMk cId="3362196362" sldId="2076137835"/>
        </pc:sldMkLst>
      </pc:sldChg>
      <pc:sldChg chg="del">
        <pc:chgData name="Hiram Fleitas" userId="e10fcc43-9abd-4aad-af2d-b6bb7d9e18eb" providerId="ADAL" clId="{5A18F000-53C3-40C0-B93F-61991E5B591E}" dt="2022-05-16T16:20:47.087" v="705" actId="18676"/>
        <pc:sldMkLst>
          <pc:docMk/>
          <pc:sldMk cId="2809491061" sldId="2076137836"/>
        </pc:sldMkLst>
      </pc:sldChg>
      <pc:sldChg chg="del">
        <pc:chgData name="Hiram Fleitas" userId="e10fcc43-9abd-4aad-af2d-b6bb7d9e18eb" providerId="ADAL" clId="{5A18F000-53C3-40C0-B93F-61991E5B591E}" dt="2022-05-16T16:20:47.087" v="705" actId="18676"/>
        <pc:sldMkLst>
          <pc:docMk/>
          <pc:sldMk cId="2679579878" sldId="2076137837"/>
        </pc:sldMkLst>
      </pc:sldChg>
      <pc:sldChg chg="del">
        <pc:chgData name="Hiram Fleitas" userId="e10fcc43-9abd-4aad-af2d-b6bb7d9e18eb" providerId="ADAL" clId="{5A18F000-53C3-40C0-B93F-61991E5B591E}" dt="2022-05-16T16:20:47.087" v="705" actId="18676"/>
        <pc:sldMkLst>
          <pc:docMk/>
          <pc:sldMk cId="547812826" sldId="2076137838"/>
        </pc:sldMkLst>
      </pc:sldChg>
      <pc:sldChg chg="del">
        <pc:chgData name="Hiram Fleitas" userId="e10fcc43-9abd-4aad-af2d-b6bb7d9e18eb" providerId="ADAL" clId="{5A18F000-53C3-40C0-B93F-61991E5B591E}" dt="2022-05-16T16:20:47.087" v="705" actId="18676"/>
        <pc:sldMkLst>
          <pc:docMk/>
          <pc:sldMk cId="2687220542" sldId="2076137841"/>
        </pc:sldMkLst>
      </pc:sldChg>
      <pc:sldChg chg="del">
        <pc:chgData name="Hiram Fleitas" userId="e10fcc43-9abd-4aad-af2d-b6bb7d9e18eb" providerId="ADAL" clId="{5A18F000-53C3-40C0-B93F-61991E5B591E}" dt="2022-05-16T16:20:52.967" v="706" actId="18676"/>
        <pc:sldMkLst>
          <pc:docMk/>
          <pc:sldMk cId="980089069" sldId="2076137842"/>
        </pc:sldMkLst>
      </pc:sldChg>
      <pc:sldChg chg="del">
        <pc:chgData name="Hiram Fleitas" userId="e10fcc43-9abd-4aad-af2d-b6bb7d9e18eb" providerId="ADAL" clId="{5A18F000-53C3-40C0-B93F-61991E5B591E}" dt="2022-05-16T16:20:52.967" v="706" actId="18676"/>
        <pc:sldMkLst>
          <pc:docMk/>
          <pc:sldMk cId="36457864" sldId="2076137843"/>
        </pc:sldMkLst>
      </pc:sldChg>
      <pc:sldChg chg="del">
        <pc:chgData name="Hiram Fleitas" userId="e10fcc43-9abd-4aad-af2d-b6bb7d9e18eb" providerId="ADAL" clId="{5A18F000-53C3-40C0-B93F-61991E5B591E}" dt="2022-05-16T16:20:52.967" v="706" actId="18676"/>
        <pc:sldMkLst>
          <pc:docMk/>
          <pc:sldMk cId="314386068" sldId="2076137844"/>
        </pc:sldMkLst>
      </pc:sldChg>
      <pc:sldChg chg="del">
        <pc:chgData name="Hiram Fleitas" userId="e10fcc43-9abd-4aad-af2d-b6bb7d9e18eb" providerId="ADAL" clId="{5A18F000-53C3-40C0-B93F-61991E5B591E}" dt="2022-05-16T16:20:52.967" v="706" actId="18676"/>
        <pc:sldMkLst>
          <pc:docMk/>
          <pc:sldMk cId="235200568" sldId="2076137845"/>
        </pc:sldMkLst>
      </pc:sldChg>
      <pc:sldChg chg="del">
        <pc:chgData name="Hiram Fleitas" userId="e10fcc43-9abd-4aad-af2d-b6bb7d9e18eb" providerId="ADAL" clId="{5A18F000-53C3-40C0-B93F-61991E5B591E}" dt="2022-05-16T16:20:52.967" v="706" actId="18676"/>
        <pc:sldMkLst>
          <pc:docMk/>
          <pc:sldMk cId="2258391045" sldId="2076137847"/>
        </pc:sldMkLst>
      </pc:sldChg>
      <pc:sldChg chg="del">
        <pc:chgData name="Hiram Fleitas" userId="e10fcc43-9abd-4aad-af2d-b6bb7d9e18eb" providerId="ADAL" clId="{5A18F000-53C3-40C0-B93F-61991E5B591E}" dt="2022-05-16T16:20:52.967" v="706" actId="18676"/>
        <pc:sldMkLst>
          <pc:docMk/>
          <pc:sldMk cId="3560200571" sldId="2076137850"/>
        </pc:sldMkLst>
      </pc:sldChg>
      <pc:sldChg chg="del">
        <pc:chgData name="Hiram Fleitas" userId="e10fcc43-9abd-4aad-af2d-b6bb7d9e18eb" providerId="ADAL" clId="{5A18F000-53C3-40C0-B93F-61991E5B591E}" dt="2022-05-16T16:20:52.967" v="706" actId="18676"/>
        <pc:sldMkLst>
          <pc:docMk/>
          <pc:sldMk cId="3745606676" sldId="2076137851"/>
        </pc:sldMkLst>
      </pc:sldChg>
      <pc:sldChg chg="del">
        <pc:chgData name="Hiram Fleitas" userId="e10fcc43-9abd-4aad-af2d-b6bb7d9e18eb" providerId="ADAL" clId="{5A18F000-53C3-40C0-B93F-61991E5B591E}" dt="2022-05-16T16:20:52.967" v="706" actId="18676"/>
        <pc:sldMkLst>
          <pc:docMk/>
          <pc:sldMk cId="1876737630" sldId="2076137852"/>
        </pc:sldMkLst>
      </pc:sldChg>
      <pc:sldChg chg="del">
        <pc:chgData name="Hiram Fleitas" userId="e10fcc43-9abd-4aad-af2d-b6bb7d9e18eb" providerId="ADAL" clId="{5A18F000-53C3-40C0-B93F-61991E5B591E}" dt="2022-05-16T16:14:37.781" v="558" actId="2696"/>
        <pc:sldMkLst>
          <pc:docMk/>
          <pc:sldMk cId="804060738" sldId="2134804977"/>
        </pc:sldMkLst>
      </pc:sldChg>
      <pc:sldChg chg="del">
        <pc:chgData name="Hiram Fleitas" userId="e10fcc43-9abd-4aad-af2d-b6bb7d9e18eb" providerId="ADAL" clId="{5A18F000-53C3-40C0-B93F-61991E5B591E}" dt="2022-05-16T16:22:34.537" v="718" actId="18676"/>
        <pc:sldMkLst>
          <pc:docMk/>
          <pc:sldMk cId="3291539766" sldId="2134805015"/>
        </pc:sldMkLst>
      </pc:sldChg>
      <pc:sldChg chg="del">
        <pc:chgData name="Hiram Fleitas" userId="e10fcc43-9abd-4aad-af2d-b6bb7d9e18eb" providerId="ADAL" clId="{5A18F000-53C3-40C0-B93F-61991E5B591E}" dt="2022-05-19T15:57:48.923" v="4077" actId="2696"/>
        <pc:sldMkLst>
          <pc:docMk/>
          <pc:sldMk cId="1830061129" sldId="2134805019"/>
        </pc:sldMkLst>
      </pc:sldChg>
      <pc:sldChg chg="addSp delSp modSp mod">
        <pc:chgData name="Hiram Fleitas" userId="e10fcc43-9abd-4aad-af2d-b6bb7d9e18eb" providerId="ADAL" clId="{5A18F000-53C3-40C0-B93F-61991E5B591E}" dt="2022-05-16T16:08:56.682" v="319"/>
        <pc:sldMkLst>
          <pc:docMk/>
          <pc:sldMk cId="3815930318" sldId="2134805021"/>
        </pc:sldMkLst>
        <pc:spChg chg="mod">
          <ac:chgData name="Hiram Fleitas" userId="e10fcc43-9abd-4aad-af2d-b6bb7d9e18eb" providerId="ADAL" clId="{5A18F000-53C3-40C0-B93F-61991E5B591E}" dt="2022-05-16T16:05:24.826" v="256" actId="14100"/>
          <ac:spMkLst>
            <pc:docMk/>
            <pc:sldMk cId="3815930318" sldId="2134805021"/>
            <ac:spMk id="11" creationId="{27E6BFB6-B52E-48B5-B433-6BAC9DCAEA89}"/>
          </ac:spMkLst>
        </pc:spChg>
        <pc:spChg chg="mod">
          <ac:chgData name="Hiram Fleitas" userId="e10fcc43-9abd-4aad-af2d-b6bb7d9e18eb" providerId="ADAL" clId="{5A18F000-53C3-40C0-B93F-61991E5B591E}" dt="2022-05-16T16:05:24.826" v="256" actId="14100"/>
          <ac:spMkLst>
            <pc:docMk/>
            <pc:sldMk cId="3815930318" sldId="2134805021"/>
            <ac:spMk id="12" creationId="{5721C6AE-CFC1-4B04-B692-B592D83A7D16}"/>
          </ac:spMkLst>
        </pc:spChg>
        <pc:spChg chg="mod">
          <ac:chgData name="Hiram Fleitas" userId="e10fcc43-9abd-4aad-af2d-b6bb7d9e18eb" providerId="ADAL" clId="{5A18F000-53C3-40C0-B93F-61991E5B591E}" dt="2022-05-16T16:05:24.826" v="256" actId="14100"/>
          <ac:spMkLst>
            <pc:docMk/>
            <pc:sldMk cId="3815930318" sldId="2134805021"/>
            <ac:spMk id="14" creationId="{6E03C09A-16D9-4933-9BAA-FCA874D7DC7B}"/>
          </ac:spMkLst>
        </pc:spChg>
        <pc:spChg chg="mod">
          <ac:chgData name="Hiram Fleitas" userId="e10fcc43-9abd-4aad-af2d-b6bb7d9e18eb" providerId="ADAL" clId="{5A18F000-53C3-40C0-B93F-61991E5B591E}" dt="2022-05-16T16:05:24.826" v="256" actId="14100"/>
          <ac:spMkLst>
            <pc:docMk/>
            <pc:sldMk cId="3815930318" sldId="2134805021"/>
            <ac:spMk id="15" creationId="{C6E8DD9C-3BF6-427D-8B40-591076D55B68}"/>
          </ac:spMkLst>
        </pc:spChg>
        <pc:spChg chg="mod">
          <ac:chgData name="Hiram Fleitas" userId="e10fcc43-9abd-4aad-af2d-b6bb7d9e18eb" providerId="ADAL" clId="{5A18F000-53C3-40C0-B93F-61991E5B591E}" dt="2022-05-16T16:05:24.826" v="256" actId="14100"/>
          <ac:spMkLst>
            <pc:docMk/>
            <pc:sldMk cId="3815930318" sldId="2134805021"/>
            <ac:spMk id="16" creationId="{85F9C48E-A94B-4FCA-A25B-70879CAB36AA}"/>
          </ac:spMkLst>
        </pc:spChg>
        <pc:spChg chg="mod">
          <ac:chgData name="Hiram Fleitas" userId="e10fcc43-9abd-4aad-af2d-b6bb7d9e18eb" providerId="ADAL" clId="{5A18F000-53C3-40C0-B93F-61991E5B591E}" dt="2022-05-16T16:05:24.826" v="256" actId="14100"/>
          <ac:spMkLst>
            <pc:docMk/>
            <pc:sldMk cId="3815930318" sldId="2134805021"/>
            <ac:spMk id="17" creationId="{1B0E16A9-EC9A-47EE-A936-1E6382E2AE34}"/>
          </ac:spMkLst>
        </pc:spChg>
        <pc:spChg chg="mod">
          <ac:chgData name="Hiram Fleitas" userId="e10fcc43-9abd-4aad-af2d-b6bb7d9e18eb" providerId="ADAL" clId="{5A18F000-53C3-40C0-B93F-61991E5B591E}" dt="2022-05-16T16:05:24.826" v="256" actId="14100"/>
          <ac:spMkLst>
            <pc:docMk/>
            <pc:sldMk cId="3815930318" sldId="2134805021"/>
            <ac:spMk id="18" creationId="{CBDE5EB1-A267-4769-9C45-3D384420628C}"/>
          </ac:spMkLst>
        </pc:spChg>
        <pc:spChg chg="mod">
          <ac:chgData name="Hiram Fleitas" userId="e10fcc43-9abd-4aad-af2d-b6bb7d9e18eb" providerId="ADAL" clId="{5A18F000-53C3-40C0-B93F-61991E5B591E}" dt="2022-05-16T16:05:24.826" v="256" actId="14100"/>
          <ac:spMkLst>
            <pc:docMk/>
            <pc:sldMk cId="3815930318" sldId="2134805021"/>
            <ac:spMk id="19" creationId="{30F91084-EB6D-4139-80EC-769BFDEEB2F1}"/>
          </ac:spMkLst>
        </pc:spChg>
        <pc:spChg chg="mod">
          <ac:chgData name="Hiram Fleitas" userId="e10fcc43-9abd-4aad-af2d-b6bb7d9e18eb" providerId="ADAL" clId="{5A18F000-53C3-40C0-B93F-61991E5B591E}" dt="2022-05-16T16:05:24.826" v="256" actId="14100"/>
          <ac:spMkLst>
            <pc:docMk/>
            <pc:sldMk cId="3815930318" sldId="2134805021"/>
            <ac:spMk id="20" creationId="{A2F789B5-0C53-43A7-9729-76942215E9B8}"/>
          </ac:spMkLst>
        </pc:spChg>
        <pc:spChg chg="mod">
          <ac:chgData name="Hiram Fleitas" userId="e10fcc43-9abd-4aad-af2d-b6bb7d9e18eb" providerId="ADAL" clId="{5A18F000-53C3-40C0-B93F-61991E5B591E}" dt="2022-05-16T16:05:24.826" v="256" actId="14100"/>
          <ac:spMkLst>
            <pc:docMk/>
            <pc:sldMk cId="3815930318" sldId="2134805021"/>
            <ac:spMk id="21" creationId="{A39D7770-CC80-4C75-9211-FE34EF403F54}"/>
          </ac:spMkLst>
        </pc:spChg>
        <pc:spChg chg="mod">
          <ac:chgData name="Hiram Fleitas" userId="e10fcc43-9abd-4aad-af2d-b6bb7d9e18eb" providerId="ADAL" clId="{5A18F000-53C3-40C0-B93F-61991E5B591E}" dt="2022-05-16T16:05:24.826" v="256" actId="14100"/>
          <ac:spMkLst>
            <pc:docMk/>
            <pc:sldMk cId="3815930318" sldId="2134805021"/>
            <ac:spMk id="23" creationId="{7FEF7C3E-1EFE-41E3-BBEE-17833222BE70}"/>
          </ac:spMkLst>
        </pc:spChg>
        <pc:spChg chg="mod">
          <ac:chgData name="Hiram Fleitas" userId="e10fcc43-9abd-4aad-af2d-b6bb7d9e18eb" providerId="ADAL" clId="{5A18F000-53C3-40C0-B93F-61991E5B591E}" dt="2022-05-16T16:05:24.826" v="256" actId="14100"/>
          <ac:spMkLst>
            <pc:docMk/>
            <pc:sldMk cId="3815930318" sldId="2134805021"/>
            <ac:spMk id="24" creationId="{5951C59D-13C2-4646-A79F-A810A6D25956}"/>
          </ac:spMkLst>
        </pc:spChg>
        <pc:spChg chg="mod">
          <ac:chgData name="Hiram Fleitas" userId="e10fcc43-9abd-4aad-af2d-b6bb7d9e18eb" providerId="ADAL" clId="{5A18F000-53C3-40C0-B93F-61991E5B591E}" dt="2022-05-16T16:05:24.826" v="256" actId="14100"/>
          <ac:spMkLst>
            <pc:docMk/>
            <pc:sldMk cId="3815930318" sldId="2134805021"/>
            <ac:spMk id="25" creationId="{D9F7C4EA-D9EA-4755-B585-AEF321A53100}"/>
          </ac:spMkLst>
        </pc:spChg>
        <pc:spChg chg="mod">
          <ac:chgData name="Hiram Fleitas" userId="e10fcc43-9abd-4aad-af2d-b6bb7d9e18eb" providerId="ADAL" clId="{5A18F000-53C3-40C0-B93F-61991E5B591E}" dt="2022-05-16T16:05:24.826" v="256" actId="14100"/>
          <ac:spMkLst>
            <pc:docMk/>
            <pc:sldMk cId="3815930318" sldId="2134805021"/>
            <ac:spMk id="26" creationId="{AAA8BFB5-9BD5-4098-9357-2C70E738B9C0}"/>
          </ac:spMkLst>
        </pc:spChg>
        <pc:spChg chg="mod">
          <ac:chgData name="Hiram Fleitas" userId="e10fcc43-9abd-4aad-af2d-b6bb7d9e18eb" providerId="ADAL" clId="{5A18F000-53C3-40C0-B93F-61991E5B591E}" dt="2022-05-16T16:05:24.826" v="256" actId="14100"/>
          <ac:spMkLst>
            <pc:docMk/>
            <pc:sldMk cId="3815930318" sldId="2134805021"/>
            <ac:spMk id="27" creationId="{656B0340-88BD-47E5-8B9C-D9FDE5FC1E73}"/>
          </ac:spMkLst>
        </pc:spChg>
        <pc:spChg chg="mod">
          <ac:chgData name="Hiram Fleitas" userId="e10fcc43-9abd-4aad-af2d-b6bb7d9e18eb" providerId="ADAL" clId="{5A18F000-53C3-40C0-B93F-61991E5B591E}" dt="2022-05-16T16:05:24.826" v="256" actId="14100"/>
          <ac:spMkLst>
            <pc:docMk/>
            <pc:sldMk cId="3815930318" sldId="2134805021"/>
            <ac:spMk id="28" creationId="{B7E85312-6BA0-4D57-82DC-4478FFDA9A52}"/>
          </ac:spMkLst>
        </pc:spChg>
        <pc:spChg chg="mod">
          <ac:chgData name="Hiram Fleitas" userId="e10fcc43-9abd-4aad-af2d-b6bb7d9e18eb" providerId="ADAL" clId="{5A18F000-53C3-40C0-B93F-61991E5B591E}" dt="2022-05-16T16:05:24.826" v="256" actId="14100"/>
          <ac:spMkLst>
            <pc:docMk/>
            <pc:sldMk cId="3815930318" sldId="2134805021"/>
            <ac:spMk id="29" creationId="{473CF1D9-3502-4709-85AC-F0A246EC4913}"/>
          </ac:spMkLst>
        </pc:spChg>
        <pc:spChg chg="mod">
          <ac:chgData name="Hiram Fleitas" userId="e10fcc43-9abd-4aad-af2d-b6bb7d9e18eb" providerId="ADAL" clId="{5A18F000-53C3-40C0-B93F-61991E5B591E}" dt="2022-05-16T16:05:24.826" v="256" actId="14100"/>
          <ac:spMkLst>
            <pc:docMk/>
            <pc:sldMk cId="3815930318" sldId="2134805021"/>
            <ac:spMk id="30" creationId="{A7EC327D-D007-4F57-BB5D-44CABB0CAFEE}"/>
          </ac:spMkLst>
        </pc:spChg>
        <pc:spChg chg="mod">
          <ac:chgData name="Hiram Fleitas" userId="e10fcc43-9abd-4aad-af2d-b6bb7d9e18eb" providerId="ADAL" clId="{5A18F000-53C3-40C0-B93F-61991E5B591E}" dt="2022-05-16T16:05:24.826" v="256" actId="14100"/>
          <ac:spMkLst>
            <pc:docMk/>
            <pc:sldMk cId="3815930318" sldId="2134805021"/>
            <ac:spMk id="31" creationId="{A2F447B9-2203-46F1-A14B-42D416B123D9}"/>
          </ac:spMkLst>
        </pc:spChg>
        <pc:spChg chg="mod">
          <ac:chgData name="Hiram Fleitas" userId="e10fcc43-9abd-4aad-af2d-b6bb7d9e18eb" providerId="ADAL" clId="{5A18F000-53C3-40C0-B93F-61991E5B591E}" dt="2022-05-16T16:05:24.826" v="256" actId="14100"/>
          <ac:spMkLst>
            <pc:docMk/>
            <pc:sldMk cId="3815930318" sldId="2134805021"/>
            <ac:spMk id="35" creationId="{749C77D6-29EC-4F19-B16E-942C89745FB5}"/>
          </ac:spMkLst>
        </pc:spChg>
        <pc:spChg chg="mod">
          <ac:chgData name="Hiram Fleitas" userId="e10fcc43-9abd-4aad-af2d-b6bb7d9e18eb" providerId="ADAL" clId="{5A18F000-53C3-40C0-B93F-61991E5B591E}" dt="2022-05-16T16:05:24.826" v="256" actId="14100"/>
          <ac:spMkLst>
            <pc:docMk/>
            <pc:sldMk cId="3815930318" sldId="2134805021"/>
            <ac:spMk id="36" creationId="{8921441C-3FF6-4619-BAB9-B2AAF8922F9B}"/>
          </ac:spMkLst>
        </pc:spChg>
        <pc:spChg chg="mod">
          <ac:chgData name="Hiram Fleitas" userId="e10fcc43-9abd-4aad-af2d-b6bb7d9e18eb" providerId="ADAL" clId="{5A18F000-53C3-40C0-B93F-61991E5B591E}" dt="2022-05-16T16:05:24.826" v="256" actId="14100"/>
          <ac:spMkLst>
            <pc:docMk/>
            <pc:sldMk cId="3815930318" sldId="2134805021"/>
            <ac:spMk id="37" creationId="{EAEDE0F4-446D-4976-B506-BFA30A1984AE}"/>
          </ac:spMkLst>
        </pc:spChg>
        <pc:spChg chg="mod">
          <ac:chgData name="Hiram Fleitas" userId="e10fcc43-9abd-4aad-af2d-b6bb7d9e18eb" providerId="ADAL" clId="{5A18F000-53C3-40C0-B93F-61991E5B591E}" dt="2022-05-16T16:05:24.826" v="256" actId="14100"/>
          <ac:spMkLst>
            <pc:docMk/>
            <pc:sldMk cId="3815930318" sldId="2134805021"/>
            <ac:spMk id="38" creationId="{06C3E7B5-0443-4244-975D-53C02AEEAE95}"/>
          </ac:spMkLst>
        </pc:spChg>
        <pc:spChg chg="mod">
          <ac:chgData name="Hiram Fleitas" userId="e10fcc43-9abd-4aad-af2d-b6bb7d9e18eb" providerId="ADAL" clId="{5A18F000-53C3-40C0-B93F-61991E5B591E}" dt="2022-05-16T16:05:24.826" v="256" actId="14100"/>
          <ac:spMkLst>
            <pc:docMk/>
            <pc:sldMk cId="3815930318" sldId="2134805021"/>
            <ac:spMk id="39" creationId="{57396A1F-B7D0-46E9-BE5D-1780A5B39135}"/>
          </ac:spMkLst>
        </pc:spChg>
        <pc:spChg chg="mod">
          <ac:chgData name="Hiram Fleitas" userId="e10fcc43-9abd-4aad-af2d-b6bb7d9e18eb" providerId="ADAL" clId="{5A18F000-53C3-40C0-B93F-61991E5B591E}" dt="2022-05-16T16:05:24.826" v="256" actId="14100"/>
          <ac:spMkLst>
            <pc:docMk/>
            <pc:sldMk cId="3815930318" sldId="2134805021"/>
            <ac:spMk id="40" creationId="{317DC5E5-638A-411F-A1E3-45A646A0F4C8}"/>
          </ac:spMkLst>
        </pc:spChg>
        <pc:spChg chg="mod">
          <ac:chgData name="Hiram Fleitas" userId="e10fcc43-9abd-4aad-af2d-b6bb7d9e18eb" providerId="ADAL" clId="{5A18F000-53C3-40C0-B93F-61991E5B591E}" dt="2022-05-16T16:05:24.826" v="256" actId="14100"/>
          <ac:spMkLst>
            <pc:docMk/>
            <pc:sldMk cId="3815930318" sldId="2134805021"/>
            <ac:spMk id="41" creationId="{B2CBA55C-D71A-4D56-A31E-6CB372F49D3C}"/>
          </ac:spMkLst>
        </pc:spChg>
        <pc:spChg chg="mod">
          <ac:chgData name="Hiram Fleitas" userId="e10fcc43-9abd-4aad-af2d-b6bb7d9e18eb" providerId="ADAL" clId="{5A18F000-53C3-40C0-B93F-61991E5B591E}" dt="2022-05-16T16:05:24.826" v="256" actId="14100"/>
          <ac:spMkLst>
            <pc:docMk/>
            <pc:sldMk cId="3815930318" sldId="2134805021"/>
            <ac:spMk id="42" creationId="{E169D730-EBAF-4EE5-A969-2F1B95B1EBCC}"/>
          </ac:spMkLst>
        </pc:spChg>
        <pc:spChg chg="mod">
          <ac:chgData name="Hiram Fleitas" userId="e10fcc43-9abd-4aad-af2d-b6bb7d9e18eb" providerId="ADAL" clId="{5A18F000-53C3-40C0-B93F-61991E5B591E}" dt="2022-05-16T16:05:24.826" v="256" actId="14100"/>
          <ac:spMkLst>
            <pc:docMk/>
            <pc:sldMk cId="3815930318" sldId="2134805021"/>
            <ac:spMk id="43" creationId="{1B3C6B40-968F-434F-B91B-0D400FC8F0E9}"/>
          </ac:spMkLst>
        </pc:spChg>
        <pc:spChg chg="mod">
          <ac:chgData name="Hiram Fleitas" userId="e10fcc43-9abd-4aad-af2d-b6bb7d9e18eb" providerId="ADAL" clId="{5A18F000-53C3-40C0-B93F-61991E5B591E}" dt="2022-05-16T16:05:24.826" v="256" actId="14100"/>
          <ac:spMkLst>
            <pc:docMk/>
            <pc:sldMk cId="3815930318" sldId="2134805021"/>
            <ac:spMk id="44" creationId="{536A24F0-EB61-4F76-ABF3-7384AFAFAADA}"/>
          </ac:spMkLst>
        </pc:spChg>
        <pc:spChg chg="mod">
          <ac:chgData name="Hiram Fleitas" userId="e10fcc43-9abd-4aad-af2d-b6bb7d9e18eb" providerId="ADAL" clId="{5A18F000-53C3-40C0-B93F-61991E5B591E}" dt="2022-05-16T16:05:24.826" v="256" actId="14100"/>
          <ac:spMkLst>
            <pc:docMk/>
            <pc:sldMk cId="3815930318" sldId="2134805021"/>
            <ac:spMk id="45" creationId="{54F69729-EEE5-42E8-AD2C-531998A22A0E}"/>
          </ac:spMkLst>
        </pc:spChg>
        <pc:spChg chg="mod">
          <ac:chgData name="Hiram Fleitas" userId="e10fcc43-9abd-4aad-af2d-b6bb7d9e18eb" providerId="ADAL" clId="{5A18F000-53C3-40C0-B93F-61991E5B591E}" dt="2022-05-16T16:05:24.826" v="256" actId="14100"/>
          <ac:spMkLst>
            <pc:docMk/>
            <pc:sldMk cId="3815930318" sldId="2134805021"/>
            <ac:spMk id="46" creationId="{33BD414A-B899-4D65-B710-F17BBD219821}"/>
          </ac:spMkLst>
        </pc:spChg>
        <pc:spChg chg="mod">
          <ac:chgData name="Hiram Fleitas" userId="e10fcc43-9abd-4aad-af2d-b6bb7d9e18eb" providerId="ADAL" clId="{5A18F000-53C3-40C0-B93F-61991E5B591E}" dt="2022-05-16T16:05:24.826" v="256" actId="14100"/>
          <ac:spMkLst>
            <pc:docMk/>
            <pc:sldMk cId="3815930318" sldId="2134805021"/>
            <ac:spMk id="47" creationId="{64C1489B-FB14-4278-AD7B-4B7367AEBE41}"/>
          </ac:spMkLst>
        </pc:spChg>
        <pc:spChg chg="mod">
          <ac:chgData name="Hiram Fleitas" userId="e10fcc43-9abd-4aad-af2d-b6bb7d9e18eb" providerId="ADAL" clId="{5A18F000-53C3-40C0-B93F-61991E5B591E}" dt="2022-05-16T16:05:24.826" v="256" actId="14100"/>
          <ac:spMkLst>
            <pc:docMk/>
            <pc:sldMk cId="3815930318" sldId="2134805021"/>
            <ac:spMk id="48" creationId="{9E96583F-0271-4CE1-A5D9-957291423B3B}"/>
          </ac:spMkLst>
        </pc:spChg>
        <pc:spChg chg="mod">
          <ac:chgData name="Hiram Fleitas" userId="e10fcc43-9abd-4aad-af2d-b6bb7d9e18eb" providerId="ADAL" clId="{5A18F000-53C3-40C0-B93F-61991E5B591E}" dt="2022-05-16T16:05:24.826" v="256" actId="14100"/>
          <ac:spMkLst>
            <pc:docMk/>
            <pc:sldMk cId="3815930318" sldId="2134805021"/>
            <ac:spMk id="49" creationId="{A7F09D50-72F3-4117-947F-3A08927E793D}"/>
          </ac:spMkLst>
        </pc:spChg>
        <pc:spChg chg="mod">
          <ac:chgData name="Hiram Fleitas" userId="e10fcc43-9abd-4aad-af2d-b6bb7d9e18eb" providerId="ADAL" clId="{5A18F000-53C3-40C0-B93F-61991E5B591E}" dt="2022-05-16T16:05:24.826" v="256" actId="14100"/>
          <ac:spMkLst>
            <pc:docMk/>
            <pc:sldMk cId="3815930318" sldId="2134805021"/>
            <ac:spMk id="50" creationId="{602B2E64-3259-44D3-9FFF-CA2EDAC8A3C3}"/>
          </ac:spMkLst>
        </pc:spChg>
        <pc:spChg chg="mod">
          <ac:chgData name="Hiram Fleitas" userId="e10fcc43-9abd-4aad-af2d-b6bb7d9e18eb" providerId="ADAL" clId="{5A18F000-53C3-40C0-B93F-61991E5B591E}" dt="2022-05-16T16:05:24.826" v="256" actId="14100"/>
          <ac:spMkLst>
            <pc:docMk/>
            <pc:sldMk cId="3815930318" sldId="2134805021"/>
            <ac:spMk id="51" creationId="{3925709A-5833-4CB9-8D8A-EDD8D28C8ECA}"/>
          </ac:spMkLst>
        </pc:spChg>
        <pc:spChg chg="mod">
          <ac:chgData name="Hiram Fleitas" userId="e10fcc43-9abd-4aad-af2d-b6bb7d9e18eb" providerId="ADAL" clId="{5A18F000-53C3-40C0-B93F-61991E5B591E}" dt="2022-05-16T16:05:24.826" v="256" actId="14100"/>
          <ac:spMkLst>
            <pc:docMk/>
            <pc:sldMk cId="3815930318" sldId="2134805021"/>
            <ac:spMk id="52" creationId="{24D1C12F-C20E-4E47-9453-F5527F639A9C}"/>
          </ac:spMkLst>
        </pc:spChg>
        <pc:spChg chg="mod">
          <ac:chgData name="Hiram Fleitas" userId="e10fcc43-9abd-4aad-af2d-b6bb7d9e18eb" providerId="ADAL" clId="{5A18F000-53C3-40C0-B93F-61991E5B591E}" dt="2022-05-16T16:05:24.826" v="256" actId="14100"/>
          <ac:spMkLst>
            <pc:docMk/>
            <pc:sldMk cId="3815930318" sldId="2134805021"/>
            <ac:spMk id="53" creationId="{EAB57307-B159-4B0A-A319-24DB24305CF0}"/>
          </ac:spMkLst>
        </pc:spChg>
        <pc:spChg chg="mod">
          <ac:chgData name="Hiram Fleitas" userId="e10fcc43-9abd-4aad-af2d-b6bb7d9e18eb" providerId="ADAL" clId="{5A18F000-53C3-40C0-B93F-61991E5B591E}" dt="2022-05-16T16:05:24.826" v="256" actId="14100"/>
          <ac:spMkLst>
            <pc:docMk/>
            <pc:sldMk cId="3815930318" sldId="2134805021"/>
            <ac:spMk id="54" creationId="{FDD3E85E-D6AF-4EDD-A058-68526F85AEEF}"/>
          </ac:spMkLst>
        </pc:spChg>
        <pc:spChg chg="mod">
          <ac:chgData name="Hiram Fleitas" userId="e10fcc43-9abd-4aad-af2d-b6bb7d9e18eb" providerId="ADAL" clId="{5A18F000-53C3-40C0-B93F-61991E5B591E}" dt="2022-05-16T16:05:24.826" v="256" actId="14100"/>
          <ac:spMkLst>
            <pc:docMk/>
            <pc:sldMk cId="3815930318" sldId="2134805021"/>
            <ac:spMk id="55" creationId="{F0C08BBF-58F6-4E85-892E-E225E1E6BB5C}"/>
          </ac:spMkLst>
        </pc:spChg>
        <pc:spChg chg="mod">
          <ac:chgData name="Hiram Fleitas" userId="e10fcc43-9abd-4aad-af2d-b6bb7d9e18eb" providerId="ADAL" clId="{5A18F000-53C3-40C0-B93F-61991E5B591E}" dt="2022-05-16T16:05:24.826" v="256" actId="14100"/>
          <ac:spMkLst>
            <pc:docMk/>
            <pc:sldMk cId="3815930318" sldId="2134805021"/>
            <ac:spMk id="56" creationId="{C3265F1A-1ADA-4257-9F91-FD47D5D2A4CD}"/>
          </ac:spMkLst>
        </pc:spChg>
        <pc:spChg chg="mod">
          <ac:chgData name="Hiram Fleitas" userId="e10fcc43-9abd-4aad-af2d-b6bb7d9e18eb" providerId="ADAL" clId="{5A18F000-53C3-40C0-B93F-61991E5B591E}" dt="2022-05-16T16:05:24.826" v="256" actId="14100"/>
          <ac:spMkLst>
            <pc:docMk/>
            <pc:sldMk cId="3815930318" sldId="2134805021"/>
            <ac:spMk id="57" creationId="{2A517057-877B-4ECA-9D89-99CDAA366C97}"/>
          </ac:spMkLst>
        </pc:spChg>
        <pc:spChg chg="mod">
          <ac:chgData name="Hiram Fleitas" userId="e10fcc43-9abd-4aad-af2d-b6bb7d9e18eb" providerId="ADAL" clId="{5A18F000-53C3-40C0-B93F-61991E5B591E}" dt="2022-05-16T16:05:24.826" v="256" actId="14100"/>
          <ac:spMkLst>
            <pc:docMk/>
            <pc:sldMk cId="3815930318" sldId="2134805021"/>
            <ac:spMk id="58" creationId="{BF4D49C0-D6B2-46D6-819D-CC6B784929AF}"/>
          </ac:spMkLst>
        </pc:spChg>
        <pc:spChg chg="mod">
          <ac:chgData name="Hiram Fleitas" userId="e10fcc43-9abd-4aad-af2d-b6bb7d9e18eb" providerId="ADAL" clId="{5A18F000-53C3-40C0-B93F-61991E5B591E}" dt="2022-05-16T16:05:24.826" v="256" actId="14100"/>
          <ac:spMkLst>
            <pc:docMk/>
            <pc:sldMk cId="3815930318" sldId="2134805021"/>
            <ac:spMk id="59" creationId="{FE0F2377-033F-4B5B-B339-860ECDAB7A0E}"/>
          </ac:spMkLst>
        </pc:spChg>
        <pc:spChg chg="mod">
          <ac:chgData name="Hiram Fleitas" userId="e10fcc43-9abd-4aad-af2d-b6bb7d9e18eb" providerId="ADAL" clId="{5A18F000-53C3-40C0-B93F-61991E5B591E}" dt="2022-05-16T16:05:24.826" v="256" actId="14100"/>
          <ac:spMkLst>
            <pc:docMk/>
            <pc:sldMk cId="3815930318" sldId="2134805021"/>
            <ac:spMk id="60" creationId="{7B84DB70-21F2-42C5-B4E9-8ECAC0C11E29}"/>
          </ac:spMkLst>
        </pc:spChg>
        <pc:spChg chg="mod">
          <ac:chgData name="Hiram Fleitas" userId="e10fcc43-9abd-4aad-af2d-b6bb7d9e18eb" providerId="ADAL" clId="{5A18F000-53C3-40C0-B93F-61991E5B591E}" dt="2022-05-16T16:05:24.826" v="256" actId="14100"/>
          <ac:spMkLst>
            <pc:docMk/>
            <pc:sldMk cId="3815930318" sldId="2134805021"/>
            <ac:spMk id="61" creationId="{74914D73-5F53-4213-93E8-6D775998C196}"/>
          </ac:spMkLst>
        </pc:spChg>
        <pc:spChg chg="mod">
          <ac:chgData name="Hiram Fleitas" userId="e10fcc43-9abd-4aad-af2d-b6bb7d9e18eb" providerId="ADAL" clId="{5A18F000-53C3-40C0-B93F-61991E5B591E}" dt="2022-05-16T16:05:24.826" v="256" actId="14100"/>
          <ac:spMkLst>
            <pc:docMk/>
            <pc:sldMk cId="3815930318" sldId="2134805021"/>
            <ac:spMk id="62" creationId="{3D552048-08CF-4A77-8C78-387E1CA6256B}"/>
          </ac:spMkLst>
        </pc:spChg>
        <pc:spChg chg="mod">
          <ac:chgData name="Hiram Fleitas" userId="e10fcc43-9abd-4aad-af2d-b6bb7d9e18eb" providerId="ADAL" clId="{5A18F000-53C3-40C0-B93F-61991E5B591E}" dt="2022-05-16T16:05:24.826" v="256" actId="14100"/>
          <ac:spMkLst>
            <pc:docMk/>
            <pc:sldMk cId="3815930318" sldId="2134805021"/>
            <ac:spMk id="63" creationId="{FE452F85-6677-4701-B31F-6A913D7C730C}"/>
          </ac:spMkLst>
        </pc:spChg>
        <pc:spChg chg="mod">
          <ac:chgData name="Hiram Fleitas" userId="e10fcc43-9abd-4aad-af2d-b6bb7d9e18eb" providerId="ADAL" clId="{5A18F000-53C3-40C0-B93F-61991E5B591E}" dt="2022-05-16T16:05:24.826" v="256" actId="14100"/>
          <ac:spMkLst>
            <pc:docMk/>
            <pc:sldMk cId="3815930318" sldId="2134805021"/>
            <ac:spMk id="64" creationId="{1AF8612C-E969-4691-BCEA-245A310842A9}"/>
          </ac:spMkLst>
        </pc:spChg>
        <pc:spChg chg="mod">
          <ac:chgData name="Hiram Fleitas" userId="e10fcc43-9abd-4aad-af2d-b6bb7d9e18eb" providerId="ADAL" clId="{5A18F000-53C3-40C0-B93F-61991E5B591E}" dt="2022-05-16T16:05:24.826" v="256" actId="14100"/>
          <ac:spMkLst>
            <pc:docMk/>
            <pc:sldMk cId="3815930318" sldId="2134805021"/>
            <ac:spMk id="65" creationId="{00C72158-8A6D-4841-A32C-414242BB024C}"/>
          </ac:spMkLst>
        </pc:spChg>
        <pc:spChg chg="mod">
          <ac:chgData name="Hiram Fleitas" userId="e10fcc43-9abd-4aad-af2d-b6bb7d9e18eb" providerId="ADAL" clId="{5A18F000-53C3-40C0-B93F-61991E5B591E}" dt="2022-05-16T16:05:24.826" v="256" actId="14100"/>
          <ac:spMkLst>
            <pc:docMk/>
            <pc:sldMk cId="3815930318" sldId="2134805021"/>
            <ac:spMk id="66" creationId="{1168861D-2564-466F-8066-BCD181CE653F}"/>
          </ac:spMkLst>
        </pc:spChg>
        <pc:spChg chg="mod">
          <ac:chgData name="Hiram Fleitas" userId="e10fcc43-9abd-4aad-af2d-b6bb7d9e18eb" providerId="ADAL" clId="{5A18F000-53C3-40C0-B93F-61991E5B591E}" dt="2022-05-16T16:05:24.826" v="256" actId="14100"/>
          <ac:spMkLst>
            <pc:docMk/>
            <pc:sldMk cId="3815930318" sldId="2134805021"/>
            <ac:spMk id="67" creationId="{BA80628E-D5A9-408C-9654-92133D9A6B34}"/>
          </ac:spMkLst>
        </pc:spChg>
        <pc:spChg chg="mod">
          <ac:chgData name="Hiram Fleitas" userId="e10fcc43-9abd-4aad-af2d-b6bb7d9e18eb" providerId="ADAL" clId="{5A18F000-53C3-40C0-B93F-61991E5B591E}" dt="2022-05-16T16:05:24.826" v="256" actId="14100"/>
          <ac:spMkLst>
            <pc:docMk/>
            <pc:sldMk cId="3815930318" sldId="2134805021"/>
            <ac:spMk id="68" creationId="{B65BF9CC-BBAD-435E-8B2A-648916EEF1FA}"/>
          </ac:spMkLst>
        </pc:spChg>
        <pc:spChg chg="mod">
          <ac:chgData name="Hiram Fleitas" userId="e10fcc43-9abd-4aad-af2d-b6bb7d9e18eb" providerId="ADAL" clId="{5A18F000-53C3-40C0-B93F-61991E5B591E}" dt="2022-05-16T16:05:24.826" v="256" actId="14100"/>
          <ac:spMkLst>
            <pc:docMk/>
            <pc:sldMk cId="3815930318" sldId="2134805021"/>
            <ac:spMk id="69" creationId="{BF84004A-EC84-4C36-8E44-51D78B35EA29}"/>
          </ac:spMkLst>
        </pc:spChg>
        <pc:spChg chg="mod">
          <ac:chgData name="Hiram Fleitas" userId="e10fcc43-9abd-4aad-af2d-b6bb7d9e18eb" providerId="ADAL" clId="{5A18F000-53C3-40C0-B93F-61991E5B591E}" dt="2022-05-16T16:05:24.826" v="256" actId="14100"/>
          <ac:spMkLst>
            <pc:docMk/>
            <pc:sldMk cId="3815930318" sldId="2134805021"/>
            <ac:spMk id="70" creationId="{A1CFC1D4-F1B9-4261-8B35-469595A6802C}"/>
          </ac:spMkLst>
        </pc:spChg>
        <pc:spChg chg="add del mod topLvl">
          <ac:chgData name="Hiram Fleitas" userId="e10fcc43-9abd-4aad-af2d-b6bb7d9e18eb" providerId="ADAL" clId="{5A18F000-53C3-40C0-B93F-61991E5B591E}" dt="2022-05-16T16:08:54.570" v="312" actId="478"/>
          <ac:spMkLst>
            <pc:docMk/>
            <pc:sldMk cId="3815930318" sldId="2134805021"/>
            <ac:spMk id="75" creationId="{FAA0CE71-109A-4F24-9C72-46856EF1F57A}"/>
          </ac:spMkLst>
        </pc:spChg>
        <pc:spChg chg="mod">
          <ac:chgData name="Hiram Fleitas" userId="e10fcc43-9abd-4aad-af2d-b6bb7d9e18eb" providerId="ADAL" clId="{5A18F000-53C3-40C0-B93F-61991E5B591E}" dt="2022-05-16T16:06:51.376" v="282"/>
          <ac:spMkLst>
            <pc:docMk/>
            <pc:sldMk cId="3815930318" sldId="2134805021"/>
            <ac:spMk id="78" creationId="{F8F6B900-13D9-63D5-6AD0-AF8107ECE18B}"/>
          </ac:spMkLst>
        </pc:spChg>
        <pc:spChg chg="mod">
          <ac:chgData name="Hiram Fleitas" userId="e10fcc43-9abd-4aad-af2d-b6bb7d9e18eb" providerId="ADAL" clId="{5A18F000-53C3-40C0-B93F-61991E5B591E}" dt="2022-05-16T16:06:51.376" v="282"/>
          <ac:spMkLst>
            <pc:docMk/>
            <pc:sldMk cId="3815930318" sldId="2134805021"/>
            <ac:spMk id="83" creationId="{87AA9E24-48B6-EDB0-4349-F3C42E0E73F3}"/>
          </ac:spMkLst>
        </pc:spChg>
        <pc:spChg chg="mod">
          <ac:chgData name="Hiram Fleitas" userId="e10fcc43-9abd-4aad-af2d-b6bb7d9e18eb" providerId="ADAL" clId="{5A18F000-53C3-40C0-B93F-61991E5B591E}" dt="2022-05-16T16:06:51.376" v="282"/>
          <ac:spMkLst>
            <pc:docMk/>
            <pc:sldMk cId="3815930318" sldId="2134805021"/>
            <ac:spMk id="85" creationId="{1B7C695F-91B8-49FE-A036-180BBFFAE828}"/>
          </ac:spMkLst>
        </pc:spChg>
        <pc:spChg chg="mod">
          <ac:chgData name="Hiram Fleitas" userId="e10fcc43-9abd-4aad-af2d-b6bb7d9e18eb" providerId="ADAL" clId="{5A18F000-53C3-40C0-B93F-61991E5B591E}" dt="2022-05-16T16:06:51.376" v="282"/>
          <ac:spMkLst>
            <pc:docMk/>
            <pc:sldMk cId="3815930318" sldId="2134805021"/>
            <ac:spMk id="86" creationId="{4496E394-7AB0-7FFA-5DAA-E212FB6CF253}"/>
          </ac:spMkLst>
        </pc:spChg>
        <pc:spChg chg="mod">
          <ac:chgData name="Hiram Fleitas" userId="e10fcc43-9abd-4aad-af2d-b6bb7d9e18eb" providerId="ADAL" clId="{5A18F000-53C3-40C0-B93F-61991E5B591E}" dt="2022-05-16T16:06:51.376" v="282"/>
          <ac:spMkLst>
            <pc:docMk/>
            <pc:sldMk cId="3815930318" sldId="2134805021"/>
            <ac:spMk id="87" creationId="{70B6F069-1B71-7FB0-887B-948E3A19AF91}"/>
          </ac:spMkLst>
        </pc:spChg>
        <pc:spChg chg="mod">
          <ac:chgData name="Hiram Fleitas" userId="e10fcc43-9abd-4aad-af2d-b6bb7d9e18eb" providerId="ADAL" clId="{5A18F000-53C3-40C0-B93F-61991E5B591E}" dt="2022-05-16T16:06:51.376" v="282"/>
          <ac:spMkLst>
            <pc:docMk/>
            <pc:sldMk cId="3815930318" sldId="2134805021"/>
            <ac:spMk id="88" creationId="{A3547A64-40EC-A929-CA89-6CE804279E97}"/>
          </ac:spMkLst>
        </pc:spChg>
        <pc:spChg chg="mod">
          <ac:chgData name="Hiram Fleitas" userId="e10fcc43-9abd-4aad-af2d-b6bb7d9e18eb" providerId="ADAL" clId="{5A18F000-53C3-40C0-B93F-61991E5B591E}" dt="2022-05-16T16:06:51.376" v="282"/>
          <ac:spMkLst>
            <pc:docMk/>
            <pc:sldMk cId="3815930318" sldId="2134805021"/>
            <ac:spMk id="89" creationId="{BA3D0B6A-5789-F446-40F1-53E56F26CF48}"/>
          </ac:spMkLst>
        </pc:spChg>
        <pc:spChg chg="mod">
          <ac:chgData name="Hiram Fleitas" userId="e10fcc43-9abd-4aad-af2d-b6bb7d9e18eb" providerId="ADAL" clId="{5A18F000-53C3-40C0-B93F-61991E5B591E}" dt="2022-05-16T16:06:51.376" v="282"/>
          <ac:spMkLst>
            <pc:docMk/>
            <pc:sldMk cId="3815930318" sldId="2134805021"/>
            <ac:spMk id="90" creationId="{BE7F4B90-6A22-AB93-BDC0-900EC8B830D9}"/>
          </ac:spMkLst>
        </pc:spChg>
        <pc:spChg chg="mod">
          <ac:chgData name="Hiram Fleitas" userId="e10fcc43-9abd-4aad-af2d-b6bb7d9e18eb" providerId="ADAL" clId="{5A18F000-53C3-40C0-B93F-61991E5B591E}" dt="2022-05-16T16:06:51.376" v="282"/>
          <ac:spMkLst>
            <pc:docMk/>
            <pc:sldMk cId="3815930318" sldId="2134805021"/>
            <ac:spMk id="91" creationId="{D3AB1CD8-69CB-4A10-748C-468E023B4D91}"/>
          </ac:spMkLst>
        </pc:spChg>
        <pc:spChg chg="mod">
          <ac:chgData name="Hiram Fleitas" userId="e10fcc43-9abd-4aad-af2d-b6bb7d9e18eb" providerId="ADAL" clId="{5A18F000-53C3-40C0-B93F-61991E5B591E}" dt="2022-05-16T16:06:51.376" v="282"/>
          <ac:spMkLst>
            <pc:docMk/>
            <pc:sldMk cId="3815930318" sldId="2134805021"/>
            <ac:spMk id="92" creationId="{DB26DC01-266A-4956-1D0D-38AE6982F8FF}"/>
          </ac:spMkLst>
        </pc:spChg>
        <pc:spChg chg="mod">
          <ac:chgData name="Hiram Fleitas" userId="e10fcc43-9abd-4aad-af2d-b6bb7d9e18eb" providerId="ADAL" clId="{5A18F000-53C3-40C0-B93F-61991E5B591E}" dt="2022-05-16T16:06:51.376" v="282"/>
          <ac:spMkLst>
            <pc:docMk/>
            <pc:sldMk cId="3815930318" sldId="2134805021"/>
            <ac:spMk id="93" creationId="{0A07D52B-1001-9DB9-22F4-DDCF0C754530}"/>
          </ac:spMkLst>
        </pc:spChg>
        <pc:spChg chg="mod">
          <ac:chgData name="Hiram Fleitas" userId="e10fcc43-9abd-4aad-af2d-b6bb7d9e18eb" providerId="ADAL" clId="{5A18F000-53C3-40C0-B93F-61991E5B591E}" dt="2022-05-16T16:06:51.376" v="282"/>
          <ac:spMkLst>
            <pc:docMk/>
            <pc:sldMk cId="3815930318" sldId="2134805021"/>
            <ac:spMk id="94" creationId="{3D3AFA18-4E24-3CB3-2666-CCF838BEA5A6}"/>
          </ac:spMkLst>
        </pc:spChg>
        <pc:spChg chg="mod">
          <ac:chgData name="Hiram Fleitas" userId="e10fcc43-9abd-4aad-af2d-b6bb7d9e18eb" providerId="ADAL" clId="{5A18F000-53C3-40C0-B93F-61991E5B591E}" dt="2022-05-16T16:06:51.376" v="282"/>
          <ac:spMkLst>
            <pc:docMk/>
            <pc:sldMk cId="3815930318" sldId="2134805021"/>
            <ac:spMk id="95" creationId="{DB695226-09D3-DA3F-81F2-CD63436272DE}"/>
          </ac:spMkLst>
        </pc:spChg>
        <pc:spChg chg="mod">
          <ac:chgData name="Hiram Fleitas" userId="e10fcc43-9abd-4aad-af2d-b6bb7d9e18eb" providerId="ADAL" clId="{5A18F000-53C3-40C0-B93F-61991E5B591E}" dt="2022-05-16T16:06:51.376" v="282"/>
          <ac:spMkLst>
            <pc:docMk/>
            <pc:sldMk cId="3815930318" sldId="2134805021"/>
            <ac:spMk id="96" creationId="{A617C794-66FF-5AD7-FBBA-E04A8E58255C}"/>
          </ac:spMkLst>
        </pc:spChg>
        <pc:spChg chg="mod">
          <ac:chgData name="Hiram Fleitas" userId="e10fcc43-9abd-4aad-af2d-b6bb7d9e18eb" providerId="ADAL" clId="{5A18F000-53C3-40C0-B93F-61991E5B591E}" dt="2022-05-16T16:06:51.376" v="282"/>
          <ac:spMkLst>
            <pc:docMk/>
            <pc:sldMk cId="3815930318" sldId="2134805021"/>
            <ac:spMk id="97" creationId="{7F7C8A58-3180-9008-87BD-B67BA014A8E8}"/>
          </ac:spMkLst>
        </pc:spChg>
        <pc:spChg chg="mod">
          <ac:chgData name="Hiram Fleitas" userId="e10fcc43-9abd-4aad-af2d-b6bb7d9e18eb" providerId="ADAL" clId="{5A18F000-53C3-40C0-B93F-61991E5B591E}" dt="2022-05-16T16:06:51.376" v="282"/>
          <ac:spMkLst>
            <pc:docMk/>
            <pc:sldMk cId="3815930318" sldId="2134805021"/>
            <ac:spMk id="98" creationId="{F4C3D1F4-C13B-85E8-AF84-69C516D7EA8F}"/>
          </ac:spMkLst>
        </pc:spChg>
        <pc:spChg chg="mod">
          <ac:chgData name="Hiram Fleitas" userId="e10fcc43-9abd-4aad-af2d-b6bb7d9e18eb" providerId="ADAL" clId="{5A18F000-53C3-40C0-B93F-61991E5B591E}" dt="2022-05-16T16:06:51.376" v="282"/>
          <ac:spMkLst>
            <pc:docMk/>
            <pc:sldMk cId="3815930318" sldId="2134805021"/>
            <ac:spMk id="99" creationId="{987A535F-2725-ABEB-FF0A-AE5294058250}"/>
          </ac:spMkLst>
        </pc:spChg>
        <pc:spChg chg="mod">
          <ac:chgData name="Hiram Fleitas" userId="e10fcc43-9abd-4aad-af2d-b6bb7d9e18eb" providerId="ADAL" clId="{5A18F000-53C3-40C0-B93F-61991E5B591E}" dt="2022-05-16T16:06:51.376" v="282"/>
          <ac:spMkLst>
            <pc:docMk/>
            <pc:sldMk cId="3815930318" sldId="2134805021"/>
            <ac:spMk id="100" creationId="{D018D71F-F954-1A6D-CE77-98DBDEC7D848}"/>
          </ac:spMkLst>
        </pc:spChg>
        <pc:spChg chg="mod">
          <ac:chgData name="Hiram Fleitas" userId="e10fcc43-9abd-4aad-af2d-b6bb7d9e18eb" providerId="ADAL" clId="{5A18F000-53C3-40C0-B93F-61991E5B591E}" dt="2022-05-16T16:06:51.376" v="282"/>
          <ac:spMkLst>
            <pc:docMk/>
            <pc:sldMk cId="3815930318" sldId="2134805021"/>
            <ac:spMk id="101" creationId="{AB1ACF52-1258-DE55-A637-5A52030A8E14}"/>
          </ac:spMkLst>
        </pc:spChg>
        <pc:spChg chg="mod">
          <ac:chgData name="Hiram Fleitas" userId="e10fcc43-9abd-4aad-af2d-b6bb7d9e18eb" providerId="ADAL" clId="{5A18F000-53C3-40C0-B93F-61991E5B591E}" dt="2022-05-16T16:06:51.376" v="282"/>
          <ac:spMkLst>
            <pc:docMk/>
            <pc:sldMk cId="3815930318" sldId="2134805021"/>
            <ac:spMk id="102" creationId="{F9D28211-7BF3-A579-8BC2-6007B8A2ED26}"/>
          </ac:spMkLst>
        </pc:spChg>
        <pc:spChg chg="mod">
          <ac:chgData name="Hiram Fleitas" userId="e10fcc43-9abd-4aad-af2d-b6bb7d9e18eb" providerId="ADAL" clId="{5A18F000-53C3-40C0-B93F-61991E5B591E}" dt="2022-05-16T16:06:51.376" v="282"/>
          <ac:spMkLst>
            <pc:docMk/>
            <pc:sldMk cId="3815930318" sldId="2134805021"/>
            <ac:spMk id="103" creationId="{4C7BE72F-3265-9743-722D-93EF561789BA}"/>
          </ac:spMkLst>
        </pc:spChg>
        <pc:spChg chg="mod">
          <ac:chgData name="Hiram Fleitas" userId="e10fcc43-9abd-4aad-af2d-b6bb7d9e18eb" providerId="ADAL" clId="{5A18F000-53C3-40C0-B93F-61991E5B591E}" dt="2022-05-16T16:06:51.376" v="282"/>
          <ac:spMkLst>
            <pc:docMk/>
            <pc:sldMk cId="3815930318" sldId="2134805021"/>
            <ac:spMk id="104" creationId="{3CD97F26-5D84-61A5-6920-DBB1C0B3128B}"/>
          </ac:spMkLst>
        </pc:spChg>
        <pc:spChg chg="mod">
          <ac:chgData name="Hiram Fleitas" userId="e10fcc43-9abd-4aad-af2d-b6bb7d9e18eb" providerId="ADAL" clId="{5A18F000-53C3-40C0-B93F-61991E5B591E}" dt="2022-05-16T16:06:51.376" v="282"/>
          <ac:spMkLst>
            <pc:docMk/>
            <pc:sldMk cId="3815930318" sldId="2134805021"/>
            <ac:spMk id="105" creationId="{62AA0D35-7A38-8764-9203-93A6A06CF3B6}"/>
          </ac:spMkLst>
        </pc:spChg>
        <pc:spChg chg="mod">
          <ac:chgData name="Hiram Fleitas" userId="e10fcc43-9abd-4aad-af2d-b6bb7d9e18eb" providerId="ADAL" clId="{5A18F000-53C3-40C0-B93F-61991E5B591E}" dt="2022-05-16T16:06:51.376" v="282"/>
          <ac:spMkLst>
            <pc:docMk/>
            <pc:sldMk cId="3815930318" sldId="2134805021"/>
            <ac:spMk id="106" creationId="{DDB9BEC9-7469-4799-C07B-96A0680C316B}"/>
          </ac:spMkLst>
        </pc:spChg>
        <pc:spChg chg="mod">
          <ac:chgData name="Hiram Fleitas" userId="e10fcc43-9abd-4aad-af2d-b6bb7d9e18eb" providerId="ADAL" clId="{5A18F000-53C3-40C0-B93F-61991E5B591E}" dt="2022-05-16T16:06:51.376" v="282"/>
          <ac:spMkLst>
            <pc:docMk/>
            <pc:sldMk cId="3815930318" sldId="2134805021"/>
            <ac:spMk id="107" creationId="{74EA9280-DAFA-C12C-1466-9B8B895D4602}"/>
          </ac:spMkLst>
        </pc:spChg>
        <pc:spChg chg="mod">
          <ac:chgData name="Hiram Fleitas" userId="e10fcc43-9abd-4aad-af2d-b6bb7d9e18eb" providerId="ADAL" clId="{5A18F000-53C3-40C0-B93F-61991E5B591E}" dt="2022-05-16T16:06:51.376" v="282"/>
          <ac:spMkLst>
            <pc:docMk/>
            <pc:sldMk cId="3815930318" sldId="2134805021"/>
            <ac:spMk id="108" creationId="{EF6D5C68-10B0-F1AD-A5FC-E878D557ABC9}"/>
          </ac:spMkLst>
        </pc:spChg>
        <pc:spChg chg="mod">
          <ac:chgData name="Hiram Fleitas" userId="e10fcc43-9abd-4aad-af2d-b6bb7d9e18eb" providerId="ADAL" clId="{5A18F000-53C3-40C0-B93F-61991E5B591E}" dt="2022-05-16T16:06:51.376" v="282"/>
          <ac:spMkLst>
            <pc:docMk/>
            <pc:sldMk cId="3815930318" sldId="2134805021"/>
            <ac:spMk id="109" creationId="{3B07FD0D-8414-BA56-87AD-27876526414B}"/>
          </ac:spMkLst>
        </pc:spChg>
        <pc:spChg chg="mod">
          <ac:chgData name="Hiram Fleitas" userId="e10fcc43-9abd-4aad-af2d-b6bb7d9e18eb" providerId="ADAL" clId="{5A18F000-53C3-40C0-B93F-61991E5B591E}" dt="2022-05-16T16:06:51.376" v="282"/>
          <ac:spMkLst>
            <pc:docMk/>
            <pc:sldMk cId="3815930318" sldId="2134805021"/>
            <ac:spMk id="110" creationId="{381FF107-AB20-BD0B-F8FE-68F95275D2BA}"/>
          </ac:spMkLst>
        </pc:spChg>
        <pc:spChg chg="mod">
          <ac:chgData name="Hiram Fleitas" userId="e10fcc43-9abd-4aad-af2d-b6bb7d9e18eb" providerId="ADAL" clId="{5A18F000-53C3-40C0-B93F-61991E5B591E}" dt="2022-05-16T16:06:51.376" v="282"/>
          <ac:spMkLst>
            <pc:docMk/>
            <pc:sldMk cId="3815930318" sldId="2134805021"/>
            <ac:spMk id="111" creationId="{80534ED6-3F24-7149-2554-889D178D9F9F}"/>
          </ac:spMkLst>
        </pc:spChg>
        <pc:spChg chg="mod">
          <ac:chgData name="Hiram Fleitas" userId="e10fcc43-9abd-4aad-af2d-b6bb7d9e18eb" providerId="ADAL" clId="{5A18F000-53C3-40C0-B93F-61991E5B591E}" dt="2022-05-16T16:06:51.376" v="282"/>
          <ac:spMkLst>
            <pc:docMk/>
            <pc:sldMk cId="3815930318" sldId="2134805021"/>
            <ac:spMk id="112" creationId="{264534A0-4E02-6262-D85B-FC9E73A850A7}"/>
          </ac:spMkLst>
        </pc:spChg>
        <pc:spChg chg="mod">
          <ac:chgData name="Hiram Fleitas" userId="e10fcc43-9abd-4aad-af2d-b6bb7d9e18eb" providerId="ADAL" clId="{5A18F000-53C3-40C0-B93F-61991E5B591E}" dt="2022-05-16T16:06:51.376" v="282"/>
          <ac:spMkLst>
            <pc:docMk/>
            <pc:sldMk cId="3815930318" sldId="2134805021"/>
            <ac:spMk id="113" creationId="{32E3666B-35CD-56D4-1235-EFB5E1CF6E3F}"/>
          </ac:spMkLst>
        </pc:spChg>
        <pc:spChg chg="mod">
          <ac:chgData name="Hiram Fleitas" userId="e10fcc43-9abd-4aad-af2d-b6bb7d9e18eb" providerId="ADAL" clId="{5A18F000-53C3-40C0-B93F-61991E5B591E}" dt="2022-05-16T16:06:51.376" v="282"/>
          <ac:spMkLst>
            <pc:docMk/>
            <pc:sldMk cId="3815930318" sldId="2134805021"/>
            <ac:spMk id="114" creationId="{8B9FD704-F882-F54B-0E3A-219AB28A1DCB}"/>
          </ac:spMkLst>
        </pc:spChg>
        <pc:spChg chg="mod">
          <ac:chgData name="Hiram Fleitas" userId="e10fcc43-9abd-4aad-af2d-b6bb7d9e18eb" providerId="ADAL" clId="{5A18F000-53C3-40C0-B93F-61991E5B591E}" dt="2022-05-16T16:06:51.376" v="282"/>
          <ac:spMkLst>
            <pc:docMk/>
            <pc:sldMk cId="3815930318" sldId="2134805021"/>
            <ac:spMk id="115" creationId="{9986CC6A-27EF-8D9B-B57E-532D21445271}"/>
          </ac:spMkLst>
        </pc:spChg>
        <pc:spChg chg="mod">
          <ac:chgData name="Hiram Fleitas" userId="e10fcc43-9abd-4aad-af2d-b6bb7d9e18eb" providerId="ADAL" clId="{5A18F000-53C3-40C0-B93F-61991E5B591E}" dt="2022-05-16T16:06:51.376" v="282"/>
          <ac:spMkLst>
            <pc:docMk/>
            <pc:sldMk cId="3815930318" sldId="2134805021"/>
            <ac:spMk id="116" creationId="{9E5196F1-5CB7-4C7F-18F4-E24D9CA514B7}"/>
          </ac:spMkLst>
        </pc:spChg>
        <pc:spChg chg="mod">
          <ac:chgData name="Hiram Fleitas" userId="e10fcc43-9abd-4aad-af2d-b6bb7d9e18eb" providerId="ADAL" clId="{5A18F000-53C3-40C0-B93F-61991E5B591E}" dt="2022-05-16T16:06:51.376" v="282"/>
          <ac:spMkLst>
            <pc:docMk/>
            <pc:sldMk cId="3815930318" sldId="2134805021"/>
            <ac:spMk id="117" creationId="{B2E0E1BD-F4AB-C57B-C15D-E27EE2996F19}"/>
          </ac:spMkLst>
        </pc:spChg>
        <pc:spChg chg="mod">
          <ac:chgData name="Hiram Fleitas" userId="e10fcc43-9abd-4aad-af2d-b6bb7d9e18eb" providerId="ADAL" clId="{5A18F000-53C3-40C0-B93F-61991E5B591E}" dt="2022-05-16T16:06:51.376" v="282"/>
          <ac:spMkLst>
            <pc:docMk/>
            <pc:sldMk cId="3815930318" sldId="2134805021"/>
            <ac:spMk id="118" creationId="{C38C5D32-7635-C16F-B49F-63D52FAE43D3}"/>
          </ac:spMkLst>
        </pc:spChg>
        <pc:spChg chg="mod">
          <ac:chgData name="Hiram Fleitas" userId="e10fcc43-9abd-4aad-af2d-b6bb7d9e18eb" providerId="ADAL" clId="{5A18F000-53C3-40C0-B93F-61991E5B591E}" dt="2022-05-16T16:06:51.376" v="282"/>
          <ac:spMkLst>
            <pc:docMk/>
            <pc:sldMk cId="3815930318" sldId="2134805021"/>
            <ac:spMk id="119" creationId="{9F4F2F49-6E85-745B-CAF1-53D9AE2267E6}"/>
          </ac:spMkLst>
        </pc:spChg>
        <pc:spChg chg="mod">
          <ac:chgData name="Hiram Fleitas" userId="e10fcc43-9abd-4aad-af2d-b6bb7d9e18eb" providerId="ADAL" clId="{5A18F000-53C3-40C0-B93F-61991E5B591E}" dt="2022-05-16T16:06:51.376" v="282"/>
          <ac:spMkLst>
            <pc:docMk/>
            <pc:sldMk cId="3815930318" sldId="2134805021"/>
            <ac:spMk id="120" creationId="{B7AF574C-3E72-4E28-FE52-052EAD41A30C}"/>
          </ac:spMkLst>
        </pc:spChg>
        <pc:spChg chg="mod">
          <ac:chgData name="Hiram Fleitas" userId="e10fcc43-9abd-4aad-af2d-b6bb7d9e18eb" providerId="ADAL" clId="{5A18F000-53C3-40C0-B93F-61991E5B591E}" dt="2022-05-16T16:06:51.376" v="282"/>
          <ac:spMkLst>
            <pc:docMk/>
            <pc:sldMk cId="3815930318" sldId="2134805021"/>
            <ac:spMk id="121" creationId="{3C851625-98F7-F8F5-D865-922BF4E8F16F}"/>
          </ac:spMkLst>
        </pc:spChg>
        <pc:spChg chg="mod">
          <ac:chgData name="Hiram Fleitas" userId="e10fcc43-9abd-4aad-af2d-b6bb7d9e18eb" providerId="ADAL" clId="{5A18F000-53C3-40C0-B93F-61991E5B591E}" dt="2022-05-16T16:06:51.376" v="282"/>
          <ac:spMkLst>
            <pc:docMk/>
            <pc:sldMk cId="3815930318" sldId="2134805021"/>
            <ac:spMk id="123" creationId="{099C641B-E0EE-0560-8546-9E390A4B8049}"/>
          </ac:spMkLst>
        </pc:spChg>
        <pc:spChg chg="mod">
          <ac:chgData name="Hiram Fleitas" userId="e10fcc43-9abd-4aad-af2d-b6bb7d9e18eb" providerId="ADAL" clId="{5A18F000-53C3-40C0-B93F-61991E5B591E}" dt="2022-05-16T16:06:51.376" v="282"/>
          <ac:spMkLst>
            <pc:docMk/>
            <pc:sldMk cId="3815930318" sldId="2134805021"/>
            <ac:spMk id="125" creationId="{05D97941-AC9E-8524-F2D9-5EF92DFB81AE}"/>
          </ac:spMkLst>
        </pc:spChg>
        <pc:spChg chg="mod">
          <ac:chgData name="Hiram Fleitas" userId="e10fcc43-9abd-4aad-af2d-b6bb7d9e18eb" providerId="ADAL" clId="{5A18F000-53C3-40C0-B93F-61991E5B591E}" dt="2022-05-16T16:06:51.376" v="282"/>
          <ac:spMkLst>
            <pc:docMk/>
            <pc:sldMk cId="3815930318" sldId="2134805021"/>
            <ac:spMk id="126" creationId="{90EB4AE6-55FB-4C49-0B42-67C682F94D00}"/>
          </ac:spMkLst>
        </pc:spChg>
        <pc:spChg chg="mod">
          <ac:chgData name="Hiram Fleitas" userId="e10fcc43-9abd-4aad-af2d-b6bb7d9e18eb" providerId="ADAL" clId="{5A18F000-53C3-40C0-B93F-61991E5B591E}" dt="2022-05-16T16:06:51.376" v="282"/>
          <ac:spMkLst>
            <pc:docMk/>
            <pc:sldMk cId="3815930318" sldId="2134805021"/>
            <ac:spMk id="127" creationId="{B250D771-9F10-EDD0-2865-507133EDC2C9}"/>
          </ac:spMkLst>
        </pc:spChg>
        <pc:spChg chg="mod">
          <ac:chgData name="Hiram Fleitas" userId="e10fcc43-9abd-4aad-af2d-b6bb7d9e18eb" providerId="ADAL" clId="{5A18F000-53C3-40C0-B93F-61991E5B591E}" dt="2022-05-16T16:06:51.376" v="282"/>
          <ac:spMkLst>
            <pc:docMk/>
            <pc:sldMk cId="3815930318" sldId="2134805021"/>
            <ac:spMk id="128" creationId="{ACA57B5A-2A8C-5970-1C89-31E644D56479}"/>
          </ac:spMkLst>
        </pc:spChg>
        <pc:spChg chg="mod">
          <ac:chgData name="Hiram Fleitas" userId="e10fcc43-9abd-4aad-af2d-b6bb7d9e18eb" providerId="ADAL" clId="{5A18F000-53C3-40C0-B93F-61991E5B591E}" dt="2022-05-16T16:06:51.376" v="282"/>
          <ac:spMkLst>
            <pc:docMk/>
            <pc:sldMk cId="3815930318" sldId="2134805021"/>
            <ac:spMk id="129" creationId="{900A40BC-54DA-4DF1-3EC8-23739F6D567C}"/>
          </ac:spMkLst>
        </pc:spChg>
        <pc:spChg chg="mod">
          <ac:chgData name="Hiram Fleitas" userId="e10fcc43-9abd-4aad-af2d-b6bb7d9e18eb" providerId="ADAL" clId="{5A18F000-53C3-40C0-B93F-61991E5B591E}" dt="2022-05-16T16:06:51.376" v="282"/>
          <ac:spMkLst>
            <pc:docMk/>
            <pc:sldMk cId="3815930318" sldId="2134805021"/>
            <ac:spMk id="130" creationId="{69DE52D7-60C1-3C33-928D-421E854BA01F}"/>
          </ac:spMkLst>
        </pc:spChg>
        <pc:spChg chg="mod">
          <ac:chgData name="Hiram Fleitas" userId="e10fcc43-9abd-4aad-af2d-b6bb7d9e18eb" providerId="ADAL" clId="{5A18F000-53C3-40C0-B93F-61991E5B591E}" dt="2022-05-16T16:06:51.376" v="282"/>
          <ac:spMkLst>
            <pc:docMk/>
            <pc:sldMk cId="3815930318" sldId="2134805021"/>
            <ac:spMk id="131" creationId="{EAE16DA6-1CC9-A151-8122-973F2C0E63DA}"/>
          </ac:spMkLst>
        </pc:spChg>
        <pc:spChg chg="mod">
          <ac:chgData name="Hiram Fleitas" userId="e10fcc43-9abd-4aad-af2d-b6bb7d9e18eb" providerId="ADAL" clId="{5A18F000-53C3-40C0-B93F-61991E5B591E}" dt="2022-05-16T16:06:51.376" v="282"/>
          <ac:spMkLst>
            <pc:docMk/>
            <pc:sldMk cId="3815930318" sldId="2134805021"/>
            <ac:spMk id="132" creationId="{AF18A621-16D4-B99A-C2E7-9D180C29CBF9}"/>
          </ac:spMkLst>
        </pc:spChg>
        <pc:spChg chg="mod">
          <ac:chgData name="Hiram Fleitas" userId="e10fcc43-9abd-4aad-af2d-b6bb7d9e18eb" providerId="ADAL" clId="{5A18F000-53C3-40C0-B93F-61991E5B591E}" dt="2022-05-16T16:06:51.376" v="282"/>
          <ac:spMkLst>
            <pc:docMk/>
            <pc:sldMk cId="3815930318" sldId="2134805021"/>
            <ac:spMk id="133" creationId="{622988D4-45E0-DBC9-6A4B-62E76BDD58C1}"/>
          </ac:spMkLst>
        </pc:spChg>
        <pc:spChg chg="mod">
          <ac:chgData name="Hiram Fleitas" userId="e10fcc43-9abd-4aad-af2d-b6bb7d9e18eb" providerId="ADAL" clId="{5A18F000-53C3-40C0-B93F-61991E5B591E}" dt="2022-05-16T16:06:51.376" v="282"/>
          <ac:spMkLst>
            <pc:docMk/>
            <pc:sldMk cId="3815930318" sldId="2134805021"/>
            <ac:spMk id="135" creationId="{26E54AD9-7D41-FF35-B163-E457E81AFC70}"/>
          </ac:spMkLst>
        </pc:spChg>
        <pc:spChg chg="mod">
          <ac:chgData name="Hiram Fleitas" userId="e10fcc43-9abd-4aad-af2d-b6bb7d9e18eb" providerId="ADAL" clId="{5A18F000-53C3-40C0-B93F-61991E5B591E}" dt="2022-05-16T16:06:51.376" v="282"/>
          <ac:spMkLst>
            <pc:docMk/>
            <pc:sldMk cId="3815930318" sldId="2134805021"/>
            <ac:spMk id="136" creationId="{2EDCB372-5DEA-AF22-AE70-271145AFB84E}"/>
          </ac:spMkLst>
        </pc:spChg>
        <pc:spChg chg="mod">
          <ac:chgData name="Hiram Fleitas" userId="e10fcc43-9abd-4aad-af2d-b6bb7d9e18eb" providerId="ADAL" clId="{5A18F000-53C3-40C0-B93F-61991E5B591E}" dt="2022-05-16T16:06:51.376" v="282"/>
          <ac:spMkLst>
            <pc:docMk/>
            <pc:sldMk cId="3815930318" sldId="2134805021"/>
            <ac:spMk id="137" creationId="{6EC1CF19-B3F5-7548-C446-B00F0B9436BA}"/>
          </ac:spMkLst>
        </pc:spChg>
        <pc:spChg chg="mod">
          <ac:chgData name="Hiram Fleitas" userId="e10fcc43-9abd-4aad-af2d-b6bb7d9e18eb" providerId="ADAL" clId="{5A18F000-53C3-40C0-B93F-61991E5B591E}" dt="2022-05-16T16:06:51.376" v="282"/>
          <ac:spMkLst>
            <pc:docMk/>
            <pc:sldMk cId="3815930318" sldId="2134805021"/>
            <ac:spMk id="138" creationId="{A18D90C8-E733-4A9E-F805-EB7DC05AFE91}"/>
          </ac:spMkLst>
        </pc:spChg>
        <pc:spChg chg="mod">
          <ac:chgData name="Hiram Fleitas" userId="e10fcc43-9abd-4aad-af2d-b6bb7d9e18eb" providerId="ADAL" clId="{5A18F000-53C3-40C0-B93F-61991E5B591E}" dt="2022-05-16T16:06:51.376" v="282"/>
          <ac:spMkLst>
            <pc:docMk/>
            <pc:sldMk cId="3815930318" sldId="2134805021"/>
            <ac:spMk id="139" creationId="{25BC2F72-DEDD-2330-F733-76E492C9695C}"/>
          </ac:spMkLst>
        </pc:spChg>
        <pc:spChg chg="mod">
          <ac:chgData name="Hiram Fleitas" userId="e10fcc43-9abd-4aad-af2d-b6bb7d9e18eb" providerId="ADAL" clId="{5A18F000-53C3-40C0-B93F-61991E5B591E}" dt="2022-05-16T16:06:51.376" v="282"/>
          <ac:spMkLst>
            <pc:docMk/>
            <pc:sldMk cId="3815930318" sldId="2134805021"/>
            <ac:spMk id="140" creationId="{5EBA4C85-8215-A332-4EB2-8F5D7D6B7BD1}"/>
          </ac:spMkLst>
        </pc:spChg>
        <pc:spChg chg="mod">
          <ac:chgData name="Hiram Fleitas" userId="e10fcc43-9abd-4aad-af2d-b6bb7d9e18eb" providerId="ADAL" clId="{5A18F000-53C3-40C0-B93F-61991E5B591E}" dt="2022-05-16T16:06:51.376" v="282"/>
          <ac:spMkLst>
            <pc:docMk/>
            <pc:sldMk cId="3815930318" sldId="2134805021"/>
            <ac:spMk id="141" creationId="{BD935425-0F61-7552-A041-9532FCDC0528}"/>
          </ac:spMkLst>
        </pc:spChg>
        <pc:grpChg chg="add del mod">
          <ac:chgData name="Hiram Fleitas" userId="e10fcc43-9abd-4aad-af2d-b6bb7d9e18eb" providerId="ADAL" clId="{5A18F000-53C3-40C0-B93F-61991E5B591E}" dt="2022-05-16T16:06:29.234" v="275" actId="164"/>
          <ac:grpSpMkLst>
            <pc:docMk/>
            <pc:sldMk cId="3815930318" sldId="2134805021"/>
            <ac:grpSpMk id="7" creationId="{03679D86-DF3F-0805-38B3-0C448ED208D7}"/>
          </ac:grpSpMkLst>
        </pc:grpChg>
        <pc:grpChg chg="mod">
          <ac:chgData name="Hiram Fleitas" userId="e10fcc43-9abd-4aad-af2d-b6bb7d9e18eb" providerId="ADAL" clId="{5A18F000-53C3-40C0-B93F-61991E5B591E}" dt="2022-05-16T16:05:24.826" v="256" actId="14100"/>
          <ac:grpSpMkLst>
            <pc:docMk/>
            <pc:sldMk cId="3815930318" sldId="2134805021"/>
            <ac:grpSpMk id="13" creationId="{8DC34E55-44E1-4514-A531-92EA83E8D4D4}"/>
          </ac:grpSpMkLst>
        </pc:grpChg>
        <pc:grpChg chg="mod">
          <ac:chgData name="Hiram Fleitas" userId="e10fcc43-9abd-4aad-af2d-b6bb7d9e18eb" providerId="ADAL" clId="{5A18F000-53C3-40C0-B93F-61991E5B591E}" dt="2022-05-16T16:05:24.826" v="256" actId="14100"/>
          <ac:grpSpMkLst>
            <pc:docMk/>
            <pc:sldMk cId="3815930318" sldId="2134805021"/>
            <ac:grpSpMk id="22" creationId="{4FB1261D-02FF-4C33-9F0D-43A1865AA259}"/>
          </ac:grpSpMkLst>
        </pc:grpChg>
        <pc:grpChg chg="mod">
          <ac:chgData name="Hiram Fleitas" userId="e10fcc43-9abd-4aad-af2d-b6bb7d9e18eb" providerId="ADAL" clId="{5A18F000-53C3-40C0-B93F-61991E5B591E}" dt="2022-05-16T16:05:24.826" v="256" actId="14100"/>
          <ac:grpSpMkLst>
            <pc:docMk/>
            <pc:sldMk cId="3815930318" sldId="2134805021"/>
            <ac:grpSpMk id="34" creationId="{B5FE9245-0CDB-46D9-A92E-19F6B11F9498}"/>
          </ac:grpSpMkLst>
        </pc:grpChg>
        <pc:grpChg chg="add del mod topLvl">
          <ac:chgData name="Hiram Fleitas" userId="e10fcc43-9abd-4aad-af2d-b6bb7d9e18eb" providerId="ADAL" clId="{5A18F000-53C3-40C0-B93F-61991E5B591E}" dt="2022-05-16T16:08:56.146" v="316" actId="478"/>
          <ac:grpSpMkLst>
            <pc:docMk/>
            <pc:sldMk cId="3815930318" sldId="2134805021"/>
            <ac:grpSpMk id="71" creationId="{0E82D0F2-CD1F-48E0-8950-C0D197830D69}"/>
          </ac:grpSpMkLst>
        </pc:grpChg>
        <pc:grpChg chg="add del mod topLvl">
          <ac:chgData name="Hiram Fleitas" userId="e10fcc43-9abd-4aad-af2d-b6bb7d9e18eb" providerId="ADAL" clId="{5A18F000-53C3-40C0-B93F-61991E5B591E}" dt="2022-05-16T16:08:55.744" v="314" actId="478"/>
          <ac:grpSpMkLst>
            <pc:docMk/>
            <pc:sldMk cId="3815930318" sldId="2134805021"/>
            <ac:grpSpMk id="72" creationId="{0CD41F9B-590D-48D8-A7EB-8D65CE310EF8}"/>
          </ac:grpSpMkLst>
        </pc:grpChg>
        <pc:grpChg chg="add del mod topLvl">
          <ac:chgData name="Hiram Fleitas" userId="e10fcc43-9abd-4aad-af2d-b6bb7d9e18eb" providerId="ADAL" clId="{5A18F000-53C3-40C0-B93F-61991E5B591E}" dt="2022-05-16T16:08:56.323" v="317" actId="478"/>
          <ac:grpSpMkLst>
            <pc:docMk/>
            <pc:sldMk cId="3815930318" sldId="2134805021"/>
            <ac:grpSpMk id="73" creationId="{4D9643E7-71F6-41AA-9487-B26651B41F39}"/>
          </ac:grpSpMkLst>
        </pc:grpChg>
        <pc:grpChg chg="add del mod topLvl">
          <ac:chgData name="Hiram Fleitas" userId="e10fcc43-9abd-4aad-af2d-b6bb7d9e18eb" providerId="ADAL" clId="{5A18F000-53C3-40C0-B93F-61991E5B591E}" dt="2022-05-16T16:08:55.367" v="313" actId="478"/>
          <ac:grpSpMkLst>
            <pc:docMk/>
            <pc:sldMk cId="3815930318" sldId="2134805021"/>
            <ac:grpSpMk id="74" creationId="{2A8D96A4-D05B-4BAF-9696-B5053FB690BB}"/>
          </ac:grpSpMkLst>
        </pc:grpChg>
        <pc:grpChg chg="add del mod">
          <ac:chgData name="Hiram Fleitas" userId="e10fcc43-9abd-4aad-af2d-b6bb7d9e18eb" providerId="ADAL" clId="{5A18F000-53C3-40C0-B93F-61991E5B591E}" dt="2022-05-16T16:07:03.095" v="285"/>
          <ac:grpSpMkLst>
            <pc:docMk/>
            <pc:sldMk cId="3815930318" sldId="2134805021"/>
            <ac:grpSpMk id="76" creationId="{CA248219-D964-1F5B-BD75-2F1CA607ABBF}"/>
          </ac:grpSpMkLst>
        </pc:grpChg>
        <pc:grpChg chg="mod">
          <ac:chgData name="Hiram Fleitas" userId="e10fcc43-9abd-4aad-af2d-b6bb7d9e18eb" providerId="ADAL" clId="{5A18F000-53C3-40C0-B93F-61991E5B591E}" dt="2022-05-16T16:06:51.376" v="282"/>
          <ac:grpSpMkLst>
            <pc:docMk/>
            <pc:sldMk cId="3815930318" sldId="2134805021"/>
            <ac:grpSpMk id="79" creationId="{3A7FFB84-0033-F131-F99F-D30AAFBA4860}"/>
          </ac:grpSpMkLst>
        </pc:grpChg>
        <pc:grpChg chg="mod">
          <ac:chgData name="Hiram Fleitas" userId="e10fcc43-9abd-4aad-af2d-b6bb7d9e18eb" providerId="ADAL" clId="{5A18F000-53C3-40C0-B93F-61991E5B591E}" dt="2022-05-16T16:06:51.376" v="282"/>
          <ac:grpSpMkLst>
            <pc:docMk/>
            <pc:sldMk cId="3815930318" sldId="2134805021"/>
            <ac:grpSpMk id="80" creationId="{0FACD6D2-A9A7-A554-5E6D-DB1E6838768D}"/>
          </ac:grpSpMkLst>
        </pc:grpChg>
        <pc:grpChg chg="mod">
          <ac:chgData name="Hiram Fleitas" userId="e10fcc43-9abd-4aad-af2d-b6bb7d9e18eb" providerId="ADAL" clId="{5A18F000-53C3-40C0-B93F-61991E5B591E}" dt="2022-05-16T16:06:51.376" v="282"/>
          <ac:grpSpMkLst>
            <pc:docMk/>
            <pc:sldMk cId="3815930318" sldId="2134805021"/>
            <ac:grpSpMk id="81" creationId="{215ACA30-DCB3-E7F3-B9C0-A043127EEDD0}"/>
          </ac:grpSpMkLst>
        </pc:grpChg>
        <pc:grpChg chg="mod">
          <ac:chgData name="Hiram Fleitas" userId="e10fcc43-9abd-4aad-af2d-b6bb7d9e18eb" providerId="ADAL" clId="{5A18F000-53C3-40C0-B93F-61991E5B591E}" dt="2022-05-16T16:06:51.376" v="282"/>
          <ac:grpSpMkLst>
            <pc:docMk/>
            <pc:sldMk cId="3815930318" sldId="2134805021"/>
            <ac:grpSpMk id="82" creationId="{CAA7A1F8-8AB8-500C-CEB4-0CA28C45C46F}"/>
          </ac:grpSpMkLst>
        </pc:grpChg>
        <pc:grpChg chg="mod">
          <ac:chgData name="Hiram Fleitas" userId="e10fcc43-9abd-4aad-af2d-b6bb7d9e18eb" providerId="ADAL" clId="{5A18F000-53C3-40C0-B93F-61991E5B591E}" dt="2022-05-16T16:06:51.376" v="282"/>
          <ac:grpSpMkLst>
            <pc:docMk/>
            <pc:sldMk cId="3815930318" sldId="2134805021"/>
            <ac:grpSpMk id="84" creationId="{B23BC724-3E5C-F51D-7F55-7B906A6987BC}"/>
          </ac:grpSpMkLst>
        </pc:grpChg>
        <pc:grpChg chg="mod">
          <ac:chgData name="Hiram Fleitas" userId="e10fcc43-9abd-4aad-af2d-b6bb7d9e18eb" providerId="ADAL" clId="{5A18F000-53C3-40C0-B93F-61991E5B591E}" dt="2022-05-16T16:06:51.376" v="282"/>
          <ac:grpSpMkLst>
            <pc:docMk/>
            <pc:sldMk cId="3815930318" sldId="2134805021"/>
            <ac:grpSpMk id="124" creationId="{5886857F-8B15-461E-9B25-8AD452EB57A2}"/>
          </ac:grpSpMkLst>
        </pc:grpChg>
        <pc:grpChg chg="mod">
          <ac:chgData name="Hiram Fleitas" userId="e10fcc43-9abd-4aad-af2d-b6bb7d9e18eb" providerId="ADAL" clId="{5A18F000-53C3-40C0-B93F-61991E5B591E}" dt="2022-05-16T16:06:51.376" v="282"/>
          <ac:grpSpMkLst>
            <pc:docMk/>
            <pc:sldMk cId="3815930318" sldId="2134805021"/>
            <ac:grpSpMk id="134" creationId="{A1A00702-2056-7DE6-79B4-915CEBA792BE}"/>
          </ac:grpSpMkLst>
        </pc:grpChg>
        <pc:picChg chg="add del mod">
          <ac:chgData name="Hiram Fleitas" userId="e10fcc43-9abd-4aad-af2d-b6bb7d9e18eb" providerId="ADAL" clId="{5A18F000-53C3-40C0-B93F-61991E5B591E}" dt="2022-05-16T16:06:33.398" v="279"/>
          <ac:picMkLst>
            <pc:docMk/>
            <pc:sldMk cId="3815930318" sldId="2134805021"/>
            <ac:picMk id="3" creationId="{8F6953F4-113E-C655-7904-C48974602480}"/>
          </ac:picMkLst>
        </pc:picChg>
        <pc:picChg chg="add del mod">
          <ac:chgData name="Hiram Fleitas" userId="e10fcc43-9abd-4aad-af2d-b6bb7d9e18eb" providerId="ADAL" clId="{5A18F000-53C3-40C0-B93F-61991E5B591E}" dt="2022-05-16T16:06:26.576" v="270"/>
          <ac:picMkLst>
            <pc:docMk/>
            <pc:sldMk cId="3815930318" sldId="2134805021"/>
            <ac:picMk id="9" creationId="{C3EC6F4B-203F-4F62-C37F-92142CAAE38F}"/>
          </ac:picMkLst>
        </pc:picChg>
        <pc:picChg chg="mod">
          <ac:chgData name="Hiram Fleitas" userId="e10fcc43-9abd-4aad-af2d-b6bb7d9e18eb" providerId="ADAL" clId="{5A18F000-53C3-40C0-B93F-61991E5B591E}" dt="2022-05-16T16:05:24.826" v="256" actId="14100"/>
          <ac:picMkLst>
            <pc:docMk/>
            <pc:sldMk cId="3815930318" sldId="2134805021"/>
            <ac:picMk id="32" creationId="{0E6AF132-68A4-4024-B7CB-5580BC9CD30A}"/>
          </ac:picMkLst>
        </pc:picChg>
        <pc:picChg chg="add del mod topLvl">
          <ac:chgData name="Hiram Fleitas" userId="e10fcc43-9abd-4aad-af2d-b6bb7d9e18eb" providerId="ADAL" clId="{5A18F000-53C3-40C0-B93F-61991E5B591E}" dt="2022-05-16T16:08:51.554" v="305" actId="478"/>
          <ac:picMkLst>
            <pc:docMk/>
            <pc:sldMk cId="3815930318" sldId="2134805021"/>
            <ac:picMk id="33" creationId="{A7DA4A4E-A089-4412-8957-1EBA30DDAF93}"/>
          </ac:picMkLst>
        </pc:picChg>
        <pc:picChg chg="mod">
          <ac:chgData name="Hiram Fleitas" userId="e10fcc43-9abd-4aad-af2d-b6bb7d9e18eb" providerId="ADAL" clId="{5A18F000-53C3-40C0-B93F-61991E5B591E}" dt="2022-05-16T16:06:51.376" v="282"/>
          <ac:picMkLst>
            <pc:docMk/>
            <pc:sldMk cId="3815930318" sldId="2134805021"/>
            <ac:picMk id="77" creationId="{DE133C3B-B639-3EF8-ED0D-CA55CD28118B}"/>
          </ac:picMkLst>
        </pc:picChg>
        <pc:picChg chg="mod">
          <ac:chgData name="Hiram Fleitas" userId="e10fcc43-9abd-4aad-af2d-b6bb7d9e18eb" providerId="ADAL" clId="{5A18F000-53C3-40C0-B93F-61991E5B591E}" dt="2022-05-16T16:06:51.376" v="282"/>
          <ac:picMkLst>
            <pc:docMk/>
            <pc:sldMk cId="3815930318" sldId="2134805021"/>
            <ac:picMk id="122" creationId="{CC0095D8-D907-B414-3340-8521C75DB861}"/>
          </ac:picMkLst>
        </pc:picChg>
        <pc:picChg chg="add del mod">
          <ac:chgData name="Hiram Fleitas" userId="e10fcc43-9abd-4aad-af2d-b6bb7d9e18eb" providerId="ADAL" clId="{5A18F000-53C3-40C0-B93F-61991E5B591E}" dt="2022-05-16T16:07:02.272" v="284"/>
          <ac:picMkLst>
            <pc:docMk/>
            <pc:sldMk cId="3815930318" sldId="2134805021"/>
            <ac:picMk id="143" creationId="{1C06281A-4695-2545-8F39-087BBAEA729A}"/>
          </ac:picMkLst>
        </pc:picChg>
        <pc:picChg chg="add del mod">
          <ac:chgData name="Hiram Fleitas" userId="e10fcc43-9abd-4aad-af2d-b6bb7d9e18eb" providerId="ADAL" clId="{5A18F000-53C3-40C0-B93F-61991E5B591E}" dt="2022-05-16T16:08:56.682" v="319"/>
          <ac:picMkLst>
            <pc:docMk/>
            <pc:sldMk cId="3815930318" sldId="2134805021"/>
            <ac:picMk id="145" creationId="{592BE1A3-D893-DCE2-0149-558D2657FD80}"/>
          </ac:picMkLst>
        </pc:picChg>
      </pc:sldChg>
      <pc:sldChg chg="del">
        <pc:chgData name="Hiram Fleitas" userId="e10fcc43-9abd-4aad-af2d-b6bb7d9e18eb" providerId="ADAL" clId="{5A18F000-53C3-40C0-B93F-61991E5B591E}" dt="2022-05-16T16:20:52.967" v="706" actId="18676"/>
        <pc:sldMkLst>
          <pc:docMk/>
          <pc:sldMk cId="4109732655" sldId="2134805024"/>
        </pc:sldMkLst>
      </pc:sldChg>
      <pc:sldChg chg="del">
        <pc:chgData name="Hiram Fleitas" userId="e10fcc43-9abd-4aad-af2d-b6bb7d9e18eb" providerId="ADAL" clId="{5A18F000-53C3-40C0-B93F-61991E5B591E}" dt="2022-05-16T16:14:37.781" v="558" actId="2696"/>
        <pc:sldMkLst>
          <pc:docMk/>
          <pc:sldMk cId="2756395821" sldId="2134805028"/>
        </pc:sldMkLst>
      </pc:sldChg>
      <pc:sldChg chg="addSp delSp modSp del mod">
        <pc:chgData name="Hiram Fleitas" userId="e10fcc43-9abd-4aad-af2d-b6bb7d9e18eb" providerId="ADAL" clId="{5A18F000-53C3-40C0-B93F-61991E5B591E}" dt="2022-05-19T16:16:07.285" v="4317" actId="478"/>
        <pc:sldMkLst>
          <pc:docMk/>
          <pc:sldMk cId="3886412967" sldId="2134805031"/>
        </pc:sldMkLst>
        <pc:spChg chg="add del">
          <ac:chgData name="Hiram Fleitas" userId="e10fcc43-9abd-4aad-af2d-b6bb7d9e18eb" providerId="ADAL" clId="{5A18F000-53C3-40C0-B93F-61991E5B591E}" dt="2022-05-19T16:16:07.285" v="4317" actId="478"/>
          <ac:spMkLst>
            <pc:docMk/>
            <pc:sldMk cId="3886412967" sldId="2134805031"/>
            <ac:spMk id="4" creationId="{E16C3341-E531-82E6-47DA-56BDB2E02A10}"/>
          </ac:spMkLst>
        </pc:spChg>
        <pc:spChg chg="add del">
          <ac:chgData name="Hiram Fleitas" userId="e10fcc43-9abd-4aad-af2d-b6bb7d9e18eb" providerId="ADAL" clId="{5A18F000-53C3-40C0-B93F-61991E5B591E}" dt="2022-05-19T16:16:07.285" v="4317" actId="478"/>
          <ac:spMkLst>
            <pc:docMk/>
            <pc:sldMk cId="3886412967" sldId="2134805031"/>
            <ac:spMk id="6" creationId="{80C0D037-E9DC-BED7-376D-66B9A3A2B0E9}"/>
          </ac:spMkLst>
        </pc:spChg>
        <pc:picChg chg="mod">
          <ac:chgData name="Hiram Fleitas" userId="e10fcc43-9abd-4aad-af2d-b6bb7d9e18eb" providerId="ADAL" clId="{5A18F000-53C3-40C0-B93F-61991E5B591E}" dt="2022-05-19T16:15:25.409" v="4313" actId="1076"/>
          <ac:picMkLst>
            <pc:docMk/>
            <pc:sldMk cId="3886412967" sldId="2134805031"/>
            <ac:picMk id="8" creationId="{5A060118-FAC4-4E40-8B05-03DCA3F2C6F8}"/>
          </ac:picMkLst>
        </pc:picChg>
        <pc:picChg chg="add del">
          <ac:chgData name="Hiram Fleitas" userId="e10fcc43-9abd-4aad-af2d-b6bb7d9e18eb" providerId="ADAL" clId="{5A18F000-53C3-40C0-B93F-61991E5B591E}" dt="2022-05-19T16:16:07.285" v="4317" actId="478"/>
          <ac:picMkLst>
            <pc:docMk/>
            <pc:sldMk cId="3886412967" sldId="2134805031"/>
            <ac:picMk id="10" creationId="{E407CE04-8E40-EE39-303B-9FAAE71AF772}"/>
          </ac:picMkLst>
        </pc:picChg>
        <pc:picChg chg="add del">
          <ac:chgData name="Hiram Fleitas" userId="e10fcc43-9abd-4aad-af2d-b6bb7d9e18eb" providerId="ADAL" clId="{5A18F000-53C3-40C0-B93F-61991E5B591E}" dt="2022-05-19T16:16:06.896" v="4316" actId="22"/>
          <ac:picMkLst>
            <pc:docMk/>
            <pc:sldMk cId="3886412967" sldId="2134805031"/>
            <ac:picMk id="12" creationId="{8A775FB9-687B-4543-6995-62A4433F9036}"/>
          </ac:picMkLst>
        </pc:picChg>
      </pc:sldChg>
      <pc:sldChg chg="del">
        <pc:chgData name="Hiram Fleitas" userId="e10fcc43-9abd-4aad-af2d-b6bb7d9e18eb" providerId="ADAL" clId="{5A18F000-53C3-40C0-B93F-61991E5B591E}" dt="2022-05-19T15:57:52.923" v="4078" actId="2696"/>
        <pc:sldMkLst>
          <pc:docMk/>
          <pc:sldMk cId="2996127728" sldId="2134805033"/>
        </pc:sldMkLst>
      </pc:sldChg>
      <pc:sldChg chg="del">
        <pc:chgData name="Hiram Fleitas" userId="e10fcc43-9abd-4aad-af2d-b6bb7d9e18eb" providerId="ADAL" clId="{5A18F000-53C3-40C0-B93F-61991E5B591E}" dt="2022-05-16T16:21:20.291" v="710" actId="18676"/>
        <pc:sldMkLst>
          <pc:docMk/>
          <pc:sldMk cId="1739163473" sldId="2146846569"/>
        </pc:sldMkLst>
      </pc:sldChg>
      <pc:sldChg chg="del">
        <pc:chgData name="Hiram Fleitas" userId="e10fcc43-9abd-4aad-af2d-b6bb7d9e18eb" providerId="ADAL" clId="{5A18F000-53C3-40C0-B93F-61991E5B591E}" dt="2022-05-16T16:21:20.291" v="710" actId="18676"/>
        <pc:sldMkLst>
          <pc:docMk/>
          <pc:sldMk cId="2205341892" sldId="2146846789"/>
        </pc:sldMkLst>
      </pc:sldChg>
      <pc:sldChg chg="del">
        <pc:chgData name="Hiram Fleitas" userId="e10fcc43-9abd-4aad-af2d-b6bb7d9e18eb" providerId="ADAL" clId="{5A18F000-53C3-40C0-B93F-61991E5B591E}" dt="2022-05-16T16:14:37.781" v="558" actId="2696"/>
        <pc:sldMkLst>
          <pc:docMk/>
          <pc:sldMk cId="1733814486" sldId="2146846813"/>
        </pc:sldMkLst>
      </pc:sldChg>
      <pc:sldChg chg="del">
        <pc:chgData name="Hiram Fleitas" userId="e10fcc43-9abd-4aad-af2d-b6bb7d9e18eb" providerId="ADAL" clId="{5A18F000-53C3-40C0-B93F-61991E5B591E}" dt="2022-05-16T16:21:30.788" v="711" actId="18676"/>
        <pc:sldMkLst>
          <pc:docMk/>
          <pc:sldMk cId="3355653433" sldId="2146846817"/>
        </pc:sldMkLst>
      </pc:sldChg>
      <pc:sldChg chg="del">
        <pc:chgData name="Hiram Fleitas" userId="e10fcc43-9abd-4aad-af2d-b6bb7d9e18eb" providerId="ADAL" clId="{5A18F000-53C3-40C0-B93F-61991E5B591E}" dt="2022-05-16T16:21:12.786" v="709" actId="18676"/>
        <pc:sldMkLst>
          <pc:docMk/>
          <pc:sldMk cId="1040864629" sldId="2146846820"/>
        </pc:sldMkLst>
      </pc:sldChg>
      <pc:sldChg chg="del">
        <pc:chgData name="Hiram Fleitas" userId="e10fcc43-9abd-4aad-af2d-b6bb7d9e18eb" providerId="ADAL" clId="{5A18F000-53C3-40C0-B93F-61991E5B591E}" dt="2022-05-16T16:21:20.291" v="710" actId="18676"/>
        <pc:sldMkLst>
          <pc:docMk/>
          <pc:sldMk cId="3731550614" sldId="2146846822"/>
        </pc:sldMkLst>
      </pc:sldChg>
      <pc:sldChg chg="del">
        <pc:chgData name="Hiram Fleitas" userId="e10fcc43-9abd-4aad-af2d-b6bb7d9e18eb" providerId="ADAL" clId="{5A18F000-53C3-40C0-B93F-61991E5B591E}" dt="2022-05-16T16:21:03.288" v="707" actId="18676"/>
        <pc:sldMkLst>
          <pc:docMk/>
          <pc:sldMk cId="2744801119" sldId="2146846824"/>
        </pc:sldMkLst>
      </pc:sldChg>
      <pc:sldChg chg="del">
        <pc:chgData name="Hiram Fleitas" userId="e10fcc43-9abd-4aad-af2d-b6bb7d9e18eb" providerId="ADAL" clId="{5A18F000-53C3-40C0-B93F-61991E5B591E}" dt="2022-05-16T16:21:46.244" v="712" actId="18676"/>
        <pc:sldMkLst>
          <pc:docMk/>
          <pc:sldMk cId="2247965619" sldId="2146846838"/>
        </pc:sldMkLst>
      </pc:sldChg>
      <pc:sldChg chg="del">
        <pc:chgData name="Hiram Fleitas" userId="e10fcc43-9abd-4aad-af2d-b6bb7d9e18eb" providerId="ADAL" clId="{5A18F000-53C3-40C0-B93F-61991E5B591E}" dt="2022-05-16T16:21:46.244" v="712" actId="18676"/>
        <pc:sldMkLst>
          <pc:docMk/>
          <pc:sldMk cId="4021643594" sldId="2146846839"/>
        </pc:sldMkLst>
      </pc:sldChg>
      <pc:sldChg chg="del">
        <pc:chgData name="Hiram Fleitas" userId="e10fcc43-9abd-4aad-af2d-b6bb7d9e18eb" providerId="ADAL" clId="{5A18F000-53C3-40C0-B93F-61991E5B591E}" dt="2022-05-16T16:21:46.244" v="712" actId="18676"/>
        <pc:sldMkLst>
          <pc:docMk/>
          <pc:sldMk cId="3298526348" sldId="2146846840"/>
        </pc:sldMkLst>
      </pc:sldChg>
      <pc:sldChg chg="del">
        <pc:chgData name="Hiram Fleitas" userId="e10fcc43-9abd-4aad-af2d-b6bb7d9e18eb" providerId="ADAL" clId="{5A18F000-53C3-40C0-B93F-61991E5B591E}" dt="2022-05-16T16:21:30.788" v="711" actId="18676"/>
        <pc:sldMkLst>
          <pc:docMk/>
          <pc:sldMk cId="3189438886" sldId="2146846846"/>
        </pc:sldMkLst>
      </pc:sldChg>
      <pc:sldChg chg="del">
        <pc:chgData name="Hiram Fleitas" userId="e10fcc43-9abd-4aad-af2d-b6bb7d9e18eb" providerId="ADAL" clId="{5A18F000-53C3-40C0-B93F-61991E5B591E}" dt="2022-05-16T16:21:30.788" v="711" actId="18676"/>
        <pc:sldMkLst>
          <pc:docMk/>
          <pc:sldMk cId="952135052" sldId="2146846847"/>
        </pc:sldMkLst>
      </pc:sldChg>
      <pc:sldChg chg="del">
        <pc:chgData name="Hiram Fleitas" userId="e10fcc43-9abd-4aad-af2d-b6bb7d9e18eb" providerId="ADAL" clId="{5A18F000-53C3-40C0-B93F-61991E5B591E}" dt="2022-05-16T16:21:30.788" v="711" actId="18676"/>
        <pc:sldMkLst>
          <pc:docMk/>
          <pc:sldMk cId="3475354348" sldId="2146846848"/>
        </pc:sldMkLst>
      </pc:sldChg>
      <pc:sldChg chg="del">
        <pc:chgData name="Hiram Fleitas" userId="e10fcc43-9abd-4aad-af2d-b6bb7d9e18eb" providerId="ADAL" clId="{5A18F000-53C3-40C0-B93F-61991E5B591E}" dt="2022-05-16T16:21:30.788" v="711" actId="18676"/>
        <pc:sldMkLst>
          <pc:docMk/>
          <pc:sldMk cId="2166908102" sldId="2146846856"/>
        </pc:sldMkLst>
      </pc:sldChg>
      <pc:sldChg chg="del">
        <pc:chgData name="Hiram Fleitas" userId="e10fcc43-9abd-4aad-af2d-b6bb7d9e18eb" providerId="ADAL" clId="{5A18F000-53C3-40C0-B93F-61991E5B591E}" dt="2022-05-16T16:21:30.788" v="711" actId="18676"/>
        <pc:sldMkLst>
          <pc:docMk/>
          <pc:sldMk cId="3343693876" sldId="2146846857"/>
        </pc:sldMkLst>
      </pc:sldChg>
      <pc:sldChg chg="del">
        <pc:chgData name="Hiram Fleitas" userId="e10fcc43-9abd-4aad-af2d-b6bb7d9e18eb" providerId="ADAL" clId="{5A18F000-53C3-40C0-B93F-61991E5B591E}" dt="2022-05-16T16:21:30.788" v="711" actId="18676"/>
        <pc:sldMkLst>
          <pc:docMk/>
          <pc:sldMk cId="2872115844" sldId="2146846863"/>
        </pc:sldMkLst>
      </pc:sldChg>
      <pc:sldChg chg="del">
        <pc:chgData name="Hiram Fleitas" userId="e10fcc43-9abd-4aad-af2d-b6bb7d9e18eb" providerId="ADAL" clId="{5A18F000-53C3-40C0-B93F-61991E5B591E}" dt="2022-05-16T16:21:30.788" v="711" actId="18676"/>
        <pc:sldMkLst>
          <pc:docMk/>
          <pc:sldMk cId="1031039025" sldId="2146846864"/>
        </pc:sldMkLst>
      </pc:sldChg>
      <pc:sldChg chg="del">
        <pc:chgData name="Hiram Fleitas" userId="e10fcc43-9abd-4aad-af2d-b6bb7d9e18eb" providerId="ADAL" clId="{5A18F000-53C3-40C0-B93F-61991E5B591E}" dt="2022-05-16T16:21:30.788" v="711" actId="18676"/>
        <pc:sldMkLst>
          <pc:docMk/>
          <pc:sldMk cId="181466283" sldId="2146846865"/>
        </pc:sldMkLst>
      </pc:sldChg>
      <pc:sldChg chg="del">
        <pc:chgData name="Hiram Fleitas" userId="e10fcc43-9abd-4aad-af2d-b6bb7d9e18eb" providerId="ADAL" clId="{5A18F000-53C3-40C0-B93F-61991E5B591E}" dt="2022-05-16T16:21:30.788" v="711" actId="18676"/>
        <pc:sldMkLst>
          <pc:docMk/>
          <pc:sldMk cId="2076528582" sldId="2146846866"/>
        </pc:sldMkLst>
      </pc:sldChg>
      <pc:sldChg chg="del">
        <pc:chgData name="Hiram Fleitas" userId="e10fcc43-9abd-4aad-af2d-b6bb7d9e18eb" providerId="ADAL" clId="{5A18F000-53C3-40C0-B93F-61991E5B591E}" dt="2022-05-16T16:21:30.788" v="711" actId="18676"/>
        <pc:sldMkLst>
          <pc:docMk/>
          <pc:sldMk cId="933920202" sldId="2146846867"/>
        </pc:sldMkLst>
      </pc:sldChg>
      <pc:sldChg chg="del">
        <pc:chgData name="Hiram Fleitas" userId="e10fcc43-9abd-4aad-af2d-b6bb7d9e18eb" providerId="ADAL" clId="{5A18F000-53C3-40C0-B93F-61991E5B591E}" dt="2022-05-16T16:21:30.788" v="711" actId="18676"/>
        <pc:sldMkLst>
          <pc:docMk/>
          <pc:sldMk cId="1741761159" sldId="2146846868"/>
        </pc:sldMkLst>
      </pc:sldChg>
      <pc:sldChg chg="del">
        <pc:chgData name="Hiram Fleitas" userId="e10fcc43-9abd-4aad-af2d-b6bb7d9e18eb" providerId="ADAL" clId="{5A18F000-53C3-40C0-B93F-61991E5B591E}" dt="2022-05-16T16:21:30.788" v="711" actId="18676"/>
        <pc:sldMkLst>
          <pc:docMk/>
          <pc:sldMk cId="1980383230" sldId="2146846869"/>
        </pc:sldMkLst>
      </pc:sldChg>
      <pc:sldChg chg="del">
        <pc:chgData name="Hiram Fleitas" userId="e10fcc43-9abd-4aad-af2d-b6bb7d9e18eb" providerId="ADAL" clId="{5A18F000-53C3-40C0-B93F-61991E5B591E}" dt="2022-05-16T16:21:46.244" v="712" actId="18676"/>
        <pc:sldMkLst>
          <pc:docMk/>
          <pc:sldMk cId="659349175" sldId="2146846872"/>
        </pc:sldMkLst>
      </pc:sldChg>
      <pc:sldChg chg="del">
        <pc:chgData name="Hiram Fleitas" userId="e10fcc43-9abd-4aad-af2d-b6bb7d9e18eb" providerId="ADAL" clId="{5A18F000-53C3-40C0-B93F-61991E5B591E}" dt="2022-05-16T16:21:30.788" v="711" actId="18676"/>
        <pc:sldMkLst>
          <pc:docMk/>
          <pc:sldMk cId="2505818947" sldId="2146846873"/>
        </pc:sldMkLst>
      </pc:sldChg>
      <pc:sldChg chg="del">
        <pc:chgData name="Hiram Fleitas" userId="e10fcc43-9abd-4aad-af2d-b6bb7d9e18eb" providerId="ADAL" clId="{5A18F000-53C3-40C0-B93F-61991E5B591E}" dt="2022-05-16T16:21:30.788" v="711" actId="18676"/>
        <pc:sldMkLst>
          <pc:docMk/>
          <pc:sldMk cId="1424606714" sldId="2146846875"/>
        </pc:sldMkLst>
      </pc:sldChg>
      <pc:sldChg chg="del">
        <pc:chgData name="Hiram Fleitas" userId="e10fcc43-9abd-4aad-af2d-b6bb7d9e18eb" providerId="ADAL" clId="{5A18F000-53C3-40C0-B93F-61991E5B591E}" dt="2022-05-16T16:21:30.788" v="711" actId="18676"/>
        <pc:sldMkLst>
          <pc:docMk/>
          <pc:sldMk cId="274866827" sldId="2146846876"/>
        </pc:sldMkLst>
      </pc:sldChg>
      <pc:sldChg chg="del">
        <pc:chgData name="Hiram Fleitas" userId="e10fcc43-9abd-4aad-af2d-b6bb7d9e18eb" providerId="ADAL" clId="{5A18F000-53C3-40C0-B93F-61991E5B591E}" dt="2022-05-16T16:21:30.788" v="711" actId="18676"/>
        <pc:sldMkLst>
          <pc:docMk/>
          <pc:sldMk cId="3482101920" sldId="2146846877"/>
        </pc:sldMkLst>
      </pc:sldChg>
      <pc:sldChg chg="del">
        <pc:chgData name="Hiram Fleitas" userId="e10fcc43-9abd-4aad-af2d-b6bb7d9e18eb" providerId="ADAL" clId="{5A18F000-53C3-40C0-B93F-61991E5B591E}" dt="2022-05-16T16:21:46.244" v="712" actId="18676"/>
        <pc:sldMkLst>
          <pc:docMk/>
          <pc:sldMk cId="667960606" sldId="2146846878"/>
        </pc:sldMkLst>
      </pc:sldChg>
      <pc:sldChg chg="del">
        <pc:chgData name="Hiram Fleitas" userId="e10fcc43-9abd-4aad-af2d-b6bb7d9e18eb" providerId="ADAL" clId="{5A18F000-53C3-40C0-B93F-61991E5B591E}" dt="2022-05-16T16:21:46.244" v="712" actId="18676"/>
        <pc:sldMkLst>
          <pc:docMk/>
          <pc:sldMk cId="1694387022" sldId="2146846879"/>
        </pc:sldMkLst>
      </pc:sldChg>
      <pc:sldChg chg="del">
        <pc:chgData name="Hiram Fleitas" userId="e10fcc43-9abd-4aad-af2d-b6bb7d9e18eb" providerId="ADAL" clId="{5A18F000-53C3-40C0-B93F-61991E5B591E}" dt="2022-05-16T16:21:46.244" v="712" actId="18676"/>
        <pc:sldMkLst>
          <pc:docMk/>
          <pc:sldMk cId="2749154787" sldId="2146846880"/>
        </pc:sldMkLst>
      </pc:sldChg>
      <pc:sldChg chg="del">
        <pc:chgData name="Hiram Fleitas" userId="e10fcc43-9abd-4aad-af2d-b6bb7d9e18eb" providerId="ADAL" clId="{5A18F000-53C3-40C0-B93F-61991E5B591E}" dt="2022-05-16T16:21:46.244" v="712" actId="18676"/>
        <pc:sldMkLst>
          <pc:docMk/>
          <pc:sldMk cId="1897664018" sldId="2146846881"/>
        </pc:sldMkLst>
      </pc:sldChg>
      <pc:sldChg chg="del">
        <pc:chgData name="Hiram Fleitas" userId="e10fcc43-9abd-4aad-af2d-b6bb7d9e18eb" providerId="ADAL" clId="{5A18F000-53C3-40C0-B93F-61991E5B591E}" dt="2022-05-16T16:21:46.244" v="712" actId="18676"/>
        <pc:sldMkLst>
          <pc:docMk/>
          <pc:sldMk cId="1825154336" sldId="2146846882"/>
        </pc:sldMkLst>
      </pc:sldChg>
      <pc:sldChg chg="del">
        <pc:chgData name="Hiram Fleitas" userId="e10fcc43-9abd-4aad-af2d-b6bb7d9e18eb" providerId="ADAL" clId="{5A18F000-53C3-40C0-B93F-61991E5B591E}" dt="2022-05-16T16:21:30.788" v="711" actId="18676"/>
        <pc:sldMkLst>
          <pc:docMk/>
          <pc:sldMk cId="1346806362" sldId="2146846883"/>
        </pc:sldMkLst>
      </pc:sldChg>
      <pc:sldChg chg="del">
        <pc:chgData name="Hiram Fleitas" userId="e10fcc43-9abd-4aad-af2d-b6bb7d9e18eb" providerId="ADAL" clId="{5A18F000-53C3-40C0-B93F-61991E5B591E}" dt="2022-05-16T16:21:30.788" v="711" actId="18676"/>
        <pc:sldMkLst>
          <pc:docMk/>
          <pc:sldMk cId="358123207" sldId="2146846884"/>
        </pc:sldMkLst>
      </pc:sldChg>
      <pc:sldChg chg="del">
        <pc:chgData name="Hiram Fleitas" userId="e10fcc43-9abd-4aad-af2d-b6bb7d9e18eb" providerId="ADAL" clId="{5A18F000-53C3-40C0-B93F-61991E5B591E}" dt="2022-05-16T16:21:30.788" v="711" actId="18676"/>
        <pc:sldMkLst>
          <pc:docMk/>
          <pc:sldMk cId="210083497" sldId="2146846887"/>
        </pc:sldMkLst>
      </pc:sldChg>
      <pc:sldChg chg="del">
        <pc:chgData name="Hiram Fleitas" userId="e10fcc43-9abd-4aad-af2d-b6bb7d9e18eb" providerId="ADAL" clId="{5A18F000-53C3-40C0-B93F-61991E5B591E}" dt="2022-05-16T16:21:30.788" v="711" actId="18676"/>
        <pc:sldMkLst>
          <pc:docMk/>
          <pc:sldMk cId="2305389334" sldId="2146846888"/>
        </pc:sldMkLst>
      </pc:sldChg>
      <pc:sldChg chg="del">
        <pc:chgData name="Hiram Fleitas" userId="e10fcc43-9abd-4aad-af2d-b6bb7d9e18eb" providerId="ADAL" clId="{5A18F000-53C3-40C0-B93F-61991E5B591E}" dt="2022-05-16T16:21:46.244" v="712" actId="18676"/>
        <pc:sldMkLst>
          <pc:docMk/>
          <pc:sldMk cId="4213766764" sldId="2146846890"/>
        </pc:sldMkLst>
      </pc:sldChg>
      <pc:sldChg chg="modSp mod modNotesTx">
        <pc:chgData name="Hiram Fleitas" userId="e10fcc43-9abd-4aad-af2d-b6bb7d9e18eb" providerId="ADAL" clId="{5A18F000-53C3-40C0-B93F-61991E5B591E}" dt="2022-05-16T18:40:59.505" v="4013" actId="6549"/>
        <pc:sldMkLst>
          <pc:docMk/>
          <pc:sldMk cId="3600974519" sldId="2146846891"/>
        </pc:sldMkLst>
        <pc:spChg chg="mod">
          <ac:chgData name="Hiram Fleitas" userId="e10fcc43-9abd-4aad-af2d-b6bb7d9e18eb" providerId="ADAL" clId="{5A18F000-53C3-40C0-B93F-61991E5B591E}" dt="2022-05-16T16:16:08.289" v="673" actId="20577"/>
          <ac:spMkLst>
            <pc:docMk/>
            <pc:sldMk cId="3600974519" sldId="2146846891"/>
            <ac:spMk id="6" creationId="{92EB040B-1BF3-4171-8EBF-F8DFED9BD150}"/>
          </ac:spMkLst>
        </pc:spChg>
      </pc:sldChg>
      <pc:sldChg chg="del">
        <pc:chgData name="Hiram Fleitas" userId="e10fcc43-9abd-4aad-af2d-b6bb7d9e18eb" providerId="ADAL" clId="{5A18F000-53C3-40C0-B93F-61991E5B591E}" dt="2022-05-16T16:21:46.244" v="712" actId="18676"/>
        <pc:sldMkLst>
          <pc:docMk/>
          <pc:sldMk cId="4108984284" sldId="2146846892"/>
        </pc:sldMkLst>
      </pc:sldChg>
      <pc:sldChg chg="del">
        <pc:chgData name="Hiram Fleitas" userId="e10fcc43-9abd-4aad-af2d-b6bb7d9e18eb" providerId="ADAL" clId="{5A18F000-53C3-40C0-B93F-61991E5B591E}" dt="2022-05-16T16:21:46.244" v="712" actId="18676"/>
        <pc:sldMkLst>
          <pc:docMk/>
          <pc:sldMk cId="2486290693" sldId="2146846893"/>
        </pc:sldMkLst>
      </pc:sldChg>
      <pc:sldChg chg="del">
        <pc:chgData name="Hiram Fleitas" userId="e10fcc43-9abd-4aad-af2d-b6bb7d9e18eb" providerId="ADAL" clId="{5A18F000-53C3-40C0-B93F-61991E5B591E}" dt="2022-05-16T16:21:46.244" v="712" actId="18676"/>
        <pc:sldMkLst>
          <pc:docMk/>
          <pc:sldMk cId="2442612507" sldId="2146846894"/>
        </pc:sldMkLst>
      </pc:sldChg>
      <pc:sldChg chg="del">
        <pc:chgData name="Hiram Fleitas" userId="e10fcc43-9abd-4aad-af2d-b6bb7d9e18eb" providerId="ADAL" clId="{5A18F000-53C3-40C0-B93F-61991E5B591E}" dt="2022-05-16T16:21:46.244" v="712" actId="18676"/>
        <pc:sldMkLst>
          <pc:docMk/>
          <pc:sldMk cId="27963716" sldId="2146846895"/>
        </pc:sldMkLst>
      </pc:sldChg>
      <pc:sldChg chg="del">
        <pc:chgData name="Hiram Fleitas" userId="e10fcc43-9abd-4aad-af2d-b6bb7d9e18eb" providerId="ADAL" clId="{5A18F000-53C3-40C0-B93F-61991E5B591E}" dt="2022-05-16T16:21:46.244" v="712" actId="18676"/>
        <pc:sldMkLst>
          <pc:docMk/>
          <pc:sldMk cId="2498648639" sldId="2146846896"/>
        </pc:sldMkLst>
      </pc:sldChg>
      <pc:sldChg chg="del">
        <pc:chgData name="Hiram Fleitas" userId="e10fcc43-9abd-4aad-af2d-b6bb7d9e18eb" providerId="ADAL" clId="{5A18F000-53C3-40C0-B93F-61991E5B591E}" dt="2022-05-16T16:21:46.244" v="712" actId="18676"/>
        <pc:sldMkLst>
          <pc:docMk/>
          <pc:sldMk cId="1207461030" sldId="2146846897"/>
        </pc:sldMkLst>
      </pc:sldChg>
      <pc:sldChg chg="del">
        <pc:chgData name="Hiram Fleitas" userId="e10fcc43-9abd-4aad-af2d-b6bb7d9e18eb" providerId="ADAL" clId="{5A18F000-53C3-40C0-B93F-61991E5B591E}" dt="2022-05-16T16:21:46.244" v="712" actId="18676"/>
        <pc:sldMkLst>
          <pc:docMk/>
          <pc:sldMk cId="1398124170" sldId="2146846898"/>
        </pc:sldMkLst>
      </pc:sldChg>
      <pc:sldChg chg="del">
        <pc:chgData name="Hiram Fleitas" userId="e10fcc43-9abd-4aad-af2d-b6bb7d9e18eb" providerId="ADAL" clId="{5A18F000-53C3-40C0-B93F-61991E5B591E}" dt="2022-05-16T16:21:46.244" v="712" actId="18676"/>
        <pc:sldMkLst>
          <pc:docMk/>
          <pc:sldMk cId="3032226373" sldId="2146846899"/>
        </pc:sldMkLst>
      </pc:sldChg>
      <pc:sldChg chg="del">
        <pc:chgData name="Hiram Fleitas" userId="e10fcc43-9abd-4aad-af2d-b6bb7d9e18eb" providerId="ADAL" clId="{5A18F000-53C3-40C0-B93F-61991E5B591E}" dt="2022-05-16T16:21:46.244" v="712" actId="18676"/>
        <pc:sldMkLst>
          <pc:docMk/>
          <pc:sldMk cId="2312553199" sldId="2146846900"/>
        </pc:sldMkLst>
      </pc:sldChg>
      <pc:sldChg chg="del">
        <pc:chgData name="Hiram Fleitas" userId="e10fcc43-9abd-4aad-af2d-b6bb7d9e18eb" providerId="ADAL" clId="{5A18F000-53C3-40C0-B93F-61991E5B591E}" dt="2022-05-16T16:21:46.244" v="712" actId="18676"/>
        <pc:sldMkLst>
          <pc:docMk/>
          <pc:sldMk cId="4208713866" sldId="2146846901"/>
        </pc:sldMkLst>
      </pc:sldChg>
      <pc:sldChg chg="del">
        <pc:chgData name="Hiram Fleitas" userId="e10fcc43-9abd-4aad-af2d-b6bb7d9e18eb" providerId="ADAL" clId="{5A18F000-53C3-40C0-B93F-61991E5B591E}" dt="2022-05-16T16:21:46.244" v="712" actId="18676"/>
        <pc:sldMkLst>
          <pc:docMk/>
          <pc:sldMk cId="621135738" sldId="2146846902"/>
        </pc:sldMkLst>
      </pc:sldChg>
      <pc:sldChg chg="del">
        <pc:chgData name="Hiram Fleitas" userId="e10fcc43-9abd-4aad-af2d-b6bb7d9e18eb" providerId="ADAL" clId="{5A18F000-53C3-40C0-B93F-61991E5B591E}" dt="2022-05-16T16:21:46.244" v="712" actId="18676"/>
        <pc:sldMkLst>
          <pc:docMk/>
          <pc:sldMk cId="1866901741" sldId="2146846903"/>
        </pc:sldMkLst>
      </pc:sldChg>
      <pc:sldChg chg="del">
        <pc:chgData name="Hiram Fleitas" userId="e10fcc43-9abd-4aad-af2d-b6bb7d9e18eb" providerId="ADAL" clId="{5A18F000-53C3-40C0-B93F-61991E5B591E}" dt="2022-05-16T16:21:46.244" v="712" actId="18676"/>
        <pc:sldMkLst>
          <pc:docMk/>
          <pc:sldMk cId="1922315254" sldId="2146846904"/>
        </pc:sldMkLst>
      </pc:sldChg>
      <pc:sldChg chg="del">
        <pc:chgData name="Hiram Fleitas" userId="e10fcc43-9abd-4aad-af2d-b6bb7d9e18eb" providerId="ADAL" clId="{5A18F000-53C3-40C0-B93F-61991E5B591E}" dt="2022-05-16T16:21:46.244" v="712" actId="18676"/>
        <pc:sldMkLst>
          <pc:docMk/>
          <pc:sldMk cId="2203240458" sldId="2146846905"/>
        </pc:sldMkLst>
      </pc:sldChg>
      <pc:sldChg chg="del">
        <pc:chgData name="Hiram Fleitas" userId="e10fcc43-9abd-4aad-af2d-b6bb7d9e18eb" providerId="ADAL" clId="{5A18F000-53C3-40C0-B93F-61991E5B591E}" dt="2022-05-16T16:21:46.244" v="712" actId="18676"/>
        <pc:sldMkLst>
          <pc:docMk/>
          <pc:sldMk cId="1138330497" sldId="2146846906"/>
        </pc:sldMkLst>
      </pc:sldChg>
      <pc:sldChg chg="del">
        <pc:chgData name="Hiram Fleitas" userId="e10fcc43-9abd-4aad-af2d-b6bb7d9e18eb" providerId="ADAL" clId="{5A18F000-53C3-40C0-B93F-61991E5B591E}" dt="2022-05-16T16:21:46.244" v="712" actId="18676"/>
        <pc:sldMkLst>
          <pc:docMk/>
          <pc:sldMk cId="1494427676" sldId="2146846907"/>
        </pc:sldMkLst>
      </pc:sldChg>
      <pc:sldChg chg="del">
        <pc:chgData name="Hiram Fleitas" userId="e10fcc43-9abd-4aad-af2d-b6bb7d9e18eb" providerId="ADAL" clId="{5A18F000-53C3-40C0-B93F-61991E5B591E}" dt="2022-05-16T16:21:46.244" v="712" actId="18676"/>
        <pc:sldMkLst>
          <pc:docMk/>
          <pc:sldMk cId="1314432105" sldId="2146846909"/>
        </pc:sldMkLst>
      </pc:sldChg>
      <pc:sldChg chg="del">
        <pc:chgData name="Hiram Fleitas" userId="e10fcc43-9abd-4aad-af2d-b6bb7d9e18eb" providerId="ADAL" clId="{5A18F000-53C3-40C0-B93F-61991E5B591E}" dt="2022-05-16T16:21:46.244" v="712" actId="18676"/>
        <pc:sldMkLst>
          <pc:docMk/>
          <pc:sldMk cId="357957213" sldId="2146846910"/>
        </pc:sldMkLst>
      </pc:sldChg>
      <pc:sldChg chg="del">
        <pc:chgData name="Hiram Fleitas" userId="e10fcc43-9abd-4aad-af2d-b6bb7d9e18eb" providerId="ADAL" clId="{5A18F000-53C3-40C0-B93F-61991E5B591E}" dt="2022-05-16T16:21:46.244" v="712" actId="18676"/>
        <pc:sldMkLst>
          <pc:docMk/>
          <pc:sldMk cId="3712798726" sldId="2146846911"/>
        </pc:sldMkLst>
      </pc:sldChg>
      <pc:sldChg chg="del">
        <pc:chgData name="Hiram Fleitas" userId="e10fcc43-9abd-4aad-af2d-b6bb7d9e18eb" providerId="ADAL" clId="{5A18F000-53C3-40C0-B93F-61991E5B591E}" dt="2022-05-16T16:21:46.244" v="712" actId="18676"/>
        <pc:sldMkLst>
          <pc:docMk/>
          <pc:sldMk cId="784605444" sldId="2146846912"/>
        </pc:sldMkLst>
      </pc:sldChg>
      <pc:sldChg chg="del">
        <pc:chgData name="Hiram Fleitas" userId="e10fcc43-9abd-4aad-af2d-b6bb7d9e18eb" providerId="ADAL" clId="{5A18F000-53C3-40C0-B93F-61991E5B591E}" dt="2022-05-16T16:21:46.244" v="712" actId="18676"/>
        <pc:sldMkLst>
          <pc:docMk/>
          <pc:sldMk cId="3247597335" sldId="2146846913"/>
        </pc:sldMkLst>
      </pc:sldChg>
      <pc:sldChg chg="del">
        <pc:chgData name="Hiram Fleitas" userId="e10fcc43-9abd-4aad-af2d-b6bb7d9e18eb" providerId="ADAL" clId="{5A18F000-53C3-40C0-B93F-61991E5B591E}" dt="2022-05-16T16:21:46.244" v="712" actId="18676"/>
        <pc:sldMkLst>
          <pc:docMk/>
          <pc:sldMk cId="493381110" sldId="2146846914"/>
        </pc:sldMkLst>
      </pc:sldChg>
      <pc:sldChg chg="del">
        <pc:chgData name="Hiram Fleitas" userId="e10fcc43-9abd-4aad-af2d-b6bb7d9e18eb" providerId="ADAL" clId="{5A18F000-53C3-40C0-B93F-61991E5B591E}" dt="2022-05-16T16:21:46.244" v="712" actId="18676"/>
        <pc:sldMkLst>
          <pc:docMk/>
          <pc:sldMk cId="148522003" sldId="2146846915"/>
        </pc:sldMkLst>
      </pc:sldChg>
      <pc:sldChg chg="del">
        <pc:chgData name="Hiram Fleitas" userId="e10fcc43-9abd-4aad-af2d-b6bb7d9e18eb" providerId="ADAL" clId="{5A18F000-53C3-40C0-B93F-61991E5B591E}" dt="2022-05-16T16:21:52.976" v="714" actId="18676"/>
        <pc:sldMkLst>
          <pc:docMk/>
          <pc:sldMk cId="3314702574" sldId="2146846916"/>
        </pc:sldMkLst>
      </pc:sldChg>
      <pc:sldChg chg="del">
        <pc:chgData name="Hiram Fleitas" userId="e10fcc43-9abd-4aad-af2d-b6bb7d9e18eb" providerId="ADAL" clId="{5A18F000-53C3-40C0-B93F-61991E5B591E}" dt="2022-05-16T16:21:52.976" v="714" actId="18676"/>
        <pc:sldMkLst>
          <pc:docMk/>
          <pc:sldMk cId="814021182" sldId="2146846917"/>
        </pc:sldMkLst>
      </pc:sldChg>
      <pc:sldChg chg="del">
        <pc:chgData name="Hiram Fleitas" userId="e10fcc43-9abd-4aad-af2d-b6bb7d9e18eb" providerId="ADAL" clId="{5A18F000-53C3-40C0-B93F-61991E5B591E}" dt="2022-05-16T16:21:46.244" v="712" actId="18676"/>
        <pc:sldMkLst>
          <pc:docMk/>
          <pc:sldMk cId="3395389128" sldId="2146846918"/>
        </pc:sldMkLst>
      </pc:sldChg>
      <pc:sldChg chg="del">
        <pc:chgData name="Hiram Fleitas" userId="e10fcc43-9abd-4aad-af2d-b6bb7d9e18eb" providerId="ADAL" clId="{5A18F000-53C3-40C0-B93F-61991E5B591E}" dt="2022-05-16T16:21:46.244" v="712" actId="18676"/>
        <pc:sldMkLst>
          <pc:docMk/>
          <pc:sldMk cId="4246235463" sldId="2146846919"/>
        </pc:sldMkLst>
      </pc:sldChg>
      <pc:sldChg chg="del">
        <pc:chgData name="Hiram Fleitas" userId="e10fcc43-9abd-4aad-af2d-b6bb7d9e18eb" providerId="ADAL" clId="{5A18F000-53C3-40C0-B93F-61991E5B591E}" dt="2022-05-16T16:21:46.244" v="712" actId="18676"/>
        <pc:sldMkLst>
          <pc:docMk/>
          <pc:sldMk cId="409179507" sldId="2146846920"/>
        </pc:sldMkLst>
      </pc:sldChg>
      <pc:sldChg chg="del">
        <pc:chgData name="Hiram Fleitas" userId="e10fcc43-9abd-4aad-af2d-b6bb7d9e18eb" providerId="ADAL" clId="{5A18F000-53C3-40C0-B93F-61991E5B591E}" dt="2022-05-16T16:21:46.244" v="712" actId="18676"/>
        <pc:sldMkLst>
          <pc:docMk/>
          <pc:sldMk cId="1893897786" sldId="2146846921"/>
        </pc:sldMkLst>
      </pc:sldChg>
      <pc:sldChg chg="del">
        <pc:chgData name="Hiram Fleitas" userId="e10fcc43-9abd-4aad-af2d-b6bb7d9e18eb" providerId="ADAL" clId="{5A18F000-53C3-40C0-B93F-61991E5B591E}" dt="2022-05-16T16:21:46.244" v="712" actId="18676"/>
        <pc:sldMkLst>
          <pc:docMk/>
          <pc:sldMk cId="3889732410" sldId="2146846922"/>
        </pc:sldMkLst>
      </pc:sldChg>
      <pc:sldChg chg="del">
        <pc:chgData name="Hiram Fleitas" userId="e10fcc43-9abd-4aad-af2d-b6bb7d9e18eb" providerId="ADAL" clId="{5A18F000-53C3-40C0-B93F-61991E5B591E}" dt="2022-05-16T16:21:46.244" v="712" actId="18676"/>
        <pc:sldMkLst>
          <pc:docMk/>
          <pc:sldMk cId="2791069814" sldId="2146846923"/>
        </pc:sldMkLst>
      </pc:sldChg>
      <pc:sldChg chg="del">
        <pc:chgData name="Hiram Fleitas" userId="e10fcc43-9abd-4aad-af2d-b6bb7d9e18eb" providerId="ADAL" clId="{5A18F000-53C3-40C0-B93F-61991E5B591E}" dt="2022-05-16T16:21:46.244" v="712" actId="18676"/>
        <pc:sldMkLst>
          <pc:docMk/>
          <pc:sldMk cId="4124795560" sldId="2146846924"/>
        </pc:sldMkLst>
      </pc:sldChg>
      <pc:sldChg chg="del">
        <pc:chgData name="Hiram Fleitas" userId="e10fcc43-9abd-4aad-af2d-b6bb7d9e18eb" providerId="ADAL" clId="{5A18F000-53C3-40C0-B93F-61991E5B591E}" dt="2022-05-16T16:21:46.244" v="712" actId="18676"/>
        <pc:sldMkLst>
          <pc:docMk/>
          <pc:sldMk cId="1161543706" sldId="2146846925"/>
        </pc:sldMkLst>
      </pc:sldChg>
      <pc:sldChg chg="del">
        <pc:chgData name="Hiram Fleitas" userId="e10fcc43-9abd-4aad-af2d-b6bb7d9e18eb" providerId="ADAL" clId="{5A18F000-53C3-40C0-B93F-61991E5B591E}" dt="2022-05-16T16:21:52.976" v="714" actId="18676"/>
        <pc:sldMkLst>
          <pc:docMk/>
          <pc:sldMk cId="1878852744" sldId="2146846926"/>
        </pc:sldMkLst>
      </pc:sldChg>
      <pc:sldChg chg="addSp delSp modSp mod addAnim delAnim modAnim modNotesTx">
        <pc:chgData name="Hiram Fleitas" userId="e10fcc43-9abd-4aad-af2d-b6bb7d9e18eb" providerId="ADAL" clId="{5A18F000-53C3-40C0-B93F-61991E5B591E}" dt="2022-05-19T15:55:42.468" v="4075" actId="6549"/>
        <pc:sldMkLst>
          <pc:docMk/>
          <pc:sldMk cId="449670274" sldId="2146846927"/>
        </pc:sldMkLst>
        <pc:spChg chg="mod">
          <ac:chgData name="Hiram Fleitas" userId="e10fcc43-9abd-4aad-af2d-b6bb7d9e18eb" providerId="ADAL" clId="{5A18F000-53C3-40C0-B93F-61991E5B591E}" dt="2022-05-16T16:12:34.911" v="449" actId="20577"/>
          <ac:spMkLst>
            <pc:docMk/>
            <pc:sldMk cId="449670274" sldId="2146846927"/>
            <ac:spMk id="11" creationId="{105CD6A0-F58C-4C54-B7E4-BD74AB00CE42}"/>
          </ac:spMkLst>
        </pc:spChg>
        <pc:spChg chg="add del mod">
          <ac:chgData name="Hiram Fleitas" userId="e10fcc43-9abd-4aad-af2d-b6bb7d9e18eb" providerId="ADAL" clId="{5A18F000-53C3-40C0-B93F-61991E5B591E}" dt="2022-05-16T16:04:33.426" v="242"/>
          <ac:spMkLst>
            <pc:docMk/>
            <pc:sldMk cId="449670274" sldId="2146846927"/>
            <ac:spMk id="12" creationId="{8CE9FA5B-EF51-5D4F-7673-6D516997EEF5}"/>
          </ac:spMkLst>
        </pc:spChg>
        <pc:spChg chg="mod">
          <ac:chgData name="Hiram Fleitas" userId="e10fcc43-9abd-4aad-af2d-b6bb7d9e18eb" providerId="ADAL" clId="{5A18F000-53C3-40C0-B93F-61991E5B591E}" dt="2022-05-16T16:04:28.883" v="241"/>
          <ac:spMkLst>
            <pc:docMk/>
            <pc:sldMk cId="449670274" sldId="2146846927"/>
            <ac:spMk id="14" creationId="{B3ECED44-3661-AF28-29D9-57C24DEBBAC1}"/>
          </ac:spMkLst>
        </pc:spChg>
        <pc:spChg chg="mod">
          <ac:chgData name="Hiram Fleitas" userId="e10fcc43-9abd-4aad-af2d-b6bb7d9e18eb" providerId="ADAL" clId="{5A18F000-53C3-40C0-B93F-61991E5B591E}" dt="2022-05-16T16:04:28.883" v="241"/>
          <ac:spMkLst>
            <pc:docMk/>
            <pc:sldMk cId="449670274" sldId="2146846927"/>
            <ac:spMk id="16" creationId="{1B087894-B11A-3642-3C22-D29DA72C416E}"/>
          </ac:spMkLst>
        </pc:spChg>
        <pc:spChg chg="mod">
          <ac:chgData name="Hiram Fleitas" userId="e10fcc43-9abd-4aad-af2d-b6bb7d9e18eb" providerId="ADAL" clId="{5A18F000-53C3-40C0-B93F-61991E5B591E}" dt="2022-05-16T16:04:28.883" v="241"/>
          <ac:spMkLst>
            <pc:docMk/>
            <pc:sldMk cId="449670274" sldId="2146846927"/>
            <ac:spMk id="17" creationId="{8B5B31B1-EEA7-9C75-5360-9CE9B0222368}"/>
          </ac:spMkLst>
        </pc:spChg>
        <pc:spChg chg="mod">
          <ac:chgData name="Hiram Fleitas" userId="e10fcc43-9abd-4aad-af2d-b6bb7d9e18eb" providerId="ADAL" clId="{5A18F000-53C3-40C0-B93F-61991E5B591E}" dt="2022-05-16T16:04:28.883" v="241"/>
          <ac:spMkLst>
            <pc:docMk/>
            <pc:sldMk cId="449670274" sldId="2146846927"/>
            <ac:spMk id="18" creationId="{25A36AE4-CD19-8D7A-EA29-4619A1561E43}"/>
          </ac:spMkLst>
        </pc:spChg>
        <pc:spChg chg="mod">
          <ac:chgData name="Hiram Fleitas" userId="e10fcc43-9abd-4aad-af2d-b6bb7d9e18eb" providerId="ADAL" clId="{5A18F000-53C3-40C0-B93F-61991E5B591E}" dt="2022-05-16T16:04:28.883" v="241"/>
          <ac:spMkLst>
            <pc:docMk/>
            <pc:sldMk cId="449670274" sldId="2146846927"/>
            <ac:spMk id="19" creationId="{BBC06689-3658-A8DE-65B5-F6B480003DB8}"/>
          </ac:spMkLst>
        </pc:spChg>
        <pc:spChg chg="mod">
          <ac:chgData name="Hiram Fleitas" userId="e10fcc43-9abd-4aad-af2d-b6bb7d9e18eb" providerId="ADAL" clId="{5A18F000-53C3-40C0-B93F-61991E5B591E}" dt="2022-05-16T16:04:28.883" v="241"/>
          <ac:spMkLst>
            <pc:docMk/>
            <pc:sldMk cId="449670274" sldId="2146846927"/>
            <ac:spMk id="20" creationId="{D59DBB58-5200-369C-7156-73CF189CBB1A}"/>
          </ac:spMkLst>
        </pc:spChg>
        <pc:spChg chg="mod">
          <ac:chgData name="Hiram Fleitas" userId="e10fcc43-9abd-4aad-af2d-b6bb7d9e18eb" providerId="ADAL" clId="{5A18F000-53C3-40C0-B93F-61991E5B591E}" dt="2022-05-16T16:04:28.883" v="241"/>
          <ac:spMkLst>
            <pc:docMk/>
            <pc:sldMk cId="449670274" sldId="2146846927"/>
            <ac:spMk id="21" creationId="{8933D421-1AD1-90C2-3C12-1430E12325C2}"/>
          </ac:spMkLst>
        </pc:spChg>
        <pc:spChg chg="mod">
          <ac:chgData name="Hiram Fleitas" userId="e10fcc43-9abd-4aad-af2d-b6bb7d9e18eb" providerId="ADAL" clId="{5A18F000-53C3-40C0-B93F-61991E5B591E}" dt="2022-05-16T16:04:28.883" v="241"/>
          <ac:spMkLst>
            <pc:docMk/>
            <pc:sldMk cId="449670274" sldId="2146846927"/>
            <ac:spMk id="22" creationId="{D0463D70-6080-E421-E648-E6547BE261CE}"/>
          </ac:spMkLst>
        </pc:spChg>
        <pc:spChg chg="mod">
          <ac:chgData name="Hiram Fleitas" userId="e10fcc43-9abd-4aad-af2d-b6bb7d9e18eb" providerId="ADAL" clId="{5A18F000-53C3-40C0-B93F-61991E5B591E}" dt="2022-05-16T16:04:28.883" v="241"/>
          <ac:spMkLst>
            <pc:docMk/>
            <pc:sldMk cId="449670274" sldId="2146846927"/>
            <ac:spMk id="24" creationId="{B93623BD-35B7-7EF1-4F12-E6FB86FE1A88}"/>
          </ac:spMkLst>
        </pc:spChg>
        <pc:spChg chg="mod">
          <ac:chgData name="Hiram Fleitas" userId="e10fcc43-9abd-4aad-af2d-b6bb7d9e18eb" providerId="ADAL" clId="{5A18F000-53C3-40C0-B93F-61991E5B591E}" dt="2022-05-16T16:04:28.883" v="241"/>
          <ac:spMkLst>
            <pc:docMk/>
            <pc:sldMk cId="449670274" sldId="2146846927"/>
            <ac:spMk id="26" creationId="{BDA1415C-20B4-0544-9189-52DE4A62C78E}"/>
          </ac:spMkLst>
        </pc:spChg>
        <pc:spChg chg="mod">
          <ac:chgData name="Hiram Fleitas" userId="e10fcc43-9abd-4aad-af2d-b6bb7d9e18eb" providerId="ADAL" clId="{5A18F000-53C3-40C0-B93F-61991E5B591E}" dt="2022-05-16T16:04:28.883" v="241"/>
          <ac:spMkLst>
            <pc:docMk/>
            <pc:sldMk cId="449670274" sldId="2146846927"/>
            <ac:spMk id="27" creationId="{D0A59907-E32D-9E0E-5B47-1C7644B86141}"/>
          </ac:spMkLst>
        </pc:spChg>
        <pc:spChg chg="mod">
          <ac:chgData name="Hiram Fleitas" userId="e10fcc43-9abd-4aad-af2d-b6bb7d9e18eb" providerId="ADAL" clId="{5A18F000-53C3-40C0-B93F-61991E5B591E}" dt="2022-05-16T16:04:28.883" v="241"/>
          <ac:spMkLst>
            <pc:docMk/>
            <pc:sldMk cId="449670274" sldId="2146846927"/>
            <ac:spMk id="28" creationId="{7A4928BD-39BE-3859-9CAC-FFA8F19ADF0C}"/>
          </ac:spMkLst>
        </pc:spChg>
        <pc:spChg chg="mod">
          <ac:chgData name="Hiram Fleitas" userId="e10fcc43-9abd-4aad-af2d-b6bb7d9e18eb" providerId="ADAL" clId="{5A18F000-53C3-40C0-B93F-61991E5B591E}" dt="2022-05-16T16:04:28.883" v="241"/>
          <ac:spMkLst>
            <pc:docMk/>
            <pc:sldMk cId="449670274" sldId="2146846927"/>
            <ac:spMk id="29" creationId="{DC8110F4-79CB-7985-E6A1-53169D768087}"/>
          </ac:spMkLst>
        </pc:spChg>
        <pc:spChg chg="mod">
          <ac:chgData name="Hiram Fleitas" userId="e10fcc43-9abd-4aad-af2d-b6bb7d9e18eb" providerId="ADAL" clId="{5A18F000-53C3-40C0-B93F-61991E5B591E}" dt="2022-05-16T16:04:28.883" v="241"/>
          <ac:spMkLst>
            <pc:docMk/>
            <pc:sldMk cId="449670274" sldId="2146846927"/>
            <ac:spMk id="30" creationId="{D7668FC6-3A71-2869-B5FE-1916FCF9354F}"/>
          </ac:spMkLst>
        </pc:spChg>
        <pc:spChg chg="mod">
          <ac:chgData name="Hiram Fleitas" userId="e10fcc43-9abd-4aad-af2d-b6bb7d9e18eb" providerId="ADAL" clId="{5A18F000-53C3-40C0-B93F-61991E5B591E}" dt="2022-05-16T16:04:28.883" v="241"/>
          <ac:spMkLst>
            <pc:docMk/>
            <pc:sldMk cId="449670274" sldId="2146846927"/>
            <ac:spMk id="31" creationId="{231B7A22-01E5-3E45-AA31-C57C4B069B09}"/>
          </ac:spMkLst>
        </pc:spChg>
        <pc:spChg chg="mod">
          <ac:chgData name="Hiram Fleitas" userId="e10fcc43-9abd-4aad-af2d-b6bb7d9e18eb" providerId="ADAL" clId="{5A18F000-53C3-40C0-B93F-61991E5B591E}" dt="2022-05-16T16:04:28.883" v="241"/>
          <ac:spMkLst>
            <pc:docMk/>
            <pc:sldMk cId="449670274" sldId="2146846927"/>
            <ac:spMk id="32" creationId="{CCA4F4E0-8666-AF7C-F688-CB78510E47C9}"/>
          </ac:spMkLst>
        </pc:spChg>
        <pc:spChg chg="mod">
          <ac:chgData name="Hiram Fleitas" userId="e10fcc43-9abd-4aad-af2d-b6bb7d9e18eb" providerId="ADAL" clId="{5A18F000-53C3-40C0-B93F-61991E5B591E}" dt="2022-05-16T16:04:28.883" v="241"/>
          <ac:spMkLst>
            <pc:docMk/>
            <pc:sldMk cId="449670274" sldId="2146846927"/>
            <ac:spMk id="33" creationId="{C4D7737C-6699-D7B1-7EEB-7B4EA3B7B842}"/>
          </ac:spMkLst>
        </pc:spChg>
        <pc:spChg chg="mod">
          <ac:chgData name="Hiram Fleitas" userId="e10fcc43-9abd-4aad-af2d-b6bb7d9e18eb" providerId="ADAL" clId="{5A18F000-53C3-40C0-B93F-61991E5B591E}" dt="2022-05-16T16:04:28.883" v="241"/>
          <ac:spMkLst>
            <pc:docMk/>
            <pc:sldMk cId="449670274" sldId="2146846927"/>
            <ac:spMk id="35" creationId="{C83B1D29-0A49-7A70-5EEB-DDF2AB1CA51A}"/>
          </ac:spMkLst>
        </pc:spChg>
        <pc:spChg chg="mod">
          <ac:chgData name="Hiram Fleitas" userId="e10fcc43-9abd-4aad-af2d-b6bb7d9e18eb" providerId="ADAL" clId="{5A18F000-53C3-40C0-B93F-61991E5B591E}" dt="2022-05-16T16:04:28.883" v="241"/>
          <ac:spMkLst>
            <pc:docMk/>
            <pc:sldMk cId="449670274" sldId="2146846927"/>
            <ac:spMk id="38" creationId="{13BB4AE9-6A0D-AF99-8756-E4F3D1DB8FCC}"/>
          </ac:spMkLst>
        </pc:spChg>
        <pc:spChg chg="mod">
          <ac:chgData name="Hiram Fleitas" userId="e10fcc43-9abd-4aad-af2d-b6bb7d9e18eb" providerId="ADAL" clId="{5A18F000-53C3-40C0-B93F-61991E5B591E}" dt="2022-05-16T16:04:28.883" v="241"/>
          <ac:spMkLst>
            <pc:docMk/>
            <pc:sldMk cId="449670274" sldId="2146846927"/>
            <ac:spMk id="40" creationId="{38AA6EC8-4CA8-0ADF-BF65-FAAE1D7458FB}"/>
          </ac:spMkLst>
        </pc:spChg>
        <pc:spChg chg="mod">
          <ac:chgData name="Hiram Fleitas" userId="e10fcc43-9abd-4aad-af2d-b6bb7d9e18eb" providerId="ADAL" clId="{5A18F000-53C3-40C0-B93F-61991E5B591E}" dt="2022-05-16T16:04:28.883" v="241"/>
          <ac:spMkLst>
            <pc:docMk/>
            <pc:sldMk cId="449670274" sldId="2146846927"/>
            <ac:spMk id="41" creationId="{2ADA8AE8-20FD-26ED-1D7A-8C2AEA773C5F}"/>
          </ac:spMkLst>
        </pc:spChg>
        <pc:spChg chg="mod">
          <ac:chgData name="Hiram Fleitas" userId="e10fcc43-9abd-4aad-af2d-b6bb7d9e18eb" providerId="ADAL" clId="{5A18F000-53C3-40C0-B93F-61991E5B591E}" dt="2022-05-16T16:04:28.883" v="241"/>
          <ac:spMkLst>
            <pc:docMk/>
            <pc:sldMk cId="449670274" sldId="2146846927"/>
            <ac:spMk id="42" creationId="{58BC1BF9-7720-4093-1863-F8E4A6ECEC27}"/>
          </ac:spMkLst>
        </pc:spChg>
        <pc:spChg chg="mod">
          <ac:chgData name="Hiram Fleitas" userId="e10fcc43-9abd-4aad-af2d-b6bb7d9e18eb" providerId="ADAL" clId="{5A18F000-53C3-40C0-B93F-61991E5B591E}" dt="2022-05-16T16:04:28.883" v="241"/>
          <ac:spMkLst>
            <pc:docMk/>
            <pc:sldMk cId="449670274" sldId="2146846927"/>
            <ac:spMk id="43" creationId="{4657E039-DD8C-CE97-DEFF-5C44A842C8AC}"/>
          </ac:spMkLst>
        </pc:spChg>
        <pc:spChg chg="mod">
          <ac:chgData name="Hiram Fleitas" userId="e10fcc43-9abd-4aad-af2d-b6bb7d9e18eb" providerId="ADAL" clId="{5A18F000-53C3-40C0-B93F-61991E5B591E}" dt="2022-05-16T16:04:28.883" v="241"/>
          <ac:spMkLst>
            <pc:docMk/>
            <pc:sldMk cId="449670274" sldId="2146846927"/>
            <ac:spMk id="44" creationId="{A83F3295-7DCE-4474-0024-68391D7B6877}"/>
          </ac:spMkLst>
        </pc:spChg>
        <pc:spChg chg="mod topLvl">
          <ac:chgData name="Hiram Fleitas" userId="e10fcc43-9abd-4aad-af2d-b6bb7d9e18eb" providerId="ADAL" clId="{5A18F000-53C3-40C0-B93F-61991E5B591E}" dt="2022-05-16T16:04:34.593" v="243" actId="478"/>
          <ac:spMkLst>
            <pc:docMk/>
            <pc:sldMk cId="449670274" sldId="2146846927"/>
            <ac:spMk id="45" creationId="{E4574C58-5C18-4599-8DF5-15ED6C309429}"/>
          </ac:spMkLst>
        </pc:spChg>
        <pc:spChg chg="mod">
          <ac:chgData name="Hiram Fleitas" userId="e10fcc43-9abd-4aad-af2d-b6bb7d9e18eb" providerId="ADAL" clId="{5A18F000-53C3-40C0-B93F-61991E5B591E}" dt="2022-05-16T16:04:28.883" v="241"/>
          <ac:spMkLst>
            <pc:docMk/>
            <pc:sldMk cId="449670274" sldId="2146846927"/>
            <ac:spMk id="46" creationId="{3A61813C-4732-F053-1DA8-9CA06A108A96}"/>
          </ac:spMkLst>
        </pc:spChg>
        <pc:spChg chg="mod">
          <ac:chgData name="Hiram Fleitas" userId="e10fcc43-9abd-4aad-af2d-b6bb7d9e18eb" providerId="ADAL" clId="{5A18F000-53C3-40C0-B93F-61991E5B591E}" dt="2022-05-16T16:04:28.883" v="241"/>
          <ac:spMkLst>
            <pc:docMk/>
            <pc:sldMk cId="449670274" sldId="2146846927"/>
            <ac:spMk id="47" creationId="{7D60DCB7-FDAA-651B-6562-13E466BA8803}"/>
          </ac:spMkLst>
        </pc:spChg>
        <pc:spChg chg="mod">
          <ac:chgData name="Hiram Fleitas" userId="e10fcc43-9abd-4aad-af2d-b6bb7d9e18eb" providerId="ADAL" clId="{5A18F000-53C3-40C0-B93F-61991E5B591E}" dt="2022-05-16T16:04:28.883" v="241"/>
          <ac:spMkLst>
            <pc:docMk/>
            <pc:sldMk cId="449670274" sldId="2146846927"/>
            <ac:spMk id="48" creationId="{D8ACAD3A-DBAF-FAA4-8D15-D7F8309BF2A2}"/>
          </ac:spMkLst>
        </pc:spChg>
        <pc:spChg chg="mod">
          <ac:chgData name="Hiram Fleitas" userId="e10fcc43-9abd-4aad-af2d-b6bb7d9e18eb" providerId="ADAL" clId="{5A18F000-53C3-40C0-B93F-61991E5B591E}" dt="2022-05-16T16:04:28.883" v="241"/>
          <ac:spMkLst>
            <pc:docMk/>
            <pc:sldMk cId="449670274" sldId="2146846927"/>
            <ac:spMk id="49" creationId="{BEC32295-764C-1494-0AC3-67B7BBED4258}"/>
          </ac:spMkLst>
        </pc:spChg>
        <pc:spChg chg="mod">
          <ac:chgData name="Hiram Fleitas" userId="e10fcc43-9abd-4aad-af2d-b6bb7d9e18eb" providerId="ADAL" clId="{5A18F000-53C3-40C0-B93F-61991E5B591E}" dt="2022-05-16T16:04:28.883" v="241"/>
          <ac:spMkLst>
            <pc:docMk/>
            <pc:sldMk cId="449670274" sldId="2146846927"/>
            <ac:spMk id="50" creationId="{532B3F30-86F0-CA5A-A3A0-704B024F408E}"/>
          </ac:spMkLst>
        </pc:spChg>
        <pc:spChg chg="mod">
          <ac:chgData name="Hiram Fleitas" userId="e10fcc43-9abd-4aad-af2d-b6bb7d9e18eb" providerId="ADAL" clId="{5A18F000-53C3-40C0-B93F-61991E5B591E}" dt="2022-05-16T16:04:28.883" v="241"/>
          <ac:spMkLst>
            <pc:docMk/>
            <pc:sldMk cId="449670274" sldId="2146846927"/>
            <ac:spMk id="51" creationId="{36A6A2E7-756F-FEB6-0156-789EAAD4D167}"/>
          </ac:spMkLst>
        </pc:spChg>
        <pc:spChg chg="mod">
          <ac:chgData name="Hiram Fleitas" userId="e10fcc43-9abd-4aad-af2d-b6bb7d9e18eb" providerId="ADAL" clId="{5A18F000-53C3-40C0-B93F-61991E5B591E}" dt="2022-05-16T16:04:28.883" v="241"/>
          <ac:spMkLst>
            <pc:docMk/>
            <pc:sldMk cId="449670274" sldId="2146846927"/>
            <ac:spMk id="52" creationId="{BEBFA162-5F5A-BD61-D3E1-EC2E621BE8FE}"/>
          </ac:spMkLst>
        </pc:spChg>
        <pc:spChg chg="mod">
          <ac:chgData name="Hiram Fleitas" userId="e10fcc43-9abd-4aad-af2d-b6bb7d9e18eb" providerId="ADAL" clId="{5A18F000-53C3-40C0-B93F-61991E5B591E}" dt="2022-05-16T16:04:28.883" v="241"/>
          <ac:spMkLst>
            <pc:docMk/>
            <pc:sldMk cId="449670274" sldId="2146846927"/>
            <ac:spMk id="53" creationId="{6578C684-337A-F446-2E06-D68921752844}"/>
          </ac:spMkLst>
        </pc:spChg>
        <pc:spChg chg="mod">
          <ac:chgData name="Hiram Fleitas" userId="e10fcc43-9abd-4aad-af2d-b6bb7d9e18eb" providerId="ADAL" clId="{5A18F000-53C3-40C0-B93F-61991E5B591E}" dt="2022-05-16T16:04:28.883" v="241"/>
          <ac:spMkLst>
            <pc:docMk/>
            <pc:sldMk cId="449670274" sldId="2146846927"/>
            <ac:spMk id="54" creationId="{93A09D98-2CF7-5432-EAA0-4ADF4D22BAF9}"/>
          </ac:spMkLst>
        </pc:spChg>
        <pc:spChg chg="mod">
          <ac:chgData name="Hiram Fleitas" userId="e10fcc43-9abd-4aad-af2d-b6bb7d9e18eb" providerId="ADAL" clId="{5A18F000-53C3-40C0-B93F-61991E5B591E}" dt="2022-05-16T16:04:28.883" v="241"/>
          <ac:spMkLst>
            <pc:docMk/>
            <pc:sldMk cId="449670274" sldId="2146846927"/>
            <ac:spMk id="55" creationId="{2E17DD97-A178-181D-5A11-894F38BCCF48}"/>
          </ac:spMkLst>
        </pc:spChg>
        <pc:spChg chg="mod">
          <ac:chgData name="Hiram Fleitas" userId="e10fcc43-9abd-4aad-af2d-b6bb7d9e18eb" providerId="ADAL" clId="{5A18F000-53C3-40C0-B93F-61991E5B591E}" dt="2022-05-16T16:04:28.883" v="241"/>
          <ac:spMkLst>
            <pc:docMk/>
            <pc:sldMk cId="449670274" sldId="2146846927"/>
            <ac:spMk id="56" creationId="{735287CD-A645-FA1C-7A08-31C2242B84B0}"/>
          </ac:spMkLst>
        </pc:spChg>
        <pc:spChg chg="mod">
          <ac:chgData name="Hiram Fleitas" userId="e10fcc43-9abd-4aad-af2d-b6bb7d9e18eb" providerId="ADAL" clId="{5A18F000-53C3-40C0-B93F-61991E5B591E}" dt="2022-05-16T16:04:28.883" v="241"/>
          <ac:spMkLst>
            <pc:docMk/>
            <pc:sldMk cId="449670274" sldId="2146846927"/>
            <ac:spMk id="57" creationId="{9A493FD2-AF57-D18B-5A4F-1236BFDE5BD5}"/>
          </ac:spMkLst>
        </pc:spChg>
        <pc:spChg chg="mod">
          <ac:chgData name="Hiram Fleitas" userId="e10fcc43-9abd-4aad-af2d-b6bb7d9e18eb" providerId="ADAL" clId="{5A18F000-53C3-40C0-B93F-61991E5B591E}" dt="2022-05-16T16:04:28.883" v="241"/>
          <ac:spMkLst>
            <pc:docMk/>
            <pc:sldMk cId="449670274" sldId="2146846927"/>
            <ac:spMk id="58" creationId="{5FB55D88-4101-E13F-B710-D1AA6AE8BE95}"/>
          </ac:spMkLst>
        </pc:spChg>
        <pc:spChg chg="mod">
          <ac:chgData name="Hiram Fleitas" userId="e10fcc43-9abd-4aad-af2d-b6bb7d9e18eb" providerId="ADAL" clId="{5A18F000-53C3-40C0-B93F-61991E5B591E}" dt="2022-05-16T16:04:28.883" v="241"/>
          <ac:spMkLst>
            <pc:docMk/>
            <pc:sldMk cId="449670274" sldId="2146846927"/>
            <ac:spMk id="59" creationId="{90388E87-3BB6-6E1B-34A3-C29AF483E0B0}"/>
          </ac:spMkLst>
        </pc:spChg>
        <pc:spChg chg="mod">
          <ac:chgData name="Hiram Fleitas" userId="e10fcc43-9abd-4aad-af2d-b6bb7d9e18eb" providerId="ADAL" clId="{5A18F000-53C3-40C0-B93F-61991E5B591E}" dt="2022-05-16T16:04:28.883" v="241"/>
          <ac:spMkLst>
            <pc:docMk/>
            <pc:sldMk cId="449670274" sldId="2146846927"/>
            <ac:spMk id="60" creationId="{92845D0C-215B-5E33-9F3F-BF253491660B}"/>
          </ac:spMkLst>
        </pc:spChg>
        <pc:spChg chg="mod">
          <ac:chgData name="Hiram Fleitas" userId="e10fcc43-9abd-4aad-af2d-b6bb7d9e18eb" providerId="ADAL" clId="{5A18F000-53C3-40C0-B93F-61991E5B591E}" dt="2022-05-16T16:04:28.883" v="241"/>
          <ac:spMkLst>
            <pc:docMk/>
            <pc:sldMk cId="449670274" sldId="2146846927"/>
            <ac:spMk id="61" creationId="{311AF95E-78A3-772C-84A1-4A9BD2D56336}"/>
          </ac:spMkLst>
        </pc:spChg>
        <pc:spChg chg="mod">
          <ac:chgData name="Hiram Fleitas" userId="e10fcc43-9abd-4aad-af2d-b6bb7d9e18eb" providerId="ADAL" clId="{5A18F000-53C3-40C0-B93F-61991E5B591E}" dt="2022-05-16T16:04:28.883" v="241"/>
          <ac:spMkLst>
            <pc:docMk/>
            <pc:sldMk cId="449670274" sldId="2146846927"/>
            <ac:spMk id="62" creationId="{CA6D2D49-B150-C5B5-551D-90C0E8EFCE2D}"/>
          </ac:spMkLst>
        </pc:spChg>
        <pc:spChg chg="mod">
          <ac:chgData name="Hiram Fleitas" userId="e10fcc43-9abd-4aad-af2d-b6bb7d9e18eb" providerId="ADAL" clId="{5A18F000-53C3-40C0-B93F-61991E5B591E}" dt="2022-05-16T16:04:28.883" v="241"/>
          <ac:spMkLst>
            <pc:docMk/>
            <pc:sldMk cId="449670274" sldId="2146846927"/>
            <ac:spMk id="63" creationId="{1496AE24-023C-EDD3-F549-639300AFDF43}"/>
          </ac:spMkLst>
        </pc:spChg>
        <pc:spChg chg="mod">
          <ac:chgData name="Hiram Fleitas" userId="e10fcc43-9abd-4aad-af2d-b6bb7d9e18eb" providerId="ADAL" clId="{5A18F000-53C3-40C0-B93F-61991E5B591E}" dt="2022-05-16T16:04:28.883" v="241"/>
          <ac:spMkLst>
            <pc:docMk/>
            <pc:sldMk cId="449670274" sldId="2146846927"/>
            <ac:spMk id="64" creationId="{F5A8FBD4-FBDA-CEAE-527F-482C6077F023}"/>
          </ac:spMkLst>
        </pc:spChg>
        <pc:spChg chg="mod">
          <ac:chgData name="Hiram Fleitas" userId="e10fcc43-9abd-4aad-af2d-b6bb7d9e18eb" providerId="ADAL" clId="{5A18F000-53C3-40C0-B93F-61991E5B591E}" dt="2022-05-16T16:04:28.883" v="241"/>
          <ac:spMkLst>
            <pc:docMk/>
            <pc:sldMk cId="449670274" sldId="2146846927"/>
            <ac:spMk id="65" creationId="{6469258A-01D3-BCE9-30D8-741C844B2389}"/>
          </ac:spMkLst>
        </pc:spChg>
        <pc:spChg chg="mod">
          <ac:chgData name="Hiram Fleitas" userId="e10fcc43-9abd-4aad-af2d-b6bb7d9e18eb" providerId="ADAL" clId="{5A18F000-53C3-40C0-B93F-61991E5B591E}" dt="2022-05-16T16:04:28.883" v="241"/>
          <ac:spMkLst>
            <pc:docMk/>
            <pc:sldMk cId="449670274" sldId="2146846927"/>
            <ac:spMk id="66" creationId="{409989D2-53E9-8DAE-6369-7EA936BFEC2C}"/>
          </ac:spMkLst>
        </pc:spChg>
        <pc:spChg chg="mod">
          <ac:chgData name="Hiram Fleitas" userId="e10fcc43-9abd-4aad-af2d-b6bb7d9e18eb" providerId="ADAL" clId="{5A18F000-53C3-40C0-B93F-61991E5B591E}" dt="2022-05-16T16:04:28.883" v="241"/>
          <ac:spMkLst>
            <pc:docMk/>
            <pc:sldMk cId="449670274" sldId="2146846927"/>
            <ac:spMk id="67" creationId="{154AF241-03B0-1823-3ADE-24A354C9935B}"/>
          </ac:spMkLst>
        </pc:spChg>
        <pc:spChg chg="mod">
          <ac:chgData name="Hiram Fleitas" userId="e10fcc43-9abd-4aad-af2d-b6bb7d9e18eb" providerId="ADAL" clId="{5A18F000-53C3-40C0-B93F-61991E5B591E}" dt="2022-05-16T16:04:28.883" v="241"/>
          <ac:spMkLst>
            <pc:docMk/>
            <pc:sldMk cId="449670274" sldId="2146846927"/>
            <ac:spMk id="68" creationId="{377C733A-D0AA-2FB3-6B87-3633C93990E0}"/>
          </ac:spMkLst>
        </pc:spChg>
        <pc:spChg chg="mod">
          <ac:chgData name="Hiram Fleitas" userId="e10fcc43-9abd-4aad-af2d-b6bb7d9e18eb" providerId="ADAL" clId="{5A18F000-53C3-40C0-B93F-61991E5B591E}" dt="2022-05-16T16:04:28.883" v="241"/>
          <ac:spMkLst>
            <pc:docMk/>
            <pc:sldMk cId="449670274" sldId="2146846927"/>
            <ac:spMk id="69" creationId="{D853C49F-61A4-13C9-62B8-4D14EA1518D3}"/>
          </ac:spMkLst>
        </pc:spChg>
        <pc:spChg chg="mod">
          <ac:chgData name="Hiram Fleitas" userId="e10fcc43-9abd-4aad-af2d-b6bb7d9e18eb" providerId="ADAL" clId="{5A18F000-53C3-40C0-B93F-61991E5B591E}" dt="2022-05-16T16:04:28.883" v="241"/>
          <ac:spMkLst>
            <pc:docMk/>
            <pc:sldMk cId="449670274" sldId="2146846927"/>
            <ac:spMk id="70" creationId="{6E53AAE1-7473-8222-4373-25AA0A9F9907}"/>
          </ac:spMkLst>
        </pc:spChg>
        <pc:spChg chg="mod">
          <ac:chgData name="Hiram Fleitas" userId="e10fcc43-9abd-4aad-af2d-b6bb7d9e18eb" providerId="ADAL" clId="{5A18F000-53C3-40C0-B93F-61991E5B591E}" dt="2022-05-16T16:04:28.883" v="241"/>
          <ac:spMkLst>
            <pc:docMk/>
            <pc:sldMk cId="449670274" sldId="2146846927"/>
            <ac:spMk id="71" creationId="{35F1B9FA-C23A-E830-E2F7-01F875AD4715}"/>
          </ac:spMkLst>
        </pc:spChg>
        <pc:spChg chg="mod">
          <ac:chgData name="Hiram Fleitas" userId="e10fcc43-9abd-4aad-af2d-b6bb7d9e18eb" providerId="ADAL" clId="{5A18F000-53C3-40C0-B93F-61991E5B591E}" dt="2022-05-16T16:04:28.883" v="241"/>
          <ac:spMkLst>
            <pc:docMk/>
            <pc:sldMk cId="449670274" sldId="2146846927"/>
            <ac:spMk id="72" creationId="{A6D35183-96A4-F263-10AE-A5CE86221AE2}"/>
          </ac:spMkLst>
        </pc:spChg>
        <pc:spChg chg="mod">
          <ac:chgData name="Hiram Fleitas" userId="e10fcc43-9abd-4aad-af2d-b6bb7d9e18eb" providerId="ADAL" clId="{5A18F000-53C3-40C0-B93F-61991E5B591E}" dt="2022-05-16T16:04:28.883" v="241"/>
          <ac:spMkLst>
            <pc:docMk/>
            <pc:sldMk cId="449670274" sldId="2146846927"/>
            <ac:spMk id="73" creationId="{410FD878-4C88-BCA9-DAC5-26E0467CC298}"/>
          </ac:spMkLst>
        </pc:spChg>
        <pc:spChg chg="mod">
          <ac:chgData name="Hiram Fleitas" userId="e10fcc43-9abd-4aad-af2d-b6bb7d9e18eb" providerId="ADAL" clId="{5A18F000-53C3-40C0-B93F-61991E5B591E}" dt="2022-05-16T16:04:28.883" v="241"/>
          <ac:spMkLst>
            <pc:docMk/>
            <pc:sldMk cId="449670274" sldId="2146846927"/>
            <ac:spMk id="74" creationId="{81827DFB-05A7-8FC4-EE83-12513CA47394}"/>
          </ac:spMkLst>
        </pc:spChg>
        <pc:spChg chg="mod">
          <ac:chgData name="Hiram Fleitas" userId="e10fcc43-9abd-4aad-af2d-b6bb7d9e18eb" providerId="ADAL" clId="{5A18F000-53C3-40C0-B93F-61991E5B591E}" dt="2022-05-16T16:04:28.883" v="241"/>
          <ac:spMkLst>
            <pc:docMk/>
            <pc:sldMk cId="449670274" sldId="2146846927"/>
            <ac:spMk id="75" creationId="{B34C1DF0-BAA4-C8B0-E3BF-B023EDA98069}"/>
          </ac:spMkLst>
        </pc:spChg>
        <pc:spChg chg="mod">
          <ac:chgData name="Hiram Fleitas" userId="e10fcc43-9abd-4aad-af2d-b6bb7d9e18eb" providerId="ADAL" clId="{5A18F000-53C3-40C0-B93F-61991E5B591E}" dt="2022-05-16T16:04:28.883" v="241"/>
          <ac:spMkLst>
            <pc:docMk/>
            <pc:sldMk cId="449670274" sldId="2146846927"/>
            <ac:spMk id="76" creationId="{9A7DAC59-884E-5A1B-891C-276402B3F364}"/>
          </ac:spMkLst>
        </pc:spChg>
        <pc:grpChg chg="add del">
          <ac:chgData name="Hiram Fleitas" userId="e10fcc43-9abd-4aad-af2d-b6bb7d9e18eb" providerId="ADAL" clId="{5A18F000-53C3-40C0-B93F-61991E5B591E}" dt="2022-05-16T16:04:34.593" v="243" actId="478"/>
          <ac:grpSpMkLst>
            <pc:docMk/>
            <pc:sldMk cId="449670274" sldId="2146846927"/>
            <ac:grpSpMk id="9" creationId="{D6722042-8963-4D61-80A2-9EF8699FE671}"/>
          </ac:grpSpMkLst>
        </pc:grpChg>
        <pc:grpChg chg="add del mod">
          <ac:chgData name="Hiram Fleitas" userId="e10fcc43-9abd-4aad-af2d-b6bb7d9e18eb" providerId="ADAL" clId="{5A18F000-53C3-40C0-B93F-61991E5B591E}" dt="2022-05-16T16:04:33.426" v="242"/>
          <ac:grpSpMkLst>
            <pc:docMk/>
            <pc:sldMk cId="449670274" sldId="2146846927"/>
            <ac:grpSpMk id="13" creationId="{E96DD563-FE72-93ED-583E-3A81535EB382}"/>
          </ac:grpSpMkLst>
        </pc:grpChg>
        <pc:grpChg chg="mod">
          <ac:chgData name="Hiram Fleitas" userId="e10fcc43-9abd-4aad-af2d-b6bb7d9e18eb" providerId="ADAL" clId="{5A18F000-53C3-40C0-B93F-61991E5B591E}" dt="2022-05-16T16:04:28.883" v="241"/>
          <ac:grpSpMkLst>
            <pc:docMk/>
            <pc:sldMk cId="449670274" sldId="2146846927"/>
            <ac:grpSpMk id="15" creationId="{B4E93C51-C7BD-CB55-D63D-B345E5F71A01}"/>
          </ac:grpSpMkLst>
        </pc:grpChg>
        <pc:grpChg chg="add del mod">
          <ac:chgData name="Hiram Fleitas" userId="e10fcc43-9abd-4aad-af2d-b6bb7d9e18eb" providerId="ADAL" clId="{5A18F000-53C3-40C0-B93F-61991E5B591E}" dt="2022-05-16T16:04:33.426" v="242"/>
          <ac:grpSpMkLst>
            <pc:docMk/>
            <pc:sldMk cId="449670274" sldId="2146846927"/>
            <ac:grpSpMk id="23" creationId="{D68B9D8C-C743-33BF-C805-7A54FD8AB9F4}"/>
          </ac:grpSpMkLst>
        </pc:grpChg>
        <pc:grpChg chg="mod">
          <ac:chgData name="Hiram Fleitas" userId="e10fcc43-9abd-4aad-af2d-b6bb7d9e18eb" providerId="ADAL" clId="{5A18F000-53C3-40C0-B93F-61991E5B591E}" dt="2022-05-16T16:04:28.883" v="241"/>
          <ac:grpSpMkLst>
            <pc:docMk/>
            <pc:sldMk cId="449670274" sldId="2146846927"/>
            <ac:grpSpMk id="25" creationId="{7BFE0A01-5737-F440-3E6E-A2A454745101}"/>
          </ac:grpSpMkLst>
        </pc:grpChg>
        <pc:grpChg chg="add del mod">
          <ac:chgData name="Hiram Fleitas" userId="e10fcc43-9abd-4aad-af2d-b6bb7d9e18eb" providerId="ADAL" clId="{5A18F000-53C3-40C0-B93F-61991E5B591E}" dt="2022-05-16T16:04:33.426" v="242"/>
          <ac:grpSpMkLst>
            <pc:docMk/>
            <pc:sldMk cId="449670274" sldId="2146846927"/>
            <ac:grpSpMk id="34" creationId="{0A0EE4F0-F70E-BCF1-7991-150FA3A7B276}"/>
          </ac:grpSpMkLst>
        </pc:grpChg>
        <pc:grpChg chg="add del mod">
          <ac:chgData name="Hiram Fleitas" userId="e10fcc43-9abd-4aad-af2d-b6bb7d9e18eb" providerId="ADAL" clId="{5A18F000-53C3-40C0-B93F-61991E5B591E}" dt="2022-05-16T16:04:33.426" v="242"/>
          <ac:grpSpMkLst>
            <pc:docMk/>
            <pc:sldMk cId="449670274" sldId="2146846927"/>
            <ac:grpSpMk id="37" creationId="{4CFEAB09-4BAA-FA79-F389-1A486F87BC27}"/>
          </ac:grpSpMkLst>
        </pc:grpChg>
        <pc:grpChg chg="mod">
          <ac:chgData name="Hiram Fleitas" userId="e10fcc43-9abd-4aad-af2d-b6bb7d9e18eb" providerId="ADAL" clId="{5A18F000-53C3-40C0-B93F-61991E5B591E}" dt="2022-05-16T16:04:28.883" v="241"/>
          <ac:grpSpMkLst>
            <pc:docMk/>
            <pc:sldMk cId="449670274" sldId="2146846927"/>
            <ac:grpSpMk id="39" creationId="{A08D7BB9-1BAD-5199-AB71-4967A5B4374D}"/>
          </ac:grpSpMkLst>
        </pc:grpChg>
        <pc:picChg chg="add del mod topLvl">
          <ac:chgData name="Hiram Fleitas" userId="e10fcc43-9abd-4aad-af2d-b6bb7d9e18eb" providerId="ADAL" clId="{5A18F000-53C3-40C0-B93F-61991E5B591E}" dt="2022-05-16T16:04:34.593" v="243" actId="478"/>
          <ac:picMkLst>
            <pc:docMk/>
            <pc:sldMk cId="449670274" sldId="2146846927"/>
            <ac:picMk id="5" creationId="{4BDB18C7-0EC0-4DF2-B3B3-115710C064A6}"/>
          </ac:picMkLst>
        </pc:picChg>
        <pc:picChg chg="add del mod">
          <ac:chgData name="Hiram Fleitas" userId="e10fcc43-9abd-4aad-af2d-b6bb7d9e18eb" providerId="ADAL" clId="{5A18F000-53C3-40C0-B93F-61991E5B591E}" dt="2022-05-16T16:04:33.426" v="242"/>
          <ac:picMkLst>
            <pc:docMk/>
            <pc:sldMk cId="449670274" sldId="2146846927"/>
            <ac:picMk id="10" creationId="{ACE2C651-4EE3-7CF6-26CE-D6176C7B7134}"/>
          </ac:picMkLst>
        </pc:picChg>
        <pc:picChg chg="mod">
          <ac:chgData name="Hiram Fleitas" userId="e10fcc43-9abd-4aad-af2d-b6bb7d9e18eb" providerId="ADAL" clId="{5A18F000-53C3-40C0-B93F-61991E5B591E}" dt="2022-05-16T16:04:28.883" v="241"/>
          <ac:picMkLst>
            <pc:docMk/>
            <pc:sldMk cId="449670274" sldId="2146846927"/>
            <ac:picMk id="36" creationId="{F964F1D2-662A-ABF0-CD9E-53E54270E732}"/>
          </ac:picMkLst>
        </pc:picChg>
      </pc:sldChg>
      <pc:sldChg chg="del">
        <pc:chgData name="Hiram Fleitas" userId="e10fcc43-9abd-4aad-af2d-b6bb7d9e18eb" providerId="ADAL" clId="{5A18F000-53C3-40C0-B93F-61991E5B591E}" dt="2022-05-16T16:21:30.788" v="711" actId="18676"/>
        <pc:sldMkLst>
          <pc:docMk/>
          <pc:sldMk cId="1513534423" sldId="2146846928"/>
        </pc:sldMkLst>
      </pc:sldChg>
      <pc:sldChg chg="del">
        <pc:chgData name="Hiram Fleitas" userId="e10fcc43-9abd-4aad-af2d-b6bb7d9e18eb" providerId="ADAL" clId="{5A18F000-53C3-40C0-B93F-61991E5B591E}" dt="2022-05-16T16:22:16.178" v="717" actId="18676"/>
        <pc:sldMkLst>
          <pc:docMk/>
          <pc:sldMk cId="1761921871" sldId="2146846929"/>
        </pc:sldMkLst>
      </pc:sldChg>
      <pc:sldChg chg="del">
        <pc:chgData name="Hiram Fleitas" userId="e10fcc43-9abd-4aad-af2d-b6bb7d9e18eb" providerId="ADAL" clId="{5A18F000-53C3-40C0-B93F-61991E5B591E}" dt="2022-05-16T16:21:30.788" v="711" actId="18676"/>
        <pc:sldMkLst>
          <pc:docMk/>
          <pc:sldMk cId="4228562421" sldId="2146846930"/>
        </pc:sldMkLst>
      </pc:sldChg>
      <pc:sldChg chg="modSp add del mod">
        <pc:chgData name="Hiram Fleitas" userId="e10fcc43-9abd-4aad-af2d-b6bb7d9e18eb" providerId="ADAL" clId="{5A18F000-53C3-40C0-B93F-61991E5B591E}" dt="2022-05-19T16:31:09.056" v="4347" actId="1076"/>
        <pc:sldMkLst>
          <pc:docMk/>
          <pc:sldMk cId="4216332490" sldId="2146846931"/>
        </pc:sldMkLst>
        <pc:spChg chg="mod">
          <ac:chgData name="Hiram Fleitas" userId="e10fcc43-9abd-4aad-af2d-b6bb7d9e18eb" providerId="ADAL" clId="{5A18F000-53C3-40C0-B93F-61991E5B591E}" dt="2022-05-19T16:30:39.687" v="4346" actId="207"/>
          <ac:spMkLst>
            <pc:docMk/>
            <pc:sldMk cId="4216332490" sldId="2146846931"/>
            <ac:spMk id="5" creationId="{BD2CDEBB-F2B5-4046-82E3-D2017A5AE393}"/>
          </ac:spMkLst>
        </pc:spChg>
        <pc:spChg chg="mod">
          <ac:chgData name="Hiram Fleitas" userId="e10fcc43-9abd-4aad-af2d-b6bb7d9e18eb" providerId="ADAL" clId="{5A18F000-53C3-40C0-B93F-61991E5B591E}" dt="2022-05-19T16:31:09.056" v="4347" actId="1076"/>
          <ac:spMkLst>
            <pc:docMk/>
            <pc:sldMk cId="4216332490" sldId="2146846931"/>
            <ac:spMk id="15" creationId="{D1ABCCFF-F43C-4F95-B86D-5957DCFF3BD6}"/>
          </ac:spMkLst>
        </pc:spChg>
        <pc:spChg chg="mod">
          <ac:chgData name="Hiram Fleitas" userId="e10fcc43-9abd-4aad-af2d-b6bb7d9e18eb" providerId="ADAL" clId="{5A18F000-53C3-40C0-B93F-61991E5B591E}" dt="2022-05-19T16:31:09.056" v="4347" actId="1076"/>
          <ac:spMkLst>
            <pc:docMk/>
            <pc:sldMk cId="4216332490" sldId="2146846931"/>
            <ac:spMk id="19" creationId="{4A4982C1-73E2-4533-8878-6FE88D4C8DA5}"/>
          </ac:spMkLst>
        </pc:spChg>
        <pc:spChg chg="mod">
          <ac:chgData name="Hiram Fleitas" userId="e10fcc43-9abd-4aad-af2d-b6bb7d9e18eb" providerId="ADAL" clId="{5A18F000-53C3-40C0-B93F-61991E5B591E}" dt="2022-05-19T16:31:09.056" v="4347" actId="1076"/>
          <ac:spMkLst>
            <pc:docMk/>
            <pc:sldMk cId="4216332490" sldId="2146846931"/>
            <ac:spMk id="23" creationId="{BB9F52D5-0634-425D-9DA1-38DE7B495234}"/>
          </ac:spMkLst>
        </pc:spChg>
        <pc:spChg chg="mod">
          <ac:chgData name="Hiram Fleitas" userId="e10fcc43-9abd-4aad-af2d-b6bb7d9e18eb" providerId="ADAL" clId="{5A18F000-53C3-40C0-B93F-61991E5B591E}" dt="2022-05-19T16:31:09.056" v="4347" actId="1076"/>
          <ac:spMkLst>
            <pc:docMk/>
            <pc:sldMk cId="4216332490" sldId="2146846931"/>
            <ac:spMk id="27" creationId="{AE792CC6-EA7D-4F14-85F6-80BD5161F6DC}"/>
          </ac:spMkLst>
        </pc:spChg>
        <pc:spChg chg="mod">
          <ac:chgData name="Hiram Fleitas" userId="e10fcc43-9abd-4aad-af2d-b6bb7d9e18eb" providerId="ADAL" clId="{5A18F000-53C3-40C0-B93F-61991E5B591E}" dt="2022-05-19T16:31:09.056" v="4347" actId="1076"/>
          <ac:spMkLst>
            <pc:docMk/>
            <pc:sldMk cId="4216332490" sldId="2146846931"/>
            <ac:spMk id="31" creationId="{B48E9DA9-D0D1-41FA-8B30-25CBABB38BD3}"/>
          </ac:spMkLst>
        </pc:spChg>
        <pc:grpChg chg="mod">
          <ac:chgData name="Hiram Fleitas" userId="e10fcc43-9abd-4aad-af2d-b6bb7d9e18eb" providerId="ADAL" clId="{5A18F000-53C3-40C0-B93F-61991E5B591E}" dt="2022-05-19T16:31:09.056" v="4347" actId="1076"/>
          <ac:grpSpMkLst>
            <pc:docMk/>
            <pc:sldMk cId="4216332490" sldId="2146846931"/>
            <ac:grpSpMk id="8" creationId="{A03994BE-E5B4-4EAA-8B2E-842AD72A53FF}"/>
          </ac:grpSpMkLst>
        </pc:grpChg>
        <pc:grpChg chg="mod">
          <ac:chgData name="Hiram Fleitas" userId="e10fcc43-9abd-4aad-af2d-b6bb7d9e18eb" providerId="ADAL" clId="{5A18F000-53C3-40C0-B93F-61991E5B591E}" dt="2022-05-19T16:31:09.056" v="4347" actId="1076"/>
          <ac:grpSpMkLst>
            <pc:docMk/>
            <pc:sldMk cId="4216332490" sldId="2146846931"/>
            <ac:grpSpMk id="16" creationId="{A2FA4BE7-6EB0-49EA-97A6-2A9D91ACA15F}"/>
          </ac:grpSpMkLst>
        </pc:grpChg>
        <pc:grpChg chg="mod">
          <ac:chgData name="Hiram Fleitas" userId="e10fcc43-9abd-4aad-af2d-b6bb7d9e18eb" providerId="ADAL" clId="{5A18F000-53C3-40C0-B93F-61991E5B591E}" dt="2022-05-19T16:31:09.056" v="4347" actId="1076"/>
          <ac:grpSpMkLst>
            <pc:docMk/>
            <pc:sldMk cId="4216332490" sldId="2146846931"/>
            <ac:grpSpMk id="20" creationId="{836AC22F-7354-497E-962F-9F70765230DC}"/>
          </ac:grpSpMkLst>
        </pc:grpChg>
        <pc:grpChg chg="mod">
          <ac:chgData name="Hiram Fleitas" userId="e10fcc43-9abd-4aad-af2d-b6bb7d9e18eb" providerId="ADAL" clId="{5A18F000-53C3-40C0-B93F-61991E5B591E}" dt="2022-05-19T16:31:09.056" v="4347" actId="1076"/>
          <ac:grpSpMkLst>
            <pc:docMk/>
            <pc:sldMk cId="4216332490" sldId="2146846931"/>
            <ac:grpSpMk id="24" creationId="{F16F47E2-7ACF-4498-9DBC-036AD0E544DD}"/>
          </ac:grpSpMkLst>
        </pc:grpChg>
        <pc:grpChg chg="mod">
          <ac:chgData name="Hiram Fleitas" userId="e10fcc43-9abd-4aad-af2d-b6bb7d9e18eb" providerId="ADAL" clId="{5A18F000-53C3-40C0-B93F-61991E5B591E}" dt="2022-05-19T16:31:09.056" v="4347" actId="1076"/>
          <ac:grpSpMkLst>
            <pc:docMk/>
            <pc:sldMk cId="4216332490" sldId="2146846931"/>
            <ac:grpSpMk id="28" creationId="{C03285C4-87B0-4127-81B2-6F2809014DAB}"/>
          </ac:grpSpMkLst>
        </pc:grpChg>
      </pc:sldChg>
      <pc:sldChg chg="del">
        <pc:chgData name="Hiram Fleitas" userId="e10fcc43-9abd-4aad-af2d-b6bb7d9e18eb" providerId="ADAL" clId="{5A18F000-53C3-40C0-B93F-61991E5B591E}" dt="2022-05-16T17:27:35.469" v="3294" actId="2696"/>
        <pc:sldMkLst>
          <pc:docMk/>
          <pc:sldMk cId="1013069731" sldId="2146846932"/>
        </pc:sldMkLst>
      </pc:sldChg>
      <pc:sldChg chg="del">
        <pc:chgData name="Hiram Fleitas" userId="e10fcc43-9abd-4aad-af2d-b6bb7d9e18eb" providerId="ADAL" clId="{5A18F000-53C3-40C0-B93F-61991E5B591E}" dt="2022-05-16T16:22:47.706" v="719" actId="2696"/>
        <pc:sldMkLst>
          <pc:docMk/>
          <pc:sldMk cId="3756788956" sldId="2146846933"/>
        </pc:sldMkLst>
      </pc:sldChg>
      <pc:sldChg chg="del">
        <pc:chgData name="Hiram Fleitas" userId="e10fcc43-9abd-4aad-af2d-b6bb7d9e18eb" providerId="ADAL" clId="{5A18F000-53C3-40C0-B93F-61991E5B591E}" dt="2022-05-16T16:21:55.439" v="715" actId="18676"/>
        <pc:sldMkLst>
          <pc:docMk/>
          <pc:sldMk cId="2589226700" sldId="2146846934"/>
        </pc:sldMkLst>
      </pc:sldChg>
      <pc:sldChg chg="del">
        <pc:chgData name="Hiram Fleitas" userId="e10fcc43-9abd-4aad-af2d-b6bb7d9e18eb" providerId="ADAL" clId="{5A18F000-53C3-40C0-B93F-61991E5B591E}" dt="2022-05-16T16:21:49.968" v="713" actId="18676"/>
        <pc:sldMkLst>
          <pc:docMk/>
          <pc:sldMk cId="52028601" sldId="2146846935"/>
        </pc:sldMkLst>
      </pc:sldChg>
      <pc:sldChg chg="del">
        <pc:chgData name="Hiram Fleitas" userId="e10fcc43-9abd-4aad-af2d-b6bb7d9e18eb" providerId="ADAL" clId="{5A18F000-53C3-40C0-B93F-61991E5B591E}" dt="2022-05-16T16:21:49.968" v="713" actId="18676"/>
        <pc:sldMkLst>
          <pc:docMk/>
          <pc:sldMk cId="1887703243" sldId="2146846936"/>
        </pc:sldMkLst>
      </pc:sldChg>
      <pc:sldChg chg="del">
        <pc:chgData name="Hiram Fleitas" userId="e10fcc43-9abd-4aad-af2d-b6bb7d9e18eb" providerId="ADAL" clId="{5A18F000-53C3-40C0-B93F-61991E5B591E}" dt="2022-05-16T16:21:49.968" v="713" actId="18676"/>
        <pc:sldMkLst>
          <pc:docMk/>
          <pc:sldMk cId="2620604068" sldId="2146846937"/>
        </pc:sldMkLst>
      </pc:sldChg>
      <pc:sldChg chg="del">
        <pc:chgData name="Hiram Fleitas" userId="e10fcc43-9abd-4aad-af2d-b6bb7d9e18eb" providerId="ADAL" clId="{5A18F000-53C3-40C0-B93F-61991E5B591E}" dt="2022-05-16T16:21:49.968" v="713" actId="18676"/>
        <pc:sldMkLst>
          <pc:docMk/>
          <pc:sldMk cId="3923606739" sldId="2146846939"/>
        </pc:sldMkLst>
      </pc:sldChg>
      <pc:sldChg chg="del">
        <pc:chgData name="Hiram Fleitas" userId="e10fcc43-9abd-4aad-af2d-b6bb7d9e18eb" providerId="ADAL" clId="{5A18F000-53C3-40C0-B93F-61991E5B591E}" dt="2022-05-16T16:21:49.968" v="713" actId="18676"/>
        <pc:sldMkLst>
          <pc:docMk/>
          <pc:sldMk cId="3097187800" sldId="2146846940"/>
        </pc:sldMkLst>
      </pc:sldChg>
      <pc:sldChg chg="del">
        <pc:chgData name="Hiram Fleitas" userId="e10fcc43-9abd-4aad-af2d-b6bb7d9e18eb" providerId="ADAL" clId="{5A18F000-53C3-40C0-B93F-61991E5B591E}" dt="2022-05-16T16:21:55.439" v="715" actId="18676"/>
        <pc:sldMkLst>
          <pc:docMk/>
          <pc:sldMk cId="3491301156" sldId="2146846941"/>
        </pc:sldMkLst>
      </pc:sldChg>
      <pc:sldChg chg="del">
        <pc:chgData name="Hiram Fleitas" userId="e10fcc43-9abd-4aad-af2d-b6bb7d9e18eb" providerId="ADAL" clId="{5A18F000-53C3-40C0-B93F-61991E5B591E}" dt="2022-05-16T16:21:55.439" v="715" actId="18676"/>
        <pc:sldMkLst>
          <pc:docMk/>
          <pc:sldMk cId="4121216093" sldId="2146846942"/>
        </pc:sldMkLst>
      </pc:sldChg>
      <pc:sldChg chg="del">
        <pc:chgData name="Hiram Fleitas" userId="e10fcc43-9abd-4aad-af2d-b6bb7d9e18eb" providerId="ADAL" clId="{5A18F000-53C3-40C0-B93F-61991E5B591E}" dt="2022-05-16T16:21:49.968" v="713" actId="18676"/>
        <pc:sldMkLst>
          <pc:docMk/>
          <pc:sldMk cId="1356337657" sldId="2146846943"/>
        </pc:sldMkLst>
      </pc:sldChg>
      <pc:sldChg chg="del">
        <pc:chgData name="Hiram Fleitas" userId="e10fcc43-9abd-4aad-af2d-b6bb7d9e18eb" providerId="ADAL" clId="{5A18F000-53C3-40C0-B93F-61991E5B591E}" dt="2022-05-16T16:21:49.968" v="713" actId="18676"/>
        <pc:sldMkLst>
          <pc:docMk/>
          <pc:sldMk cId="76100399" sldId="2146846944"/>
        </pc:sldMkLst>
      </pc:sldChg>
      <pc:sldChg chg="del">
        <pc:chgData name="Hiram Fleitas" userId="e10fcc43-9abd-4aad-af2d-b6bb7d9e18eb" providerId="ADAL" clId="{5A18F000-53C3-40C0-B93F-61991E5B591E}" dt="2022-05-16T16:21:49.968" v="713" actId="18676"/>
        <pc:sldMkLst>
          <pc:docMk/>
          <pc:sldMk cId="3662711098" sldId="2146846945"/>
        </pc:sldMkLst>
      </pc:sldChg>
      <pc:sldChg chg="del">
        <pc:chgData name="Hiram Fleitas" userId="e10fcc43-9abd-4aad-af2d-b6bb7d9e18eb" providerId="ADAL" clId="{5A18F000-53C3-40C0-B93F-61991E5B591E}" dt="2022-05-16T16:21:49.968" v="713" actId="18676"/>
        <pc:sldMkLst>
          <pc:docMk/>
          <pc:sldMk cId="2560586491" sldId="2146846946"/>
        </pc:sldMkLst>
      </pc:sldChg>
      <pc:sldChg chg="del">
        <pc:chgData name="Hiram Fleitas" userId="e10fcc43-9abd-4aad-af2d-b6bb7d9e18eb" providerId="ADAL" clId="{5A18F000-53C3-40C0-B93F-61991E5B591E}" dt="2022-05-16T16:21:49.968" v="713" actId="18676"/>
        <pc:sldMkLst>
          <pc:docMk/>
          <pc:sldMk cId="3929598066" sldId="2146846947"/>
        </pc:sldMkLst>
      </pc:sldChg>
      <pc:sldChg chg="del">
        <pc:chgData name="Hiram Fleitas" userId="e10fcc43-9abd-4aad-af2d-b6bb7d9e18eb" providerId="ADAL" clId="{5A18F000-53C3-40C0-B93F-61991E5B591E}" dt="2022-05-16T16:21:49.968" v="713" actId="18676"/>
        <pc:sldMkLst>
          <pc:docMk/>
          <pc:sldMk cId="2427259333" sldId="2146846948"/>
        </pc:sldMkLst>
      </pc:sldChg>
      <pc:sldChg chg="del">
        <pc:chgData name="Hiram Fleitas" userId="e10fcc43-9abd-4aad-af2d-b6bb7d9e18eb" providerId="ADAL" clId="{5A18F000-53C3-40C0-B93F-61991E5B591E}" dt="2022-05-16T16:21:49.968" v="713" actId="18676"/>
        <pc:sldMkLst>
          <pc:docMk/>
          <pc:sldMk cId="2651317550" sldId="2146846949"/>
        </pc:sldMkLst>
      </pc:sldChg>
      <pc:sldChg chg="del">
        <pc:chgData name="Hiram Fleitas" userId="e10fcc43-9abd-4aad-af2d-b6bb7d9e18eb" providerId="ADAL" clId="{5A18F000-53C3-40C0-B93F-61991E5B591E}" dt="2022-05-16T16:21:49.968" v="713" actId="18676"/>
        <pc:sldMkLst>
          <pc:docMk/>
          <pc:sldMk cId="3691249700" sldId="2146846950"/>
        </pc:sldMkLst>
      </pc:sldChg>
      <pc:sldChg chg="del">
        <pc:chgData name="Hiram Fleitas" userId="e10fcc43-9abd-4aad-af2d-b6bb7d9e18eb" providerId="ADAL" clId="{5A18F000-53C3-40C0-B93F-61991E5B591E}" dt="2022-05-16T16:21:52.976" v="714" actId="18676"/>
        <pc:sldMkLst>
          <pc:docMk/>
          <pc:sldMk cId="3935977618" sldId="2146846951"/>
        </pc:sldMkLst>
      </pc:sldChg>
      <pc:sldChg chg="del">
        <pc:chgData name="Hiram Fleitas" userId="e10fcc43-9abd-4aad-af2d-b6bb7d9e18eb" providerId="ADAL" clId="{5A18F000-53C3-40C0-B93F-61991E5B591E}" dt="2022-05-16T16:21:52.976" v="714" actId="18676"/>
        <pc:sldMkLst>
          <pc:docMk/>
          <pc:sldMk cId="484188086" sldId="2146846956"/>
        </pc:sldMkLst>
      </pc:sldChg>
      <pc:sldChg chg="del">
        <pc:chgData name="Hiram Fleitas" userId="e10fcc43-9abd-4aad-af2d-b6bb7d9e18eb" providerId="ADAL" clId="{5A18F000-53C3-40C0-B93F-61991E5B591E}" dt="2022-05-16T16:21:52.976" v="714" actId="18676"/>
        <pc:sldMkLst>
          <pc:docMk/>
          <pc:sldMk cId="4220618482" sldId="2146846957"/>
        </pc:sldMkLst>
      </pc:sldChg>
      <pc:sldChg chg="del">
        <pc:chgData name="Hiram Fleitas" userId="e10fcc43-9abd-4aad-af2d-b6bb7d9e18eb" providerId="ADAL" clId="{5A18F000-53C3-40C0-B93F-61991E5B591E}" dt="2022-05-16T16:22:34.537" v="718" actId="18676"/>
        <pc:sldMkLst>
          <pc:docMk/>
          <pc:sldMk cId="1538794675" sldId="2147468687"/>
        </pc:sldMkLst>
      </pc:sldChg>
      <pc:sldChg chg="del">
        <pc:chgData name="Hiram Fleitas" userId="e10fcc43-9abd-4aad-af2d-b6bb7d9e18eb" providerId="ADAL" clId="{5A18F000-53C3-40C0-B93F-61991E5B591E}" dt="2022-05-16T16:22:34.537" v="718" actId="18676"/>
        <pc:sldMkLst>
          <pc:docMk/>
          <pc:sldMk cId="1323622227" sldId="2147468688"/>
        </pc:sldMkLst>
      </pc:sldChg>
      <pc:sldChg chg="del">
        <pc:chgData name="Hiram Fleitas" userId="e10fcc43-9abd-4aad-af2d-b6bb7d9e18eb" providerId="ADAL" clId="{5A18F000-53C3-40C0-B93F-61991E5B591E}" dt="2022-05-16T16:22:03.276" v="716" actId="18676"/>
        <pc:sldMkLst>
          <pc:docMk/>
          <pc:sldMk cId="429489584" sldId="2147468706"/>
        </pc:sldMkLst>
      </pc:sldChg>
      <pc:sldChg chg="del">
        <pc:chgData name="Hiram Fleitas" userId="e10fcc43-9abd-4aad-af2d-b6bb7d9e18eb" providerId="ADAL" clId="{5A18F000-53C3-40C0-B93F-61991E5B591E}" dt="2022-05-16T16:22:03.276" v="716" actId="18676"/>
        <pc:sldMkLst>
          <pc:docMk/>
          <pc:sldMk cId="359135507" sldId="2147468708"/>
        </pc:sldMkLst>
      </pc:sldChg>
      <pc:sldChg chg="del">
        <pc:chgData name="Hiram Fleitas" userId="e10fcc43-9abd-4aad-af2d-b6bb7d9e18eb" providerId="ADAL" clId="{5A18F000-53C3-40C0-B93F-61991E5B591E}" dt="2022-05-19T15:58:12.353" v="4079" actId="2696"/>
        <pc:sldMkLst>
          <pc:docMk/>
          <pc:sldMk cId="3336856775" sldId="2147468710"/>
        </pc:sldMkLst>
      </pc:sldChg>
      <pc:sldChg chg="del">
        <pc:chgData name="Hiram Fleitas" userId="e10fcc43-9abd-4aad-af2d-b6bb7d9e18eb" providerId="ADAL" clId="{5A18F000-53C3-40C0-B93F-61991E5B591E}" dt="2022-05-16T16:22:03.276" v="716" actId="18676"/>
        <pc:sldMkLst>
          <pc:docMk/>
          <pc:sldMk cId="3478081295" sldId="2147468711"/>
        </pc:sldMkLst>
      </pc:sldChg>
      <pc:sldChg chg="del">
        <pc:chgData name="Hiram Fleitas" userId="e10fcc43-9abd-4aad-af2d-b6bb7d9e18eb" providerId="ADAL" clId="{5A18F000-53C3-40C0-B93F-61991E5B591E}" dt="2022-05-16T16:22:34.537" v="718" actId="18676"/>
        <pc:sldMkLst>
          <pc:docMk/>
          <pc:sldMk cId="681282194" sldId="2147468713"/>
        </pc:sldMkLst>
      </pc:sldChg>
      <pc:sldChg chg="del">
        <pc:chgData name="Hiram Fleitas" userId="e10fcc43-9abd-4aad-af2d-b6bb7d9e18eb" providerId="ADAL" clId="{5A18F000-53C3-40C0-B93F-61991E5B591E}" dt="2022-05-19T15:58:15.825" v="4080" actId="2696"/>
        <pc:sldMkLst>
          <pc:docMk/>
          <pc:sldMk cId="3118650375" sldId="2147468714"/>
        </pc:sldMkLst>
      </pc:sldChg>
      <pc:sldChg chg="del">
        <pc:chgData name="Hiram Fleitas" userId="e10fcc43-9abd-4aad-af2d-b6bb7d9e18eb" providerId="ADAL" clId="{5A18F000-53C3-40C0-B93F-61991E5B591E}" dt="2022-05-16T16:22:47.706" v="719" actId="2696"/>
        <pc:sldMkLst>
          <pc:docMk/>
          <pc:sldMk cId="94080058" sldId="2147468715"/>
        </pc:sldMkLst>
      </pc:sldChg>
      <pc:sldChg chg="del">
        <pc:chgData name="Hiram Fleitas" userId="e10fcc43-9abd-4aad-af2d-b6bb7d9e18eb" providerId="ADAL" clId="{5A18F000-53C3-40C0-B93F-61991E5B591E}" dt="2022-05-16T16:21:49.968" v="713" actId="18676"/>
        <pc:sldMkLst>
          <pc:docMk/>
          <pc:sldMk cId="1521232776" sldId="2147468716"/>
        </pc:sldMkLst>
      </pc:sldChg>
      <pc:sldChg chg="del">
        <pc:chgData name="Hiram Fleitas" userId="e10fcc43-9abd-4aad-af2d-b6bb7d9e18eb" providerId="ADAL" clId="{5A18F000-53C3-40C0-B93F-61991E5B591E}" dt="2022-05-16T16:21:49.968" v="713" actId="18676"/>
        <pc:sldMkLst>
          <pc:docMk/>
          <pc:sldMk cId="3205761310" sldId="2147468717"/>
        </pc:sldMkLst>
      </pc:sldChg>
      <pc:sldChg chg="del">
        <pc:chgData name="Hiram Fleitas" userId="e10fcc43-9abd-4aad-af2d-b6bb7d9e18eb" providerId="ADAL" clId="{5A18F000-53C3-40C0-B93F-61991E5B591E}" dt="2022-05-16T16:21:49.968" v="713" actId="18676"/>
        <pc:sldMkLst>
          <pc:docMk/>
          <pc:sldMk cId="2435996607" sldId="2147468718"/>
        </pc:sldMkLst>
      </pc:sldChg>
      <pc:sldChg chg="del">
        <pc:chgData name="Hiram Fleitas" userId="e10fcc43-9abd-4aad-af2d-b6bb7d9e18eb" providerId="ADAL" clId="{5A18F000-53C3-40C0-B93F-61991E5B591E}" dt="2022-05-16T16:21:49.968" v="713" actId="18676"/>
        <pc:sldMkLst>
          <pc:docMk/>
          <pc:sldMk cId="2803239086" sldId="2147468719"/>
        </pc:sldMkLst>
      </pc:sldChg>
      <pc:sldChg chg="del">
        <pc:chgData name="Hiram Fleitas" userId="e10fcc43-9abd-4aad-af2d-b6bb7d9e18eb" providerId="ADAL" clId="{5A18F000-53C3-40C0-B93F-61991E5B591E}" dt="2022-05-16T16:21:49.968" v="713" actId="18676"/>
        <pc:sldMkLst>
          <pc:docMk/>
          <pc:sldMk cId="2730280497" sldId="2147468720"/>
        </pc:sldMkLst>
      </pc:sldChg>
      <pc:sldChg chg="del">
        <pc:chgData name="Hiram Fleitas" userId="e10fcc43-9abd-4aad-af2d-b6bb7d9e18eb" providerId="ADAL" clId="{5A18F000-53C3-40C0-B93F-61991E5B591E}" dt="2022-05-16T16:21:49.968" v="713" actId="18676"/>
        <pc:sldMkLst>
          <pc:docMk/>
          <pc:sldMk cId="20284595" sldId="2147468721"/>
        </pc:sldMkLst>
      </pc:sldChg>
      <pc:sldChg chg="del">
        <pc:chgData name="Hiram Fleitas" userId="e10fcc43-9abd-4aad-af2d-b6bb7d9e18eb" providerId="ADAL" clId="{5A18F000-53C3-40C0-B93F-61991E5B591E}" dt="2022-05-16T16:21:55.439" v="715" actId="18676"/>
        <pc:sldMkLst>
          <pc:docMk/>
          <pc:sldMk cId="299215154" sldId="2147468724"/>
        </pc:sldMkLst>
      </pc:sldChg>
      <pc:sldChg chg="del">
        <pc:chgData name="Hiram Fleitas" userId="e10fcc43-9abd-4aad-af2d-b6bb7d9e18eb" providerId="ADAL" clId="{5A18F000-53C3-40C0-B93F-61991E5B591E}" dt="2022-05-16T16:21:55.439" v="715" actId="18676"/>
        <pc:sldMkLst>
          <pc:docMk/>
          <pc:sldMk cId="1959895463" sldId="2147468725"/>
        </pc:sldMkLst>
      </pc:sldChg>
      <pc:sldChg chg="del">
        <pc:chgData name="Hiram Fleitas" userId="e10fcc43-9abd-4aad-af2d-b6bb7d9e18eb" providerId="ADAL" clId="{5A18F000-53C3-40C0-B93F-61991E5B591E}" dt="2022-05-16T16:21:55.439" v="715" actId="18676"/>
        <pc:sldMkLst>
          <pc:docMk/>
          <pc:sldMk cId="2454536003" sldId="2147468726"/>
        </pc:sldMkLst>
      </pc:sldChg>
      <pc:sldChg chg="del">
        <pc:chgData name="Hiram Fleitas" userId="e10fcc43-9abd-4aad-af2d-b6bb7d9e18eb" providerId="ADAL" clId="{5A18F000-53C3-40C0-B93F-61991E5B591E}" dt="2022-05-16T16:21:55.439" v="715" actId="18676"/>
        <pc:sldMkLst>
          <pc:docMk/>
          <pc:sldMk cId="2460260612" sldId="2147468727"/>
        </pc:sldMkLst>
      </pc:sldChg>
      <pc:sldChg chg="del">
        <pc:chgData name="Hiram Fleitas" userId="e10fcc43-9abd-4aad-af2d-b6bb7d9e18eb" providerId="ADAL" clId="{5A18F000-53C3-40C0-B93F-61991E5B591E}" dt="2022-05-16T16:21:55.439" v="715" actId="18676"/>
        <pc:sldMkLst>
          <pc:docMk/>
          <pc:sldMk cId="2267671332" sldId="2147468728"/>
        </pc:sldMkLst>
      </pc:sldChg>
      <pc:sldChg chg="del">
        <pc:chgData name="Hiram Fleitas" userId="e10fcc43-9abd-4aad-af2d-b6bb7d9e18eb" providerId="ADAL" clId="{5A18F000-53C3-40C0-B93F-61991E5B591E}" dt="2022-05-16T16:21:55.439" v="715" actId="18676"/>
        <pc:sldMkLst>
          <pc:docMk/>
          <pc:sldMk cId="1885416042" sldId="2147468729"/>
        </pc:sldMkLst>
      </pc:sldChg>
      <pc:sldChg chg="del">
        <pc:chgData name="Hiram Fleitas" userId="e10fcc43-9abd-4aad-af2d-b6bb7d9e18eb" providerId="ADAL" clId="{5A18F000-53C3-40C0-B93F-61991E5B591E}" dt="2022-05-16T16:21:55.439" v="715" actId="18676"/>
        <pc:sldMkLst>
          <pc:docMk/>
          <pc:sldMk cId="1277108761" sldId="2147468730"/>
        </pc:sldMkLst>
      </pc:sldChg>
      <pc:sldChg chg="del">
        <pc:chgData name="Hiram Fleitas" userId="e10fcc43-9abd-4aad-af2d-b6bb7d9e18eb" providerId="ADAL" clId="{5A18F000-53C3-40C0-B93F-61991E5B591E}" dt="2022-05-16T16:21:55.439" v="715" actId="18676"/>
        <pc:sldMkLst>
          <pc:docMk/>
          <pc:sldMk cId="3747661337" sldId="2147468731"/>
        </pc:sldMkLst>
      </pc:sldChg>
      <pc:sldChg chg="del">
        <pc:chgData name="Hiram Fleitas" userId="e10fcc43-9abd-4aad-af2d-b6bb7d9e18eb" providerId="ADAL" clId="{5A18F000-53C3-40C0-B93F-61991E5B591E}" dt="2022-05-16T16:21:55.439" v="715" actId="18676"/>
        <pc:sldMkLst>
          <pc:docMk/>
          <pc:sldMk cId="1427613559" sldId="2147468732"/>
        </pc:sldMkLst>
      </pc:sldChg>
      <pc:sldChg chg="add del">
        <pc:chgData name="Hiram Fleitas" userId="e10fcc43-9abd-4aad-af2d-b6bb7d9e18eb" providerId="ADAL" clId="{5A18F000-53C3-40C0-B93F-61991E5B591E}" dt="2022-05-19T16:04:10.433" v="4083"/>
        <pc:sldMkLst>
          <pc:docMk/>
          <pc:sldMk cId="3049329096" sldId="2147468733"/>
        </pc:sldMkLst>
      </pc:sldChg>
      <pc:sldChg chg="del">
        <pc:chgData name="Hiram Fleitas" userId="e10fcc43-9abd-4aad-af2d-b6bb7d9e18eb" providerId="ADAL" clId="{5A18F000-53C3-40C0-B93F-61991E5B591E}" dt="2022-05-16T16:21:55.439" v="715" actId="18676"/>
        <pc:sldMkLst>
          <pc:docMk/>
          <pc:sldMk cId="1500258861" sldId="2147468734"/>
        </pc:sldMkLst>
      </pc:sldChg>
      <pc:sldChg chg="del">
        <pc:chgData name="Hiram Fleitas" userId="e10fcc43-9abd-4aad-af2d-b6bb7d9e18eb" providerId="ADAL" clId="{5A18F000-53C3-40C0-B93F-61991E5B591E}" dt="2022-05-16T16:21:55.439" v="715" actId="18676"/>
        <pc:sldMkLst>
          <pc:docMk/>
          <pc:sldMk cId="1564838406" sldId="2147468735"/>
        </pc:sldMkLst>
      </pc:sldChg>
      <pc:sldChg chg="del">
        <pc:chgData name="Hiram Fleitas" userId="e10fcc43-9abd-4aad-af2d-b6bb7d9e18eb" providerId="ADAL" clId="{5A18F000-53C3-40C0-B93F-61991E5B591E}" dt="2022-05-16T16:21:55.439" v="715" actId="18676"/>
        <pc:sldMkLst>
          <pc:docMk/>
          <pc:sldMk cId="772795722" sldId="2147468736"/>
        </pc:sldMkLst>
      </pc:sldChg>
      <pc:sldChg chg="del">
        <pc:chgData name="Hiram Fleitas" userId="e10fcc43-9abd-4aad-af2d-b6bb7d9e18eb" providerId="ADAL" clId="{5A18F000-53C3-40C0-B93F-61991E5B591E}" dt="2022-05-16T16:21:55.439" v="715" actId="18676"/>
        <pc:sldMkLst>
          <pc:docMk/>
          <pc:sldMk cId="844665903" sldId="2147468737"/>
        </pc:sldMkLst>
      </pc:sldChg>
      <pc:sldChg chg="del">
        <pc:chgData name="Hiram Fleitas" userId="e10fcc43-9abd-4aad-af2d-b6bb7d9e18eb" providerId="ADAL" clId="{5A18F000-53C3-40C0-B93F-61991E5B591E}" dt="2022-05-16T16:21:55.439" v="715" actId="18676"/>
        <pc:sldMkLst>
          <pc:docMk/>
          <pc:sldMk cId="2688598610" sldId="2147468739"/>
        </pc:sldMkLst>
      </pc:sldChg>
      <pc:sldChg chg="del">
        <pc:chgData name="Hiram Fleitas" userId="e10fcc43-9abd-4aad-af2d-b6bb7d9e18eb" providerId="ADAL" clId="{5A18F000-53C3-40C0-B93F-61991E5B591E}" dt="2022-05-16T16:22:03.276" v="716" actId="18676"/>
        <pc:sldMkLst>
          <pc:docMk/>
          <pc:sldMk cId="478376177" sldId="2147468740"/>
        </pc:sldMkLst>
      </pc:sldChg>
      <pc:sldChg chg="del">
        <pc:chgData name="Hiram Fleitas" userId="e10fcc43-9abd-4aad-af2d-b6bb7d9e18eb" providerId="ADAL" clId="{5A18F000-53C3-40C0-B93F-61991E5B591E}" dt="2022-05-16T16:22:34.537" v="718" actId="18676"/>
        <pc:sldMkLst>
          <pc:docMk/>
          <pc:sldMk cId="730991167" sldId="2147468741"/>
        </pc:sldMkLst>
      </pc:sldChg>
      <pc:sldChg chg="del">
        <pc:chgData name="Hiram Fleitas" userId="e10fcc43-9abd-4aad-af2d-b6bb7d9e18eb" providerId="ADAL" clId="{5A18F000-53C3-40C0-B93F-61991E5B591E}" dt="2022-05-16T16:22:34.537" v="718" actId="18676"/>
        <pc:sldMkLst>
          <pc:docMk/>
          <pc:sldMk cId="2280332115" sldId="2147468742"/>
        </pc:sldMkLst>
      </pc:sldChg>
      <pc:sldChg chg="del">
        <pc:chgData name="Hiram Fleitas" userId="e10fcc43-9abd-4aad-af2d-b6bb7d9e18eb" providerId="ADAL" clId="{5A18F000-53C3-40C0-B93F-61991E5B591E}" dt="2022-05-16T16:22:34.537" v="718" actId="18676"/>
        <pc:sldMkLst>
          <pc:docMk/>
          <pc:sldMk cId="3128181845" sldId="2147468743"/>
        </pc:sldMkLst>
      </pc:sldChg>
      <pc:sldChg chg="del">
        <pc:chgData name="Hiram Fleitas" userId="e10fcc43-9abd-4aad-af2d-b6bb7d9e18eb" providerId="ADAL" clId="{5A18F000-53C3-40C0-B93F-61991E5B591E}" dt="2022-05-16T16:22:03.276" v="716" actId="18676"/>
        <pc:sldMkLst>
          <pc:docMk/>
          <pc:sldMk cId="3259496003" sldId="2147468745"/>
        </pc:sldMkLst>
      </pc:sldChg>
      <pc:sldChg chg="del">
        <pc:chgData name="Hiram Fleitas" userId="e10fcc43-9abd-4aad-af2d-b6bb7d9e18eb" providerId="ADAL" clId="{5A18F000-53C3-40C0-B93F-61991E5B591E}" dt="2022-05-16T16:21:52.976" v="714" actId="18676"/>
        <pc:sldMkLst>
          <pc:docMk/>
          <pc:sldMk cId="2694890673" sldId="2147468747"/>
        </pc:sldMkLst>
      </pc:sldChg>
      <pc:sldChg chg="del">
        <pc:chgData name="Hiram Fleitas" userId="e10fcc43-9abd-4aad-af2d-b6bb7d9e18eb" providerId="ADAL" clId="{5A18F000-53C3-40C0-B93F-61991E5B591E}" dt="2022-05-16T16:21:52.976" v="714" actId="18676"/>
        <pc:sldMkLst>
          <pc:docMk/>
          <pc:sldMk cId="1954304250" sldId="2147468748"/>
        </pc:sldMkLst>
      </pc:sldChg>
      <pc:sldChg chg="del">
        <pc:chgData name="Hiram Fleitas" userId="e10fcc43-9abd-4aad-af2d-b6bb7d9e18eb" providerId="ADAL" clId="{5A18F000-53C3-40C0-B93F-61991E5B591E}" dt="2022-05-16T16:21:52.976" v="714" actId="18676"/>
        <pc:sldMkLst>
          <pc:docMk/>
          <pc:sldMk cId="594531725" sldId="2147468749"/>
        </pc:sldMkLst>
      </pc:sldChg>
      <pc:sldChg chg="del">
        <pc:chgData name="Hiram Fleitas" userId="e10fcc43-9abd-4aad-af2d-b6bb7d9e18eb" providerId="ADAL" clId="{5A18F000-53C3-40C0-B93F-61991E5B591E}" dt="2022-05-16T16:21:52.976" v="714" actId="18676"/>
        <pc:sldMkLst>
          <pc:docMk/>
          <pc:sldMk cId="1255094724" sldId="2147468750"/>
        </pc:sldMkLst>
      </pc:sldChg>
      <pc:sldChg chg="del">
        <pc:chgData name="Hiram Fleitas" userId="e10fcc43-9abd-4aad-af2d-b6bb7d9e18eb" providerId="ADAL" clId="{5A18F000-53C3-40C0-B93F-61991E5B591E}" dt="2022-05-16T16:21:52.976" v="714" actId="18676"/>
        <pc:sldMkLst>
          <pc:docMk/>
          <pc:sldMk cId="1827167755" sldId="2147468751"/>
        </pc:sldMkLst>
      </pc:sldChg>
      <pc:sldChg chg="del">
        <pc:chgData name="Hiram Fleitas" userId="e10fcc43-9abd-4aad-af2d-b6bb7d9e18eb" providerId="ADAL" clId="{5A18F000-53C3-40C0-B93F-61991E5B591E}" dt="2022-05-16T16:21:52.976" v="714" actId="18676"/>
        <pc:sldMkLst>
          <pc:docMk/>
          <pc:sldMk cId="2235571536" sldId="2147468752"/>
        </pc:sldMkLst>
      </pc:sldChg>
      <pc:sldChg chg="del">
        <pc:chgData name="Hiram Fleitas" userId="e10fcc43-9abd-4aad-af2d-b6bb7d9e18eb" providerId="ADAL" clId="{5A18F000-53C3-40C0-B93F-61991E5B591E}" dt="2022-05-16T16:21:52.976" v="714" actId="18676"/>
        <pc:sldMkLst>
          <pc:docMk/>
          <pc:sldMk cId="1749767756" sldId="2147468753"/>
        </pc:sldMkLst>
      </pc:sldChg>
      <pc:sldChg chg="del">
        <pc:chgData name="Hiram Fleitas" userId="e10fcc43-9abd-4aad-af2d-b6bb7d9e18eb" providerId="ADAL" clId="{5A18F000-53C3-40C0-B93F-61991E5B591E}" dt="2022-05-16T16:21:52.976" v="714" actId="18676"/>
        <pc:sldMkLst>
          <pc:docMk/>
          <pc:sldMk cId="556244447" sldId="2147468754"/>
        </pc:sldMkLst>
      </pc:sldChg>
      <pc:sldChg chg="del">
        <pc:chgData name="Hiram Fleitas" userId="e10fcc43-9abd-4aad-af2d-b6bb7d9e18eb" providerId="ADAL" clId="{5A18F000-53C3-40C0-B93F-61991E5B591E}" dt="2022-05-16T16:21:52.976" v="714" actId="18676"/>
        <pc:sldMkLst>
          <pc:docMk/>
          <pc:sldMk cId="1472477868" sldId="2147468757"/>
        </pc:sldMkLst>
      </pc:sldChg>
      <pc:sldChg chg="del">
        <pc:chgData name="Hiram Fleitas" userId="e10fcc43-9abd-4aad-af2d-b6bb7d9e18eb" providerId="ADAL" clId="{5A18F000-53C3-40C0-B93F-61991E5B591E}" dt="2022-05-16T16:21:52.976" v="714" actId="18676"/>
        <pc:sldMkLst>
          <pc:docMk/>
          <pc:sldMk cId="1529241573" sldId="2147468758"/>
        </pc:sldMkLst>
      </pc:sldChg>
      <pc:sldChg chg="del">
        <pc:chgData name="Hiram Fleitas" userId="e10fcc43-9abd-4aad-af2d-b6bb7d9e18eb" providerId="ADAL" clId="{5A18F000-53C3-40C0-B93F-61991E5B591E}" dt="2022-05-16T16:21:52.976" v="714" actId="18676"/>
        <pc:sldMkLst>
          <pc:docMk/>
          <pc:sldMk cId="4247683580" sldId="2147468759"/>
        </pc:sldMkLst>
      </pc:sldChg>
      <pc:sldChg chg="del">
        <pc:chgData name="Hiram Fleitas" userId="e10fcc43-9abd-4aad-af2d-b6bb7d9e18eb" providerId="ADAL" clId="{5A18F000-53C3-40C0-B93F-61991E5B591E}" dt="2022-05-16T16:21:52.976" v="714" actId="18676"/>
        <pc:sldMkLst>
          <pc:docMk/>
          <pc:sldMk cId="1779393751" sldId="2147468760"/>
        </pc:sldMkLst>
      </pc:sldChg>
      <pc:sldChg chg="del">
        <pc:chgData name="Hiram Fleitas" userId="e10fcc43-9abd-4aad-af2d-b6bb7d9e18eb" providerId="ADAL" clId="{5A18F000-53C3-40C0-B93F-61991E5B591E}" dt="2022-05-16T16:21:52.976" v="714" actId="18676"/>
        <pc:sldMkLst>
          <pc:docMk/>
          <pc:sldMk cId="1456784667" sldId="2147468761"/>
        </pc:sldMkLst>
      </pc:sldChg>
      <pc:sldChg chg="del">
        <pc:chgData name="Hiram Fleitas" userId="e10fcc43-9abd-4aad-af2d-b6bb7d9e18eb" providerId="ADAL" clId="{5A18F000-53C3-40C0-B93F-61991E5B591E}" dt="2022-05-16T16:21:52.976" v="714" actId="18676"/>
        <pc:sldMkLst>
          <pc:docMk/>
          <pc:sldMk cId="3199165390" sldId="2147468762"/>
        </pc:sldMkLst>
      </pc:sldChg>
      <pc:sldChg chg="del">
        <pc:chgData name="Hiram Fleitas" userId="e10fcc43-9abd-4aad-af2d-b6bb7d9e18eb" providerId="ADAL" clId="{5A18F000-53C3-40C0-B93F-61991E5B591E}" dt="2022-05-16T16:21:52.976" v="714" actId="18676"/>
        <pc:sldMkLst>
          <pc:docMk/>
          <pc:sldMk cId="3807986689" sldId="2147468763"/>
        </pc:sldMkLst>
      </pc:sldChg>
      <pc:sldChg chg="del">
        <pc:chgData name="Hiram Fleitas" userId="e10fcc43-9abd-4aad-af2d-b6bb7d9e18eb" providerId="ADAL" clId="{5A18F000-53C3-40C0-B93F-61991E5B591E}" dt="2022-05-16T16:21:52.976" v="714" actId="18676"/>
        <pc:sldMkLst>
          <pc:docMk/>
          <pc:sldMk cId="626085576" sldId="2147468764"/>
        </pc:sldMkLst>
      </pc:sldChg>
      <pc:sldChg chg="del">
        <pc:chgData name="Hiram Fleitas" userId="e10fcc43-9abd-4aad-af2d-b6bb7d9e18eb" providerId="ADAL" clId="{5A18F000-53C3-40C0-B93F-61991E5B591E}" dt="2022-05-16T16:21:52.976" v="714" actId="18676"/>
        <pc:sldMkLst>
          <pc:docMk/>
          <pc:sldMk cId="3825396334" sldId="2147468765"/>
        </pc:sldMkLst>
      </pc:sldChg>
      <pc:sldChg chg="del">
        <pc:chgData name="Hiram Fleitas" userId="e10fcc43-9abd-4aad-af2d-b6bb7d9e18eb" providerId="ADAL" clId="{5A18F000-53C3-40C0-B93F-61991E5B591E}" dt="2022-05-16T16:21:52.976" v="714" actId="18676"/>
        <pc:sldMkLst>
          <pc:docMk/>
          <pc:sldMk cId="1592772207" sldId="2147468767"/>
        </pc:sldMkLst>
      </pc:sldChg>
      <pc:sldChg chg="del">
        <pc:chgData name="Hiram Fleitas" userId="e10fcc43-9abd-4aad-af2d-b6bb7d9e18eb" providerId="ADAL" clId="{5A18F000-53C3-40C0-B93F-61991E5B591E}" dt="2022-05-16T16:21:52.976" v="714" actId="18676"/>
        <pc:sldMkLst>
          <pc:docMk/>
          <pc:sldMk cId="177760019" sldId="2147468768"/>
        </pc:sldMkLst>
      </pc:sldChg>
      <pc:sldChg chg="del">
        <pc:chgData name="Hiram Fleitas" userId="e10fcc43-9abd-4aad-af2d-b6bb7d9e18eb" providerId="ADAL" clId="{5A18F000-53C3-40C0-B93F-61991E5B591E}" dt="2022-05-16T16:21:52.976" v="714" actId="18676"/>
        <pc:sldMkLst>
          <pc:docMk/>
          <pc:sldMk cId="1575190747" sldId="2147468770"/>
        </pc:sldMkLst>
      </pc:sldChg>
      <pc:sldChg chg="del">
        <pc:chgData name="Hiram Fleitas" userId="e10fcc43-9abd-4aad-af2d-b6bb7d9e18eb" providerId="ADAL" clId="{5A18F000-53C3-40C0-B93F-61991E5B591E}" dt="2022-05-16T16:21:52.976" v="714" actId="18676"/>
        <pc:sldMkLst>
          <pc:docMk/>
          <pc:sldMk cId="4261725140" sldId="2147468771"/>
        </pc:sldMkLst>
      </pc:sldChg>
      <pc:sldChg chg="del">
        <pc:chgData name="Hiram Fleitas" userId="e10fcc43-9abd-4aad-af2d-b6bb7d9e18eb" providerId="ADAL" clId="{5A18F000-53C3-40C0-B93F-61991E5B591E}" dt="2022-05-16T16:21:52.976" v="714" actId="18676"/>
        <pc:sldMkLst>
          <pc:docMk/>
          <pc:sldMk cId="2735036725" sldId="2147468772"/>
        </pc:sldMkLst>
      </pc:sldChg>
      <pc:sldChg chg="del">
        <pc:chgData name="Hiram Fleitas" userId="e10fcc43-9abd-4aad-af2d-b6bb7d9e18eb" providerId="ADAL" clId="{5A18F000-53C3-40C0-B93F-61991E5B591E}" dt="2022-05-16T16:21:52.976" v="714" actId="18676"/>
        <pc:sldMkLst>
          <pc:docMk/>
          <pc:sldMk cId="4180943187" sldId="2147468773"/>
        </pc:sldMkLst>
      </pc:sldChg>
      <pc:sldChg chg="del">
        <pc:chgData name="Hiram Fleitas" userId="e10fcc43-9abd-4aad-af2d-b6bb7d9e18eb" providerId="ADAL" clId="{5A18F000-53C3-40C0-B93F-61991E5B591E}" dt="2022-05-16T16:21:52.976" v="714" actId="18676"/>
        <pc:sldMkLst>
          <pc:docMk/>
          <pc:sldMk cId="1277552423" sldId="2147468774"/>
        </pc:sldMkLst>
      </pc:sldChg>
      <pc:sldChg chg="del">
        <pc:chgData name="Hiram Fleitas" userId="e10fcc43-9abd-4aad-af2d-b6bb7d9e18eb" providerId="ADAL" clId="{5A18F000-53C3-40C0-B93F-61991E5B591E}" dt="2022-05-16T16:21:52.976" v="714" actId="18676"/>
        <pc:sldMkLst>
          <pc:docMk/>
          <pc:sldMk cId="3687428160" sldId="2147468775"/>
        </pc:sldMkLst>
      </pc:sldChg>
      <pc:sldChg chg="addSp delSp del mod">
        <pc:chgData name="Hiram Fleitas" userId="e10fcc43-9abd-4aad-af2d-b6bb7d9e18eb" providerId="ADAL" clId="{5A18F000-53C3-40C0-B93F-61991E5B591E}" dt="2022-05-19T16:16:58.782" v="4326" actId="22"/>
        <pc:sldMkLst>
          <pc:docMk/>
          <pc:sldMk cId="3143750236" sldId="2147468777"/>
        </pc:sldMkLst>
        <pc:spChg chg="add del">
          <ac:chgData name="Hiram Fleitas" userId="e10fcc43-9abd-4aad-af2d-b6bb7d9e18eb" providerId="ADAL" clId="{5A18F000-53C3-40C0-B93F-61991E5B591E}" dt="2022-05-19T16:16:58.782" v="4326" actId="22"/>
          <ac:spMkLst>
            <pc:docMk/>
            <pc:sldMk cId="3143750236" sldId="2147468777"/>
            <ac:spMk id="2" creationId="{03F0AB06-0C1F-E307-9682-67D5AB885B92}"/>
          </ac:spMkLst>
        </pc:spChg>
        <pc:spChg chg="add del">
          <ac:chgData name="Hiram Fleitas" userId="e10fcc43-9abd-4aad-af2d-b6bb7d9e18eb" providerId="ADAL" clId="{5A18F000-53C3-40C0-B93F-61991E5B591E}" dt="2022-05-19T16:16:58.782" v="4326" actId="22"/>
          <ac:spMkLst>
            <pc:docMk/>
            <pc:sldMk cId="3143750236" sldId="2147468777"/>
            <ac:spMk id="3" creationId="{F67CE610-7658-C6F9-6360-AE76EE32B3DA}"/>
          </ac:spMkLst>
        </pc:spChg>
        <pc:picChg chg="add del">
          <ac:chgData name="Hiram Fleitas" userId="e10fcc43-9abd-4aad-af2d-b6bb7d9e18eb" providerId="ADAL" clId="{5A18F000-53C3-40C0-B93F-61991E5B591E}" dt="2022-05-19T16:16:58.782" v="4326" actId="22"/>
          <ac:picMkLst>
            <pc:docMk/>
            <pc:sldMk cId="3143750236" sldId="2147468777"/>
            <ac:picMk id="9" creationId="{364E5F4C-345C-F9CF-DD9C-416295F7086A}"/>
          </ac:picMkLst>
        </pc:picChg>
      </pc:sldChg>
      <pc:sldChg chg="del">
        <pc:chgData name="Hiram Fleitas" userId="e10fcc43-9abd-4aad-af2d-b6bb7d9e18eb" providerId="ADAL" clId="{5A18F000-53C3-40C0-B93F-61991E5B591E}" dt="2022-05-19T16:04:14.113" v="4084" actId="47"/>
        <pc:sldMkLst>
          <pc:docMk/>
          <pc:sldMk cId="4226775289" sldId="2147468781"/>
        </pc:sldMkLst>
      </pc:sldChg>
      <pc:sldChg chg="del">
        <pc:chgData name="Hiram Fleitas" userId="e10fcc43-9abd-4aad-af2d-b6bb7d9e18eb" providerId="ADAL" clId="{5A18F000-53C3-40C0-B93F-61991E5B591E}" dt="2022-05-16T16:20:47.087" v="705" actId="18676"/>
        <pc:sldMkLst>
          <pc:docMk/>
          <pc:sldMk cId="1533204086" sldId="2147468782"/>
        </pc:sldMkLst>
      </pc:sldChg>
      <pc:sldChg chg="del">
        <pc:chgData name="Hiram Fleitas" userId="e10fcc43-9abd-4aad-af2d-b6bb7d9e18eb" providerId="ADAL" clId="{5A18F000-53C3-40C0-B93F-61991E5B591E}" dt="2022-05-16T16:20:52.967" v="706" actId="18676"/>
        <pc:sldMkLst>
          <pc:docMk/>
          <pc:sldMk cId="3184049534" sldId="2147468783"/>
        </pc:sldMkLst>
      </pc:sldChg>
      <pc:sldChg chg="addSp delSp modSp del mod modNotesTx">
        <pc:chgData name="Hiram Fleitas" userId="e10fcc43-9abd-4aad-af2d-b6bb7d9e18eb" providerId="ADAL" clId="{5A18F000-53C3-40C0-B93F-61991E5B591E}" dt="2022-05-19T16:09:40.402" v="4147" actId="20577"/>
        <pc:sldMkLst>
          <pc:docMk/>
          <pc:sldMk cId="617595287" sldId="2147468784"/>
        </pc:sldMkLst>
        <pc:spChg chg="add del mod">
          <ac:chgData name="Hiram Fleitas" userId="e10fcc43-9abd-4aad-af2d-b6bb7d9e18eb" providerId="ADAL" clId="{5A18F000-53C3-40C0-B93F-61991E5B591E}" dt="2022-05-19T16:09:33.847" v="4139" actId="478"/>
          <ac:spMkLst>
            <pc:docMk/>
            <pc:sldMk cId="617595287" sldId="2147468784"/>
            <ac:spMk id="2" creationId="{365B421C-62F3-671E-F67F-027FACE04FAD}"/>
          </ac:spMkLst>
        </pc:spChg>
        <pc:spChg chg="mod">
          <ac:chgData name="Hiram Fleitas" userId="e10fcc43-9abd-4aad-af2d-b6bb7d9e18eb" providerId="ADAL" clId="{5A18F000-53C3-40C0-B93F-61991E5B591E}" dt="2022-05-19T16:07:17.296" v="4126" actId="14100"/>
          <ac:spMkLst>
            <pc:docMk/>
            <pc:sldMk cId="617595287" sldId="2147468784"/>
            <ac:spMk id="4" creationId="{771D7BC1-218A-47F1-A4FC-CB5AD961629C}"/>
          </ac:spMkLst>
        </pc:spChg>
        <pc:spChg chg="mod">
          <ac:chgData name="Hiram Fleitas" userId="e10fcc43-9abd-4aad-af2d-b6bb7d9e18eb" providerId="ADAL" clId="{5A18F000-53C3-40C0-B93F-61991E5B591E}" dt="2022-05-19T16:09:28.213" v="4138" actId="1076"/>
          <ac:spMkLst>
            <pc:docMk/>
            <pc:sldMk cId="617595287" sldId="2147468784"/>
            <ac:spMk id="70" creationId="{6FA51450-177C-485D-978D-B2AA33147531}"/>
          </ac:spMkLst>
        </pc:spChg>
        <pc:spChg chg="mod">
          <ac:chgData name="Hiram Fleitas" userId="e10fcc43-9abd-4aad-af2d-b6bb7d9e18eb" providerId="ADAL" clId="{5A18F000-53C3-40C0-B93F-61991E5B591E}" dt="2022-05-19T16:09:40.402" v="4147" actId="20577"/>
          <ac:spMkLst>
            <pc:docMk/>
            <pc:sldMk cId="617595287" sldId="2147468784"/>
            <ac:spMk id="72" creationId="{3F8382DD-24C6-4397-88F8-68E94314ECE8}"/>
          </ac:spMkLst>
        </pc:spChg>
      </pc:sldChg>
      <pc:sldChg chg="del">
        <pc:chgData name="Hiram Fleitas" userId="e10fcc43-9abd-4aad-af2d-b6bb7d9e18eb" providerId="ADAL" clId="{5A18F000-53C3-40C0-B93F-61991E5B591E}" dt="2022-05-16T16:21:03.288" v="707" actId="18676"/>
        <pc:sldMkLst>
          <pc:docMk/>
          <pc:sldMk cId="81361551" sldId="2147468785"/>
        </pc:sldMkLst>
      </pc:sldChg>
      <pc:sldChg chg="del">
        <pc:chgData name="Hiram Fleitas" userId="e10fcc43-9abd-4aad-af2d-b6bb7d9e18eb" providerId="ADAL" clId="{5A18F000-53C3-40C0-B93F-61991E5B591E}" dt="2022-05-16T16:20:52.967" v="706" actId="18676"/>
        <pc:sldMkLst>
          <pc:docMk/>
          <pc:sldMk cId="2377210530" sldId="2147468786"/>
        </pc:sldMkLst>
      </pc:sldChg>
      <pc:sldChg chg="del">
        <pc:chgData name="Hiram Fleitas" userId="e10fcc43-9abd-4aad-af2d-b6bb7d9e18eb" providerId="ADAL" clId="{5A18F000-53C3-40C0-B93F-61991E5B591E}" dt="2022-05-16T16:21:09.283" v="708" actId="18676"/>
        <pc:sldMkLst>
          <pc:docMk/>
          <pc:sldMk cId="514470798" sldId="2147468787"/>
        </pc:sldMkLst>
      </pc:sldChg>
      <pc:sldChg chg="del">
        <pc:chgData name="Hiram Fleitas" userId="e10fcc43-9abd-4aad-af2d-b6bb7d9e18eb" providerId="ADAL" clId="{5A18F000-53C3-40C0-B93F-61991E5B591E}" dt="2022-05-16T16:21:30.788" v="711" actId="18676"/>
        <pc:sldMkLst>
          <pc:docMk/>
          <pc:sldMk cId="2813342370" sldId="2147468788"/>
        </pc:sldMkLst>
      </pc:sldChg>
      <pc:sldChg chg="del">
        <pc:chgData name="Hiram Fleitas" userId="e10fcc43-9abd-4aad-af2d-b6bb7d9e18eb" providerId="ADAL" clId="{5A18F000-53C3-40C0-B93F-61991E5B591E}" dt="2022-05-16T16:21:20.291" v="710" actId="18676"/>
        <pc:sldMkLst>
          <pc:docMk/>
          <pc:sldMk cId="133865210" sldId="2147468789"/>
        </pc:sldMkLst>
      </pc:sldChg>
      <pc:sldChg chg="del">
        <pc:chgData name="Hiram Fleitas" userId="e10fcc43-9abd-4aad-af2d-b6bb7d9e18eb" providerId="ADAL" clId="{5A18F000-53C3-40C0-B93F-61991E5B591E}" dt="2022-05-16T16:21:46.244" v="712" actId="18676"/>
        <pc:sldMkLst>
          <pc:docMk/>
          <pc:sldMk cId="718789227" sldId="2147468790"/>
        </pc:sldMkLst>
      </pc:sldChg>
      <pc:sldChg chg="del">
        <pc:chgData name="Hiram Fleitas" userId="e10fcc43-9abd-4aad-af2d-b6bb7d9e18eb" providerId="ADAL" clId="{5A18F000-53C3-40C0-B93F-61991E5B591E}" dt="2022-05-16T16:21:49.968" v="713" actId="18676"/>
        <pc:sldMkLst>
          <pc:docMk/>
          <pc:sldMk cId="1114599944" sldId="2147468791"/>
        </pc:sldMkLst>
      </pc:sldChg>
      <pc:sldChg chg="del">
        <pc:chgData name="Hiram Fleitas" userId="e10fcc43-9abd-4aad-af2d-b6bb7d9e18eb" providerId="ADAL" clId="{5A18F000-53C3-40C0-B93F-61991E5B591E}" dt="2022-05-16T16:21:52.976" v="714" actId="18676"/>
        <pc:sldMkLst>
          <pc:docMk/>
          <pc:sldMk cId="907976472" sldId="2147468792"/>
        </pc:sldMkLst>
      </pc:sldChg>
      <pc:sldChg chg="del">
        <pc:chgData name="Hiram Fleitas" userId="e10fcc43-9abd-4aad-af2d-b6bb7d9e18eb" providerId="ADAL" clId="{5A18F000-53C3-40C0-B93F-61991E5B591E}" dt="2022-05-16T16:21:55.439" v="715" actId="18676"/>
        <pc:sldMkLst>
          <pc:docMk/>
          <pc:sldMk cId="1035773990" sldId="2147468793"/>
        </pc:sldMkLst>
      </pc:sldChg>
      <pc:sldChg chg="del">
        <pc:chgData name="Hiram Fleitas" userId="e10fcc43-9abd-4aad-af2d-b6bb7d9e18eb" providerId="ADAL" clId="{5A18F000-53C3-40C0-B93F-61991E5B591E}" dt="2022-05-16T16:21:46.244" v="712" actId="18676"/>
        <pc:sldMkLst>
          <pc:docMk/>
          <pc:sldMk cId="3992220698" sldId="2147468795"/>
        </pc:sldMkLst>
      </pc:sldChg>
      <pc:sldChg chg="del">
        <pc:chgData name="Hiram Fleitas" userId="e10fcc43-9abd-4aad-af2d-b6bb7d9e18eb" providerId="ADAL" clId="{5A18F000-53C3-40C0-B93F-61991E5B591E}" dt="2022-05-16T16:21:09.283" v="708" actId="18676"/>
        <pc:sldMkLst>
          <pc:docMk/>
          <pc:sldMk cId="1911629913" sldId="2147468796"/>
        </pc:sldMkLst>
      </pc:sldChg>
      <pc:sldChg chg="del">
        <pc:chgData name="Hiram Fleitas" userId="e10fcc43-9abd-4aad-af2d-b6bb7d9e18eb" providerId="ADAL" clId="{5A18F000-53C3-40C0-B93F-61991E5B591E}" dt="2022-05-16T16:21:55.439" v="715" actId="18676"/>
        <pc:sldMkLst>
          <pc:docMk/>
          <pc:sldMk cId="3491315324" sldId="2147468797"/>
        </pc:sldMkLst>
      </pc:sldChg>
      <pc:sldChg chg="del">
        <pc:chgData name="Hiram Fleitas" userId="e10fcc43-9abd-4aad-af2d-b6bb7d9e18eb" providerId="ADAL" clId="{5A18F000-53C3-40C0-B93F-61991E5B591E}" dt="2022-05-16T16:21:55.439" v="715" actId="18676"/>
        <pc:sldMkLst>
          <pc:docMk/>
          <pc:sldMk cId="2795482868" sldId="2147468798"/>
        </pc:sldMkLst>
      </pc:sldChg>
      <pc:sldChg chg="del">
        <pc:chgData name="Hiram Fleitas" userId="e10fcc43-9abd-4aad-af2d-b6bb7d9e18eb" providerId="ADAL" clId="{5A18F000-53C3-40C0-B93F-61991E5B591E}" dt="2022-05-16T16:21:55.439" v="715" actId="18676"/>
        <pc:sldMkLst>
          <pc:docMk/>
          <pc:sldMk cId="3039952691" sldId="2147468799"/>
        </pc:sldMkLst>
      </pc:sldChg>
      <pc:sldChg chg="del">
        <pc:chgData name="Hiram Fleitas" userId="e10fcc43-9abd-4aad-af2d-b6bb7d9e18eb" providerId="ADAL" clId="{5A18F000-53C3-40C0-B93F-61991E5B591E}" dt="2022-05-16T16:21:55.439" v="715" actId="18676"/>
        <pc:sldMkLst>
          <pc:docMk/>
          <pc:sldMk cId="3741335129" sldId="2147468800"/>
        </pc:sldMkLst>
      </pc:sldChg>
      <pc:sldChg chg="del">
        <pc:chgData name="Hiram Fleitas" userId="e10fcc43-9abd-4aad-af2d-b6bb7d9e18eb" providerId="ADAL" clId="{5A18F000-53C3-40C0-B93F-61991E5B591E}" dt="2022-05-16T16:21:30.788" v="711" actId="18676"/>
        <pc:sldMkLst>
          <pc:docMk/>
          <pc:sldMk cId="350224717" sldId="2147468801"/>
        </pc:sldMkLst>
      </pc:sldChg>
      <pc:sldChg chg="del">
        <pc:chgData name="Hiram Fleitas" userId="e10fcc43-9abd-4aad-af2d-b6bb7d9e18eb" providerId="ADAL" clId="{5A18F000-53C3-40C0-B93F-61991E5B591E}" dt="2022-05-16T16:20:52.967" v="706" actId="18676"/>
        <pc:sldMkLst>
          <pc:docMk/>
          <pc:sldMk cId="127344930" sldId="2147468802"/>
        </pc:sldMkLst>
      </pc:sldChg>
      <pc:sldChg chg="del">
        <pc:chgData name="Hiram Fleitas" userId="e10fcc43-9abd-4aad-af2d-b6bb7d9e18eb" providerId="ADAL" clId="{5A18F000-53C3-40C0-B93F-61991E5B591E}" dt="2022-05-16T16:22:03.276" v="716" actId="18676"/>
        <pc:sldMkLst>
          <pc:docMk/>
          <pc:sldMk cId="278371185" sldId="2147468803"/>
        </pc:sldMkLst>
      </pc:sldChg>
      <pc:sldChg chg="del">
        <pc:chgData name="Hiram Fleitas" userId="e10fcc43-9abd-4aad-af2d-b6bb7d9e18eb" providerId="ADAL" clId="{5A18F000-53C3-40C0-B93F-61991E5B591E}" dt="2022-05-16T16:21:30.788" v="711" actId="18676"/>
        <pc:sldMkLst>
          <pc:docMk/>
          <pc:sldMk cId="326647741" sldId="2147468804"/>
        </pc:sldMkLst>
      </pc:sldChg>
      <pc:sldChg chg="del modNotesTx">
        <pc:chgData name="Hiram Fleitas" userId="e10fcc43-9abd-4aad-af2d-b6bb7d9e18eb" providerId="ADAL" clId="{5A18F000-53C3-40C0-B93F-61991E5B591E}" dt="2022-05-19T16:09:55.548" v="4149" actId="6549"/>
        <pc:sldMkLst>
          <pc:docMk/>
          <pc:sldMk cId="2776898386" sldId="2147468806"/>
        </pc:sldMkLst>
      </pc:sldChg>
      <pc:sldChg chg="del">
        <pc:chgData name="Hiram Fleitas" userId="e10fcc43-9abd-4aad-af2d-b6bb7d9e18eb" providerId="ADAL" clId="{5A18F000-53C3-40C0-B93F-61991E5B591E}" dt="2022-05-16T16:20:47.087" v="705" actId="18676"/>
        <pc:sldMkLst>
          <pc:docMk/>
          <pc:sldMk cId="1871417672" sldId="2147468807"/>
        </pc:sldMkLst>
      </pc:sldChg>
      <pc:sldChg chg="del">
        <pc:chgData name="Hiram Fleitas" userId="e10fcc43-9abd-4aad-af2d-b6bb7d9e18eb" providerId="ADAL" clId="{5A18F000-53C3-40C0-B93F-61991E5B591E}" dt="2022-05-16T16:20:52.967" v="706" actId="18676"/>
        <pc:sldMkLst>
          <pc:docMk/>
          <pc:sldMk cId="3983550215" sldId="2147468808"/>
        </pc:sldMkLst>
      </pc:sldChg>
      <pc:sldChg chg="del">
        <pc:chgData name="Hiram Fleitas" userId="e10fcc43-9abd-4aad-af2d-b6bb7d9e18eb" providerId="ADAL" clId="{5A18F000-53C3-40C0-B93F-61991E5B591E}" dt="2022-05-16T16:21:03.288" v="707" actId="18676"/>
        <pc:sldMkLst>
          <pc:docMk/>
          <pc:sldMk cId="1505695978" sldId="2147468809"/>
        </pc:sldMkLst>
      </pc:sldChg>
      <pc:sldChg chg="del">
        <pc:chgData name="Hiram Fleitas" userId="e10fcc43-9abd-4aad-af2d-b6bb7d9e18eb" providerId="ADAL" clId="{5A18F000-53C3-40C0-B93F-61991E5B591E}" dt="2022-05-16T16:21:09.283" v="708" actId="18676"/>
        <pc:sldMkLst>
          <pc:docMk/>
          <pc:sldMk cId="3005949714" sldId="2147468810"/>
        </pc:sldMkLst>
      </pc:sldChg>
      <pc:sldChg chg="del">
        <pc:chgData name="Hiram Fleitas" userId="e10fcc43-9abd-4aad-af2d-b6bb7d9e18eb" providerId="ADAL" clId="{5A18F000-53C3-40C0-B93F-61991E5B591E}" dt="2022-05-16T16:21:20.291" v="710" actId="18676"/>
        <pc:sldMkLst>
          <pc:docMk/>
          <pc:sldMk cId="716367886" sldId="2147468811"/>
        </pc:sldMkLst>
      </pc:sldChg>
      <pc:sldChg chg="del">
        <pc:chgData name="Hiram Fleitas" userId="e10fcc43-9abd-4aad-af2d-b6bb7d9e18eb" providerId="ADAL" clId="{5A18F000-53C3-40C0-B93F-61991E5B591E}" dt="2022-05-16T16:21:30.788" v="711" actId="18676"/>
        <pc:sldMkLst>
          <pc:docMk/>
          <pc:sldMk cId="4206978032" sldId="2147468812"/>
        </pc:sldMkLst>
      </pc:sldChg>
      <pc:sldChg chg="del">
        <pc:chgData name="Hiram Fleitas" userId="e10fcc43-9abd-4aad-af2d-b6bb7d9e18eb" providerId="ADAL" clId="{5A18F000-53C3-40C0-B93F-61991E5B591E}" dt="2022-05-16T16:21:46.244" v="712" actId="18676"/>
        <pc:sldMkLst>
          <pc:docMk/>
          <pc:sldMk cId="705847671" sldId="2147468813"/>
        </pc:sldMkLst>
      </pc:sldChg>
      <pc:sldChg chg="del">
        <pc:chgData name="Hiram Fleitas" userId="e10fcc43-9abd-4aad-af2d-b6bb7d9e18eb" providerId="ADAL" clId="{5A18F000-53C3-40C0-B93F-61991E5B591E}" dt="2022-05-16T16:21:49.968" v="713" actId="18676"/>
        <pc:sldMkLst>
          <pc:docMk/>
          <pc:sldMk cId="1817829349" sldId="2147468814"/>
        </pc:sldMkLst>
      </pc:sldChg>
      <pc:sldChg chg="del">
        <pc:chgData name="Hiram Fleitas" userId="e10fcc43-9abd-4aad-af2d-b6bb7d9e18eb" providerId="ADAL" clId="{5A18F000-53C3-40C0-B93F-61991E5B591E}" dt="2022-05-16T16:21:52.976" v="714" actId="18676"/>
        <pc:sldMkLst>
          <pc:docMk/>
          <pc:sldMk cId="641648056" sldId="2147468815"/>
        </pc:sldMkLst>
      </pc:sldChg>
      <pc:sldChg chg="del">
        <pc:chgData name="Hiram Fleitas" userId="e10fcc43-9abd-4aad-af2d-b6bb7d9e18eb" providerId="ADAL" clId="{5A18F000-53C3-40C0-B93F-61991E5B591E}" dt="2022-05-16T16:21:55.439" v="715" actId="18676"/>
        <pc:sldMkLst>
          <pc:docMk/>
          <pc:sldMk cId="2933108213" sldId="2147468816"/>
        </pc:sldMkLst>
      </pc:sldChg>
      <pc:sldChg chg="del">
        <pc:chgData name="Hiram Fleitas" userId="e10fcc43-9abd-4aad-af2d-b6bb7d9e18eb" providerId="ADAL" clId="{5A18F000-53C3-40C0-B93F-61991E5B591E}" dt="2022-05-16T16:20:52.967" v="706" actId="18676"/>
        <pc:sldMkLst>
          <pc:docMk/>
          <pc:sldMk cId="4021681215" sldId="2147468817"/>
        </pc:sldMkLst>
      </pc:sldChg>
      <pc:sldChg chg="addSp delSp modSp mod">
        <pc:chgData name="Hiram Fleitas" userId="e10fcc43-9abd-4aad-af2d-b6bb7d9e18eb" providerId="ADAL" clId="{5A18F000-53C3-40C0-B93F-61991E5B591E}" dt="2022-05-16T16:32:43.101" v="998" actId="20577"/>
        <pc:sldMkLst>
          <pc:docMk/>
          <pc:sldMk cId="2865826598" sldId="2147468818"/>
        </pc:sldMkLst>
        <pc:spChg chg="add del mod">
          <ac:chgData name="Hiram Fleitas" userId="e10fcc43-9abd-4aad-af2d-b6bb7d9e18eb" providerId="ADAL" clId="{5A18F000-53C3-40C0-B93F-61991E5B591E}" dt="2022-05-16T16:32:30.164" v="986" actId="478"/>
          <ac:spMkLst>
            <pc:docMk/>
            <pc:sldMk cId="2865826598" sldId="2147468818"/>
            <ac:spMk id="3" creationId="{E9832CE7-56FA-9C89-304C-279AB4D11AD9}"/>
          </ac:spMkLst>
        </pc:spChg>
        <pc:spChg chg="del mod">
          <ac:chgData name="Hiram Fleitas" userId="e10fcc43-9abd-4aad-af2d-b6bb7d9e18eb" providerId="ADAL" clId="{5A18F000-53C3-40C0-B93F-61991E5B591E}" dt="2022-05-16T16:32:24.631" v="985" actId="478"/>
          <ac:spMkLst>
            <pc:docMk/>
            <pc:sldMk cId="2865826598" sldId="2147468818"/>
            <ac:spMk id="70" creationId="{6FA51450-177C-485D-978D-B2AA33147531}"/>
          </ac:spMkLst>
        </pc:spChg>
        <pc:spChg chg="add mod">
          <ac:chgData name="Hiram Fleitas" userId="e10fcc43-9abd-4aad-af2d-b6bb7d9e18eb" providerId="ADAL" clId="{5A18F000-53C3-40C0-B93F-61991E5B591E}" dt="2022-05-16T16:32:39.830" v="992" actId="20577"/>
          <ac:spMkLst>
            <pc:docMk/>
            <pc:sldMk cId="2865826598" sldId="2147468818"/>
            <ac:spMk id="71" creationId="{C0527191-D135-98F5-D90D-A9244720C01C}"/>
          </ac:spMkLst>
        </pc:spChg>
        <pc:spChg chg="del mod">
          <ac:chgData name="Hiram Fleitas" userId="e10fcc43-9abd-4aad-af2d-b6bb7d9e18eb" providerId="ADAL" clId="{5A18F000-53C3-40C0-B93F-61991E5B591E}" dt="2022-05-16T16:32:34.530" v="987" actId="478"/>
          <ac:spMkLst>
            <pc:docMk/>
            <pc:sldMk cId="2865826598" sldId="2147468818"/>
            <ac:spMk id="72" creationId="{3F8382DD-24C6-4397-88F8-68E94314ECE8}"/>
          </ac:spMkLst>
        </pc:spChg>
        <pc:spChg chg="add mod">
          <ac:chgData name="Hiram Fleitas" userId="e10fcc43-9abd-4aad-af2d-b6bb7d9e18eb" providerId="ADAL" clId="{5A18F000-53C3-40C0-B93F-61991E5B591E}" dt="2022-05-16T16:32:43.101" v="998" actId="20577"/>
          <ac:spMkLst>
            <pc:docMk/>
            <pc:sldMk cId="2865826598" sldId="2147468818"/>
            <ac:spMk id="73" creationId="{E7082AAD-DE9A-8924-7202-8FC2414FAE94}"/>
          </ac:spMkLst>
        </pc:spChg>
      </pc:sldChg>
      <pc:sldChg chg="modSp mod">
        <pc:chgData name="Hiram Fleitas" userId="e10fcc43-9abd-4aad-af2d-b6bb7d9e18eb" providerId="ADAL" clId="{5A18F000-53C3-40C0-B93F-61991E5B591E}" dt="2022-05-16T16:14:21.254" v="557" actId="20577"/>
        <pc:sldMkLst>
          <pc:docMk/>
          <pc:sldMk cId="410788787" sldId="2147468819"/>
        </pc:sldMkLst>
        <pc:spChg chg="mod">
          <ac:chgData name="Hiram Fleitas" userId="e10fcc43-9abd-4aad-af2d-b6bb7d9e18eb" providerId="ADAL" clId="{5A18F000-53C3-40C0-B93F-61991E5B591E}" dt="2022-05-16T16:14:21.254" v="557" actId="20577"/>
          <ac:spMkLst>
            <pc:docMk/>
            <pc:sldMk cId="410788787" sldId="2147468819"/>
            <ac:spMk id="83" creationId="{5A45590E-6EC8-4570-B2AE-7072D65B502E}"/>
          </ac:spMkLst>
        </pc:spChg>
      </pc:sldChg>
      <pc:sldChg chg="del">
        <pc:chgData name="Hiram Fleitas" userId="e10fcc43-9abd-4aad-af2d-b6bb7d9e18eb" providerId="ADAL" clId="{5A18F000-53C3-40C0-B93F-61991E5B591E}" dt="2022-05-16T16:22:03.276" v="716" actId="18676"/>
        <pc:sldMkLst>
          <pc:docMk/>
          <pc:sldMk cId="1958901568" sldId="2147468820"/>
        </pc:sldMkLst>
      </pc:sldChg>
      <pc:sldChg chg="del">
        <pc:chgData name="Hiram Fleitas" userId="e10fcc43-9abd-4aad-af2d-b6bb7d9e18eb" providerId="ADAL" clId="{5A18F000-53C3-40C0-B93F-61991E5B591E}" dt="2022-05-16T16:21:55.439" v="715" actId="18676"/>
        <pc:sldMkLst>
          <pc:docMk/>
          <pc:sldMk cId="2094860039" sldId="2147468821"/>
        </pc:sldMkLst>
      </pc:sldChg>
      <pc:sldChg chg="modSp add mod modNotesTx">
        <pc:chgData name="Hiram Fleitas" userId="e10fcc43-9abd-4aad-af2d-b6bb7d9e18eb" providerId="ADAL" clId="{5A18F000-53C3-40C0-B93F-61991E5B591E}" dt="2022-05-16T17:39:36.803" v="3964" actId="113"/>
        <pc:sldMkLst>
          <pc:docMk/>
          <pc:sldMk cId="57759542" sldId="2147468822"/>
        </pc:sldMkLst>
        <pc:spChg chg="mod">
          <ac:chgData name="Hiram Fleitas" userId="e10fcc43-9abd-4aad-af2d-b6bb7d9e18eb" providerId="ADAL" clId="{5A18F000-53C3-40C0-B93F-61991E5B591E}" dt="2022-05-16T16:53:09.382" v="1082" actId="20577"/>
          <ac:spMkLst>
            <pc:docMk/>
            <pc:sldMk cId="57759542" sldId="2147468822"/>
            <ac:spMk id="6" creationId="{407B1CC6-E0E7-4F2C-9C34-0B19213EF7DC}"/>
          </ac:spMkLst>
        </pc:spChg>
        <pc:spChg chg="mod">
          <ac:chgData name="Hiram Fleitas" userId="e10fcc43-9abd-4aad-af2d-b6bb7d9e18eb" providerId="ADAL" clId="{5A18F000-53C3-40C0-B93F-61991E5B591E}" dt="2022-05-16T17:39:36.803" v="3964" actId="113"/>
          <ac:spMkLst>
            <pc:docMk/>
            <pc:sldMk cId="57759542" sldId="2147468822"/>
            <ac:spMk id="76" creationId="{1533931B-F5F7-41F3-8337-BB8B9D1F0B3F}"/>
          </ac:spMkLst>
        </pc:spChg>
      </pc:sldChg>
      <pc:sldChg chg="add del setBg">
        <pc:chgData name="Hiram Fleitas" userId="e10fcc43-9abd-4aad-af2d-b6bb7d9e18eb" providerId="ADAL" clId="{5A18F000-53C3-40C0-B93F-61991E5B591E}" dt="2022-05-16T16:17:25.461" v="703"/>
        <pc:sldMkLst>
          <pc:docMk/>
          <pc:sldMk cId="4292777497" sldId="2147468822"/>
        </pc:sldMkLst>
      </pc:sldChg>
      <pc:sldChg chg="addSp delSp modSp add mod modNotesTx">
        <pc:chgData name="Hiram Fleitas" userId="e10fcc43-9abd-4aad-af2d-b6bb7d9e18eb" providerId="ADAL" clId="{5A18F000-53C3-40C0-B93F-61991E5B591E}" dt="2022-05-16T21:57:55.747" v="4066" actId="20577"/>
        <pc:sldMkLst>
          <pc:docMk/>
          <pc:sldMk cId="1712012477" sldId="2147468823"/>
        </pc:sldMkLst>
        <pc:spChg chg="mod">
          <ac:chgData name="Hiram Fleitas" userId="e10fcc43-9abd-4aad-af2d-b6bb7d9e18eb" providerId="ADAL" clId="{5A18F000-53C3-40C0-B93F-61991E5B591E}" dt="2022-05-16T16:58:00.574" v="1289" actId="20577"/>
          <ac:spMkLst>
            <pc:docMk/>
            <pc:sldMk cId="1712012477" sldId="2147468823"/>
            <ac:spMk id="6" creationId="{407B1CC6-E0E7-4F2C-9C34-0B19213EF7DC}"/>
          </ac:spMkLst>
        </pc:spChg>
        <pc:spChg chg="del">
          <ac:chgData name="Hiram Fleitas" userId="e10fcc43-9abd-4aad-af2d-b6bb7d9e18eb" providerId="ADAL" clId="{5A18F000-53C3-40C0-B93F-61991E5B591E}" dt="2022-05-16T17:03:31.815" v="1686" actId="478"/>
          <ac:spMkLst>
            <pc:docMk/>
            <pc:sldMk cId="1712012477" sldId="2147468823"/>
            <ac:spMk id="76" creationId="{1533931B-F5F7-41F3-8337-BB8B9D1F0B3F}"/>
          </ac:spMkLst>
        </pc:spChg>
        <pc:graphicFrameChg chg="add mod modGraphic">
          <ac:chgData name="Hiram Fleitas" userId="e10fcc43-9abd-4aad-af2d-b6bb7d9e18eb" providerId="ADAL" clId="{5A18F000-53C3-40C0-B93F-61991E5B591E}" dt="2022-05-16T21:57:55.747" v="4066" actId="20577"/>
          <ac:graphicFrameMkLst>
            <pc:docMk/>
            <pc:sldMk cId="1712012477" sldId="2147468823"/>
            <ac:graphicFrameMk id="2" creationId="{5DDD3E16-2C5D-55D4-9A36-D5D229141E6B}"/>
          </ac:graphicFrameMkLst>
        </pc:graphicFrameChg>
      </pc:sldChg>
      <pc:sldChg chg="modSp add mod ord">
        <pc:chgData name="Hiram Fleitas" userId="e10fcc43-9abd-4aad-af2d-b6bb7d9e18eb" providerId="ADAL" clId="{5A18F000-53C3-40C0-B93F-61991E5B591E}" dt="2022-05-16T17:36:36.645" v="3904"/>
        <pc:sldMkLst>
          <pc:docMk/>
          <pc:sldMk cId="1640032950" sldId="2147468824"/>
        </pc:sldMkLst>
        <pc:spChg chg="mod">
          <ac:chgData name="Hiram Fleitas" userId="e10fcc43-9abd-4aad-af2d-b6bb7d9e18eb" providerId="ADAL" clId="{5A18F000-53C3-40C0-B93F-61991E5B591E}" dt="2022-05-16T17:28:25.493" v="3329" actId="20577"/>
          <ac:spMkLst>
            <pc:docMk/>
            <pc:sldMk cId="1640032950" sldId="2147468824"/>
            <ac:spMk id="6" creationId="{407B1CC6-E0E7-4F2C-9C34-0B19213EF7DC}"/>
          </ac:spMkLst>
        </pc:spChg>
        <pc:spChg chg="mod">
          <ac:chgData name="Hiram Fleitas" userId="e10fcc43-9abd-4aad-af2d-b6bb7d9e18eb" providerId="ADAL" clId="{5A18F000-53C3-40C0-B93F-61991E5B591E}" dt="2022-05-16T17:36:36.645" v="3904"/>
          <ac:spMkLst>
            <pc:docMk/>
            <pc:sldMk cId="1640032950" sldId="2147468824"/>
            <ac:spMk id="76" creationId="{1533931B-F5F7-41F3-8337-BB8B9D1F0B3F}"/>
          </ac:spMkLst>
        </pc:spChg>
      </pc:sldChg>
      <pc:sldChg chg="modSp new del mod">
        <pc:chgData name="Hiram Fleitas" userId="e10fcc43-9abd-4aad-af2d-b6bb7d9e18eb" providerId="ADAL" clId="{5A18F000-53C3-40C0-B93F-61991E5B591E}" dt="2022-05-16T17:28:16.659" v="3311" actId="2696"/>
        <pc:sldMkLst>
          <pc:docMk/>
          <pc:sldMk cId="2429213182" sldId="2147468824"/>
        </pc:sldMkLst>
        <pc:spChg chg="mod">
          <ac:chgData name="Hiram Fleitas" userId="e10fcc43-9abd-4aad-af2d-b6bb7d9e18eb" providerId="ADAL" clId="{5A18F000-53C3-40C0-B93F-61991E5B591E}" dt="2022-05-16T17:28:07.537" v="3310" actId="20577"/>
          <ac:spMkLst>
            <pc:docMk/>
            <pc:sldMk cId="2429213182" sldId="2147468824"/>
            <ac:spMk id="2" creationId="{C3977B30-5433-B2AE-F2DC-73D7737F2DFB}"/>
          </ac:spMkLst>
        </pc:spChg>
      </pc:sldChg>
      <pc:sldChg chg="addSp delSp modSp new del mod">
        <pc:chgData name="Hiram Fleitas" userId="e10fcc43-9abd-4aad-af2d-b6bb7d9e18eb" providerId="ADAL" clId="{5A18F000-53C3-40C0-B93F-61991E5B591E}" dt="2022-05-19T16:31:21.978" v="4348" actId="2696"/>
        <pc:sldMkLst>
          <pc:docMk/>
          <pc:sldMk cId="48184512" sldId="2147468825"/>
        </pc:sldMkLst>
        <pc:spChg chg="mod">
          <ac:chgData name="Hiram Fleitas" userId="e10fcc43-9abd-4aad-af2d-b6bb7d9e18eb" providerId="ADAL" clId="{5A18F000-53C3-40C0-B93F-61991E5B591E}" dt="2022-05-19T16:11:32.754" v="4214" actId="20577"/>
          <ac:spMkLst>
            <pc:docMk/>
            <pc:sldMk cId="48184512" sldId="2147468825"/>
            <ac:spMk id="2" creationId="{92BC4E53-8760-5F7B-469B-93F9A2A9ABF9}"/>
          </ac:spMkLst>
        </pc:spChg>
        <pc:picChg chg="add del">
          <ac:chgData name="Hiram Fleitas" userId="e10fcc43-9abd-4aad-af2d-b6bb7d9e18eb" providerId="ADAL" clId="{5A18F000-53C3-40C0-B93F-61991E5B591E}" dt="2022-05-19T16:13:51.181" v="4300" actId="22"/>
          <ac:picMkLst>
            <pc:docMk/>
            <pc:sldMk cId="48184512" sldId="2147468825"/>
            <ac:picMk id="4" creationId="{73C7D3AA-21BC-A5A1-9184-379C0BBFE153}"/>
          </ac:picMkLst>
        </pc:picChg>
        <pc:picChg chg="add">
          <ac:chgData name="Hiram Fleitas" userId="e10fcc43-9abd-4aad-af2d-b6bb7d9e18eb" providerId="ADAL" clId="{5A18F000-53C3-40C0-B93F-61991E5B591E}" dt="2022-05-19T16:13:59.523" v="4303" actId="22"/>
          <ac:picMkLst>
            <pc:docMk/>
            <pc:sldMk cId="48184512" sldId="2147468825"/>
            <ac:picMk id="6" creationId="{534B5984-6083-70B8-8A96-18C3EA09109B}"/>
          </ac:picMkLst>
        </pc:picChg>
      </pc:sldChg>
      <pc:sldChg chg="new del">
        <pc:chgData name="Hiram Fleitas" userId="e10fcc43-9abd-4aad-af2d-b6bb7d9e18eb" providerId="ADAL" clId="{5A18F000-53C3-40C0-B93F-61991E5B591E}" dt="2022-05-19T15:53:36.984" v="4070" actId="680"/>
        <pc:sldMkLst>
          <pc:docMk/>
          <pc:sldMk cId="3227102109" sldId="2147468825"/>
        </pc:sldMkLst>
      </pc:sldChg>
      <pc:sldChg chg="addSp delSp modSp new mod addCm">
        <pc:chgData name="Hiram Fleitas" userId="e10fcc43-9abd-4aad-af2d-b6bb7d9e18eb" providerId="ADAL" clId="{5A18F000-53C3-40C0-B93F-61991E5B591E}" dt="2022-05-19T16:33:28.291" v="4352"/>
        <pc:sldMkLst>
          <pc:docMk/>
          <pc:sldMk cId="2397830088" sldId="2147468826"/>
        </pc:sldMkLst>
        <pc:spChg chg="mod">
          <ac:chgData name="Hiram Fleitas" userId="e10fcc43-9abd-4aad-af2d-b6bb7d9e18eb" providerId="ADAL" clId="{5A18F000-53C3-40C0-B93F-61991E5B591E}" dt="2022-05-19T16:12:47.362" v="4297" actId="20577"/>
          <ac:spMkLst>
            <pc:docMk/>
            <pc:sldMk cId="2397830088" sldId="2147468826"/>
            <ac:spMk id="2" creationId="{8A9C2DC0-C21D-15C3-9A84-4F755899AC34}"/>
          </ac:spMkLst>
        </pc:spChg>
        <pc:graphicFrameChg chg="add modGraphic">
          <ac:chgData name="Hiram Fleitas" userId="e10fcc43-9abd-4aad-af2d-b6bb7d9e18eb" providerId="ADAL" clId="{5A18F000-53C3-40C0-B93F-61991E5B591E}" dt="2022-05-19T16:32:25.432" v="4351" actId="12385"/>
          <ac:graphicFrameMkLst>
            <pc:docMk/>
            <pc:sldMk cId="2397830088" sldId="2147468826"/>
            <ac:graphicFrameMk id="8" creationId="{F9993B4C-73AB-FF94-F7D8-FBF86E782C5B}"/>
          </ac:graphicFrameMkLst>
        </pc:graphicFrameChg>
        <pc:picChg chg="add del">
          <ac:chgData name="Hiram Fleitas" userId="e10fcc43-9abd-4aad-af2d-b6bb7d9e18eb" providerId="ADAL" clId="{5A18F000-53C3-40C0-B93F-61991E5B591E}" dt="2022-05-19T16:13:55.499" v="4301" actId="478"/>
          <ac:picMkLst>
            <pc:docMk/>
            <pc:sldMk cId="2397830088" sldId="2147468826"/>
            <ac:picMk id="4" creationId="{FEFF9D37-E61E-1671-1219-5FCBF96B64D5}"/>
          </ac:picMkLst>
        </pc:picChg>
        <pc:picChg chg="add">
          <ac:chgData name="Hiram Fleitas" userId="e10fcc43-9abd-4aad-af2d-b6bb7d9e18eb" providerId="ADAL" clId="{5A18F000-53C3-40C0-B93F-61991E5B591E}" dt="2022-05-19T16:13:57.063" v="4302" actId="22"/>
          <ac:picMkLst>
            <pc:docMk/>
            <pc:sldMk cId="2397830088" sldId="2147468826"/>
            <ac:picMk id="6" creationId="{FCC4E864-7D54-1BEA-BD38-EC15DDF3E565}"/>
          </ac:picMkLst>
        </pc:picChg>
      </pc:sldChg>
      <pc:sldMasterChg chg="del delSldLayout">
        <pc:chgData name="Hiram Fleitas" userId="e10fcc43-9abd-4aad-af2d-b6bb7d9e18eb" providerId="ADAL" clId="{5A18F000-53C3-40C0-B93F-61991E5B591E}" dt="2022-05-16T16:24:11.631" v="751" actId="2696"/>
        <pc:sldMasterMkLst>
          <pc:docMk/>
          <pc:sldMasterMk cId="3403558465" sldId="2147483695"/>
        </pc:sldMasterMkLst>
        <pc:sldLayoutChg chg="del">
          <pc:chgData name="Hiram Fleitas" userId="e10fcc43-9abd-4aad-af2d-b6bb7d9e18eb" providerId="ADAL" clId="{5A18F000-53C3-40C0-B93F-61991E5B591E}" dt="2022-05-16T16:24:11.339" v="720" actId="2696"/>
          <pc:sldLayoutMkLst>
            <pc:docMk/>
            <pc:sldMasterMk cId="3403558465" sldId="2147483695"/>
            <pc:sldLayoutMk cId="2273188331" sldId="2147483696"/>
          </pc:sldLayoutMkLst>
        </pc:sldLayoutChg>
        <pc:sldLayoutChg chg="del">
          <pc:chgData name="Hiram Fleitas" userId="e10fcc43-9abd-4aad-af2d-b6bb7d9e18eb" providerId="ADAL" clId="{5A18F000-53C3-40C0-B93F-61991E5B591E}" dt="2022-05-16T16:24:11.348" v="721" actId="2696"/>
          <pc:sldLayoutMkLst>
            <pc:docMk/>
            <pc:sldMasterMk cId="3403558465" sldId="2147483695"/>
            <pc:sldLayoutMk cId="358112128" sldId="2147483697"/>
          </pc:sldLayoutMkLst>
        </pc:sldLayoutChg>
        <pc:sldLayoutChg chg="del">
          <pc:chgData name="Hiram Fleitas" userId="e10fcc43-9abd-4aad-af2d-b6bb7d9e18eb" providerId="ADAL" clId="{5A18F000-53C3-40C0-B93F-61991E5B591E}" dt="2022-05-16T16:24:11.353" v="722" actId="2696"/>
          <pc:sldLayoutMkLst>
            <pc:docMk/>
            <pc:sldMasterMk cId="3403558465" sldId="2147483695"/>
            <pc:sldLayoutMk cId="1949305916" sldId="2147483698"/>
          </pc:sldLayoutMkLst>
        </pc:sldLayoutChg>
        <pc:sldLayoutChg chg="del">
          <pc:chgData name="Hiram Fleitas" userId="e10fcc43-9abd-4aad-af2d-b6bb7d9e18eb" providerId="ADAL" clId="{5A18F000-53C3-40C0-B93F-61991E5B591E}" dt="2022-05-16T16:24:11.356" v="723" actId="2696"/>
          <pc:sldLayoutMkLst>
            <pc:docMk/>
            <pc:sldMasterMk cId="3403558465" sldId="2147483695"/>
            <pc:sldLayoutMk cId="771500872" sldId="2147483699"/>
          </pc:sldLayoutMkLst>
        </pc:sldLayoutChg>
        <pc:sldLayoutChg chg="del">
          <pc:chgData name="Hiram Fleitas" userId="e10fcc43-9abd-4aad-af2d-b6bb7d9e18eb" providerId="ADAL" clId="{5A18F000-53C3-40C0-B93F-61991E5B591E}" dt="2022-05-16T16:24:11.373" v="724" actId="2696"/>
          <pc:sldLayoutMkLst>
            <pc:docMk/>
            <pc:sldMasterMk cId="3403558465" sldId="2147483695"/>
            <pc:sldLayoutMk cId="2614250204" sldId="2147483700"/>
          </pc:sldLayoutMkLst>
        </pc:sldLayoutChg>
        <pc:sldLayoutChg chg="del">
          <pc:chgData name="Hiram Fleitas" userId="e10fcc43-9abd-4aad-af2d-b6bb7d9e18eb" providerId="ADAL" clId="{5A18F000-53C3-40C0-B93F-61991E5B591E}" dt="2022-05-16T16:24:11.382" v="725" actId="2696"/>
          <pc:sldLayoutMkLst>
            <pc:docMk/>
            <pc:sldMasterMk cId="3403558465" sldId="2147483695"/>
            <pc:sldLayoutMk cId="3865317054" sldId="2147483701"/>
          </pc:sldLayoutMkLst>
        </pc:sldLayoutChg>
        <pc:sldLayoutChg chg="del">
          <pc:chgData name="Hiram Fleitas" userId="e10fcc43-9abd-4aad-af2d-b6bb7d9e18eb" providerId="ADAL" clId="{5A18F000-53C3-40C0-B93F-61991E5B591E}" dt="2022-05-16T16:24:11.389" v="726" actId="2696"/>
          <pc:sldLayoutMkLst>
            <pc:docMk/>
            <pc:sldMasterMk cId="3403558465" sldId="2147483695"/>
            <pc:sldLayoutMk cId="3337072171" sldId="2147483702"/>
          </pc:sldLayoutMkLst>
        </pc:sldLayoutChg>
        <pc:sldLayoutChg chg="del">
          <pc:chgData name="Hiram Fleitas" userId="e10fcc43-9abd-4aad-af2d-b6bb7d9e18eb" providerId="ADAL" clId="{5A18F000-53C3-40C0-B93F-61991E5B591E}" dt="2022-05-16T16:24:11.398" v="727" actId="2696"/>
          <pc:sldLayoutMkLst>
            <pc:docMk/>
            <pc:sldMasterMk cId="3403558465" sldId="2147483695"/>
            <pc:sldLayoutMk cId="771145243" sldId="2147483703"/>
          </pc:sldLayoutMkLst>
        </pc:sldLayoutChg>
        <pc:sldLayoutChg chg="del">
          <pc:chgData name="Hiram Fleitas" userId="e10fcc43-9abd-4aad-af2d-b6bb7d9e18eb" providerId="ADAL" clId="{5A18F000-53C3-40C0-B93F-61991E5B591E}" dt="2022-05-16T16:24:11.406" v="728" actId="2696"/>
          <pc:sldLayoutMkLst>
            <pc:docMk/>
            <pc:sldMasterMk cId="3403558465" sldId="2147483695"/>
            <pc:sldLayoutMk cId="1424250835" sldId="2147483704"/>
          </pc:sldLayoutMkLst>
        </pc:sldLayoutChg>
        <pc:sldLayoutChg chg="del">
          <pc:chgData name="Hiram Fleitas" userId="e10fcc43-9abd-4aad-af2d-b6bb7d9e18eb" providerId="ADAL" clId="{5A18F000-53C3-40C0-B93F-61991E5B591E}" dt="2022-05-16T16:24:11.415" v="729" actId="2696"/>
          <pc:sldLayoutMkLst>
            <pc:docMk/>
            <pc:sldMasterMk cId="3403558465" sldId="2147483695"/>
            <pc:sldLayoutMk cId="1444755900" sldId="2147483705"/>
          </pc:sldLayoutMkLst>
        </pc:sldLayoutChg>
        <pc:sldLayoutChg chg="del">
          <pc:chgData name="Hiram Fleitas" userId="e10fcc43-9abd-4aad-af2d-b6bb7d9e18eb" providerId="ADAL" clId="{5A18F000-53C3-40C0-B93F-61991E5B591E}" dt="2022-05-16T16:24:11.423" v="730" actId="2696"/>
          <pc:sldLayoutMkLst>
            <pc:docMk/>
            <pc:sldMasterMk cId="3403558465" sldId="2147483695"/>
            <pc:sldLayoutMk cId="675677583" sldId="2147483706"/>
          </pc:sldLayoutMkLst>
        </pc:sldLayoutChg>
        <pc:sldLayoutChg chg="del">
          <pc:chgData name="Hiram Fleitas" userId="e10fcc43-9abd-4aad-af2d-b6bb7d9e18eb" providerId="ADAL" clId="{5A18F000-53C3-40C0-B93F-61991E5B591E}" dt="2022-05-16T16:24:11.431" v="731" actId="2696"/>
          <pc:sldLayoutMkLst>
            <pc:docMk/>
            <pc:sldMasterMk cId="3403558465" sldId="2147483695"/>
            <pc:sldLayoutMk cId="1802264668" sldId="2147483707"/>
          </pc:sldLayoutMkLst>
        </pc:sldLayoutChg>
        <pc:sldLayoutChg chg="del">
          <pc:chgData name="Hiram Fleitas" userId="e10fcc43-9abd-4aad-af2d-b6bb7d9e18eb" providerId="ADAL" clId="{5A18F000-53C3-40C0-B93F-61991E5B591E}" dt="2022-05-16T16:24:11.439" v="732" actId="2696"/>
          <pc:sldLayoutMkLst>
            <pc:docMk/>
            <pc:sldMasterMk cId="3403558465" sldId="2147483695"/>
            <pc:sldLayoutMk cId="3263091345" sldId="2147483708"/>
          </pc:sldLayoutMkLst>
        </pc:sldLayoutChg>
        <pc:sldLayoutChg chg="del">
          <pc:chgData name="Hiram Fleitas" userId="e10fcc43-9abd-4aad-af2d-b6bb7d9e18eb" providerId="ADAL" clId="{5A18F000-53C3-40C0-B93F-61991E5B591E}" dt="2022-05-16T16:24:11.449" v="733" actId="2696"/>
          <pc:sldLayoutMkLst>
            <pc:docMk/>
            <pc:sldMasterMk cId="3403558465" sldId="2147483695"/>
            <pc:sldLayoutMk cId="1050341998" sldId="2147483709"/>
          </pc:sldLayoutMkLst>
        </pc:sldLayoutChg>
        <pc:sldLayoutChg chg="del">
          <pc:chgData name="Hiram Fleitas" userId="e10fcc43-9abd-4aad-af2d-b6bb7d9e18eb" providerId="ADAL" clId="{5A18F000-53C3-40C0-B93F-61991E5B591E}" dt="2022-05-16T16:24:11.453" v="734" actId="2696"/>
          <pc:sldLayoutMkLst>
            <pc:docMk/>
            <pc:sldMasterMk cId="3403558465" sldId="2147483695"/>
            <pc:sldLayoutMk cId="1246758824" sldId="2147483710"/>
          </pc:sldLayoutMkLst>
        </pc:sldLayoutChg>
        <pc:sldLayoutChg chg="del">
          <pc:chgData name="Hiram Fleitas" userId="e10fcc43-9abd-4aad-af2d-b6bb7d9e18eb" providerId="ADAL" clId="{5A18F000-53C3-40C0-B93F-61991E5B591E}" dt="2022-05-16T16:24:11.470" v="735" actId="2696"/>
          <pc:sldLayoutMkLst>
            <pc:docMk/>
            <pc:sldMasterMk cId="3403558465" sldId="2147483695"/>
            <pc:sldLayoutMk cId="2296283116" sldId="2147483711"/>
          </pc:sldLayoutMkLst>
        </pc:sldLayoutChg>
        <pc:sldLayoutChg chg="del">
          <pc:chgData name="Hiram Fleitas" userId="e10fcc43-9abd-4aad-af2d-b6bb7d9e18eb" providerId="ADAL" clId="{5A18F000-53C3-40C0-B93F-61991E5B591E}" dt="2022-05-16T16:24:11.479" v="736" actId="2696"/>
          <pc:sldLayoutMkLst>
            <pc:docMk/>
            <pc:sldMasterMk cId="3403558465" sldId="2147483695"/>
            <pc:sldLayoutMk cId="170121590" sldId="2147483712"/>
          </pc:sldLayoutMkLst>
        </pc:sldLayoutChg>
        <pc:sldLayoutChg chg="del">
          <pc:chgData name="Hiram Fleitas" userId="e10fcc43-9abd-4aad-af2d-b6bb7d9e18eb" providerId="ADAL" clId="{5A18F000-53C3-40C0-B93F-61991E5B591E}" dt="2022-05-16T16:24:11.487" v="737" actId="2696"/>
          <pc:sldLayoutMkLst>
            <pc:docMk/>
            <pc:sldMasterMk cId="3403558465" sldId="2147483695"/>
            <pc:sldLayoutMk cId="3110048083" sldId="2147483713"/>
          </pc:sldLayoutMkLst>
        </pc:sldLayoutChg>
        <pc:sldLayoutChg chg="del">
          <pc:chgData name="Hiram Fleitas" userId="e10fcc43-9abd-4aad-af2d-b6bb7d9e18eb" providerId="ADAL" clId="{5A18F000-53C3-40C0-B93F-61991E5B591E}" dt="2022-05-16T16:24:11.495" v="738" actId="2696"/>
          <pc:sldLayoutMkLst>
            <pc:docMk/>
            <pc:sldMasterMk cId="3403558465" sldId="2147483695"/>
            <pc:sldLayoutMk cId="3562878497" sldId="2147483714"/>
          </pc:sldLayoutMkLst>
        </pc:sldLayoutChg>
        <pc:sldLayoutChg chg="del">
          <pc:chgData name="Hiram Fleitas" userId="e10fcc43-9abd-4aad-af2d-b6bb7d9e18eb" providerId="ADAL" clId="{5A18F000-53C3-40C0-B93F-61991E5B591E}" dt="2022-05-16T16:24:11.504" v="739" actId="2696"/>
          <pc:sldLayoutMkLst>
            <pc:docMk/>
            <pc:sldMasterMk cId="3403558465" sldId="2147483695"/>
            <pc:sldLayoutMk cId="4064568459" sldId="2147483715"/>
          </pc:sldLayoutMkLst>
        </pc:sldLayoutChg>
        <pc:sldLayoutChg chg="del">
          <pc:chgData name="Hiram Fleitas" userId="e10fcc43-9abd-4aad-af2d-b6bb7d9e18eb" providerId="ADAL" clId="{5A18F000-53C3-40C0-B93F-61991E5B591E}" dt="2022-05-16T16:24:11.513" v="740" actId="2696"/>
          <pc:sldLayoutMkLst>
            <pc:docMk/>
            <pc:sldMasterMk cId="3403558465" sldId="2147483695"/>
            <pc:sldLayoutMk cId="1374563161" sldId="2147483716"/>
          </pc:sldLayoutMkLst>
        </pc:sldLayoutChg>
        <pc:sldLayoutChg chg="del">
          <pc:chgData name="Hiram Fleitas" userId="e10fcc43-9abd-4aad-af2d-b6bb7d9e18eb" providerId="ADAL" clId="{5A18F000-53C3-40C0-B93F-61991E5B591E}" dt="2022-05-16T16:24:11.520" v="741" actId="2696"/>
          <pc:sldLayoutMkLst>
            <pc:docMk/>
            <pc:sldMasterMk cId="3403558465" sldId="2147483695"/>
            <pc:sldLayoutMk cId="1809739064" sldId="2147483717"/>
          </pc:sldLayoutMkLst>
        </pc:sldLayoutChg>
        <pc:sldLayoutChg chg="del">
          <pc:chgData name="Hiram Fleitas" userId="e10fcc43-9abd-4aad-af2d-b6bb7d9e18eb" providerId="ADAL" clId="{5A18F000-53C3-40C0-B93F-61991E5B591E}" dt="2022-05-16T16:24:11.528" v="742" actId="2696"/>
          <pc:sldLayoutMkLst>
            <pc:docMk/>
            <pc:sldMasterMk cId="3403558465" sldId="2147483695"/>
            <pc:sldLayoutMk cId="1754012646" sldId="2147483718"/>
          </pc:sldLayoutMkLst>
        </pc:sldLayoutChg>
        <pc:sldLayoutChg chg="del">
          <pc:chgData name="Hiram Fleitas" userId="e10fcc43-9abd-4aad-af2d-b6bb7d9e18eb" providerId="ADAL" clId="{5A18F000-53C3-40C0-B93F-61991E5B591E}" dt="2022-05-16T16:24:11.536" v="743" actId="2696"/>
          <pc:sldLayoutMkLst>
            <pc:docMk/>
            <pc:sldMasterMk cId="3403558465" sldId="2147483695"/>
            <pc:sldLayoutMk cId="2462118679" sldId="2147483719"/>
          </pc:sldLayoutMkLst>
        </pc:sldLayoutChg>
        <pc:sldLayoutChg chg="del">
          <pc:chgData name="Hiram Fleitas" userId="e10fcc43-9abd-4aad-af2d-b6bb7d9e18eb" providerId="ADAL" clId="{5A18F000-53C3-40C0-B93F-61991E5B591E}" dt="2022-05-16T16:24:11.544" v="744" actId="2696"/>
          <pc:sldLayoutMkLst>
            <pc:docMk/>
            <pc:sldMasterMk cId="3403558465" sldId="2147483695"/>
            <pc:sldLayoutMk cId="2559749388" sldId="2147483720"/>
          </pc:sldLayoutMkLst>
        </pc:sldLayoutChg>
        <pc:sldLayoutChg chg="del">
          <pc:chgData name="Hiram Fleitas" userId="e10fcc43-9abd-4aad-af2d-b6bb7d9e18eb" providerId="ADAL" clId="{5A18F000-53C3-40C0-B93F-61991E5B591E}" dt="2022-05-16T16:24:11.552" v="745" actId="2696"/>
          <pc:sldLayoutMkLst>
            <pc:docMk/>
            <pc:sldMasterMk cId="3403558465" sldId="2147483695"/>
            <pc:sldLayoutMk cId="3580941492" sldId="2147483721"/>
          </pc:sldLayoutMkLst>
        </pc:sldLayoutChg>
        <pc:sldLayoutChg chg="del">
          <pc:chgData name="Hiram Fleitas" userId="e10fcc43-9abd-4aad-af2d-b6bb7d9e18eb" providerId="ADAL" clId="{5A18F000-53C3-40C0-B93F-61991E5B591E}" dt="2022-05-16T16:24:11.558" v="746" actId="2696"/>
          <pc:sldLayoutMkLst>
            <pc:docMk/>
            <pc:sldMasterMk cId="3403558465" sldId="2147483695"/>
            <pc:sldLayoutMk cId="1990723286" sldId="2147483722"/>
          </pc:sldLayoutMkLst>
        </pc:sldLayoutChg>
        <pc:sldLayoutChg chg="del">
          <pc:chgData name="Hiram Fleitas" userId="e10fcc43-9abd-4aad-af2d-b6bb7d9e18eb" providerId="ADAL" clId="{5A18F000-53C3-40C0-B93F-61991E5B591E}" dt="2022-05-16T16:21:49.968" v="713" actId="18676"/>
          <pc:sldLayoutMkLst>
            <pc:docMk/>
            <pc:sldMasterMk cId="3403558465" sldId="2147483695"/>
            <pc:sldLayoutMk cId="1307923220" sldId="2147483723"/>
          </pc:sldLayoutMkLst>
        </pc:sldLayoutChg>
        <pc:sldLayoutChg chg="del">
          <pc:chgData name="Hiram Fleitas" userId="e10fcc43-9abd-4aad-af2d-b6bb7d9e18eb" providerId="ADAL" clId="{5A18F000-53C3-40C0-B93F-61991E5B591E}" dt="2022-05-16T16:24:11.561" v="747" actId="2696"/>
          <pc:sldLayoutMkLst>
            <pc:docMk/>
            <pc:sldMasterMk cId="3403558465" sldId="2147483695"/>
            <pc:sldLayoutMk cId="4001369195" sldId="2147483724"/>
          </pc:sldLayoutMkLst>
        </pc:sldLayoutChg>
        <pc:sldLayoutChg chg="del">
          <pc:chgData name="Hiram Fleitas" userId="e10fcc43-9abd-4aad-af2d-b6bb7d9e18eb" providerId="ADAL" clId="{5A18F000-53C3-40C0-B93F-61991E5B591E}" dt="2022-05-16T16:24:11.575" v="748" actId="2696"/>
          <pc:sldLayoutMkLst>
            <pc:docMk/>
            <pc:sldMasterMk cId="3403558465" sldId="2147483695"/>
            <pc:sldLayoutMk cId="1538772950" sldId="2147483725"/>
          </pc:sldLayoutMkLst>
        </pc:sldLayoutChg>
        <pc:sldLayoutChg chg="del">
          <pc:chgData name="Hiram Fleitas" userId="e10fcc43-9abd-4aad-af2d-b6bb7d9e18eb" providerId="ADAL" clId="{5A18F000-53C3-40C0-B93F-61991E5B591E}" dt="2022-05-16T16:24:11.583" v="749" actId="2696"/>
          <pc:sldLayoutMkLst>
            <pc:docMk/>
            <pc:sldMasterMk cId="3403558465" sldId="2147483695"/>
            <pc:sldLayoutMk cId="2931010548" sldId="2147483726"/>
          </pc:sldLayoutMkLst>
        </pc:sldLayoutChg>
        <pc:sldLayoutChg chg="del">
          <pc:chgData name="Hiram Fleitas" userId="e10fcc43-9abd-4aad-af2d-b6bb7d9e18eb" providerId="ADAL" clId="{5A18F000-53C3-40C0-B93F-61991E5B591E}" dt="2022-05-16T16:24:11.602" v="750" actId="2696"/>
          <pc:sldLayoutMkLst>
            <pc:docMk/>
            <pc:sldMasterMk cId="3403558465" sldId="2147483695"/>
            <pc:sldLayoutMk cId="864337051" sldId="2147483727"/>
          </pc:sldLayoutMkLst>
        </pc:sldLayoutChg>
        <pc:sldLayoutChg chg="del">
          <pc:chgData name="Hiram Fleitas" userId="e10fcc43-9abd-4aad-af2d-b6bb7d9e18eb" providerId="ADAL" clId="{5A18F000-53C3-40C0-B93F-61991E5B591E}" dt="2022-05-16T16:20:47.087" v="705" actId="18676"/>
          <pc:sldLayoutMkLst>
            <pc:docMk/>
            <pc:sldMasterMk cId="3403558465" sldId="2147483695"/>
            <pc:sldLayoutMk cId="3476405014" sldId="2147485362"/>
          </pc:sldLayoutMkLst>
        </pc:sldLayoutChg>
        <pc:sldLayoutChg chg="del">
          <pc:chgData name="Hiram Fleitas" userId="e10fcc43-9abd-4aad-af2d-b6bb7d9e18eb" providerId="ADAL" clId="{5A18F000-53C3-40C0-B93F-61991E5B591E}" dt="2022-05-16T16:22:16.178" v="717" actId="18676"/>
          <pc:sldLayoutMkLst>
            <pc:docMk/>
            <pc:sldMasterMk cId="3403558465" sldId="2147483695"/>
            <pc:sldLayoutMk cId="3011860459" sldId="2147485396"/>
          </pc:sldLayoutMkLst>
        </pc:sldLayoutChg>
      </pc:sldMasterChg>
      <pc:sldMasterChg chg="addSldLayout delSldLayout">
        <pc:chgData name="Hiram Fleitas" userId="e10fcc43-9abd-4aad-af2d-b6bb7d9e18eb" providerId="ADAL" clId="{5A18F000-53C3-40C0-B93F-61991E5B591E}" dt="2022-05-16T17:27:35.469" v="3294" actId="2696"/>
        <pc:sldMasterMkLst>
          <pc:docMk/>
          <pc:sldMasterMk cId="2371465134" sldId="2147485164"/>
        </pc:sldMasterMkLst>
        <pc:sldLayoutChg chg="del">
          <pc:chgData name="Hiram Fleitas" userId="e10fcc43-9abd-4aad-af2d-b6bb7d9e18eb" providerId="ADAL" clId="{5A18F000-53C3-40C0-B93F-61991E5B591E}" dt="2022-05-16T16:24:31.367" v="753" actId="2696"/>
          <pc:sldLayoutMkLst>
            <pc:docMk/>
            <pc:sldMasterMk cId="2371465134" sldId="2147485164"/>
            <pc:sldLayoutMk cId="3508512460" sldId="2147485166"/>
          </pc:sldLayoutMkLst>
        </pc:sldLayoutChg>
        <pc:sldLayoutChg chg="del">
          <pc:chgData name="Hiram Fleitas" userId="e10fcc43-9abd-4aad-af2d-b6bb7d9e18eb" providerId="ADAL" clId="{5A18F000-53C3-40C0-B93F-61991E5B591E}" dt="2022-05-16T16:24:34.223" v="754" actId="2696"/>
          <pc:sldLayoutMkLst>
            <pc:docMk/>
            <pc:sldMasterMk cId="2371465134" sldId="2147485164"/>
            <pc:sldLayoutMk cId="551662634" sldId="2147485167"/>
          </pc:sldLayoutMkLst>
        </pc:sldLayoutChg>
        <pc:sldLayoutChg chg="del">
          <pc:chgData name="Hiram Fleitas" userId="e10fcc43-9abd-4aad-af2d-b6bb7d9e18eb" providerId="ADAL" clId="{5A18F000-53C3-40C0-B93F-61991E5B591E}" dt="2022-05-16T16:24:45.537" v="755" actId="2696"/>
          <pc:sldLayoutMkLst>
            <pc:docMk/>
            <pc:sldMasterMk cId="2371465134" sldId="2147485164"/>
            <pc:sldLayoutMk cId="645906050" sldId="2147485168"/>
          </pc:sldLayoutMkLst>
        </pc:sldLayoutChg>
        <pc:sldLayoutChg chg="del">
          <pc:chgData name="Hiram Fleitas" userId="e10fcc43-9abd-4aad-af2d-b6bb7d9e18eb" providerId="ADAL" clId="{5A18F000-53C3-40C0-B93F-61991E5B591E}" dt="2022-05-16T16:24:21.090" v="752" actId="2696"/>
          <pc:sldLayoutMkLst>
            <pc:docMk/>
            <pc:sldMasterMk cId="2371465134" sldId="2147485164"/>
            <pc:sldLayoutMk cId="1161563447" sldId="2147485169"/>
          </pc:sldLayoutMkLst>
        </pc:sldLayoutChg>
        <pc:sldLayoutChg chg="del">
          <pc:chgData name="Hiram Fleitas" userId="e10fcc43-9abd-4aad-af2d-b6bb7d9e18eb" providerId="ADAL" clId="{5A18F000-53C3-40C0-B93F-61991E5B591E}" dt="2022-05-16T16:24:55.981" v="756" actId="2696"/>
          <pc:sldLayoutMkLst>
            <pc:docMk/>
            <pc:sldMasterMk cId="2371465134" sldId="2147485164"/>
            <pc:sldLayoutMk cId="1996603221" sldId="2147485171"/>
          </pc:sldLayoutMkLst>
        </pc:sldLayoutChg>
        <pc:sldLayoutChg chg="del">
          <pc:chgData name="Hiram Fleitas" userId="e10fcc43-9abd-4aad-af2d-b6bb7d9e18eb" providerId="ADAL" clId="{5A18F000-53C3-40C0-B93F-61991E5B591E}" dt="2022-05-16T16:25:04.140" v="757" actId="2696"/>
          <pc:sldLayoutMkLst>
            <pc:docMk/>
            <pc:sldMasterMk cId="2371465134" sldId="2147485164"/>
            <pc:sldLayoutMk cId="2074061119" sldId="2147485172"/>
          </pc:sldLayoutMkLst>
        </pc:sldLayoutChg>
        <pc:sldLayoutChg chg="del">
          <pc:chgData name="Hiram Fleitas" userId="e10fcc43-9abd-4aad-af2d-b6bb7d9e18eb" providerId="ADAL" clId="{5A18F000-53C3-40C0-B93F-61991E5B591E}" dt="2022-05-16T16:25:08.310" v="758" actId="2696"/>
          <pc:sldLayoutMkLst>
            <pc:docMk/>
            <pc:sldMasterMk cId="2371465134" sldId="2147485164"/>
            <pc:sldLayoutMk cId="3124479734" sldId="2147485173"/>
          </pc:sldLayoutMkLst>
        </pc:sldLayoutChg>
        <pc:sldLayoutChg chg="add del">
          <pc:chgData name="Hiram Fleitas" userId="e10fcc43-9abd-4aad-af2d-b6bb7d9e18eb" providerId="ADAL" clId="{5A18F000-53C3-40C0-B93F-61991E5B591E}" dt="2022-05-16T16:31:48.342" v="980" actId="2696"/>
          <pc:sldLayoutMkLst>
            <pc:docMk/>
            <pc:sldMasterMk cId="2371465134" sldId="2147485164"/>
            <pc:sldLayoutMk cId="1706080448" sldId="2147485174"/>
          </pc:sldLayoutMkLst>
        </pc:sldLayoutChg>
        <pc:sldLayoutChg chg="del">
          <pc:chgData name="Hiram Fleitas" userId="e10fcc43-9abd-4aad-af2d-b6bb7d9e18eb" providerId="ADAL" clId="{5A18F000-53C3-40C0-B93F-61991E5B591E}" dt="2022-05-16T16:30:40.086" v="969" actId="2696"/>
          <pc:sldLayoutMkLst>
            <pc:docMk/>
            <pc:sldMasterMk cId="2371465134" sldId="2147485164"/>
            <pc:sldLayoutMk cId="317092283" sldId="2147485175"/>
          </pc:sldLayoutMkLst>
        </pc:sldLayoutChg>
        <pc:sldLayoutChg chg="del">
          <pc:chgData name="Hiram Fleitas" userId="e10fcc43-9abd-4aad-af2d-b6bb7d9e18eb" providerId="ADAL" clId="{5A18F000-53C3-40C0-B93F-61991E5B591E}" dt="2022-05-16T16:30:31.902" v="968" actId="2696"/>
          <pc:sldLayoutMkLst>
            <pc:docMk/>
            <pc:sldMasterMk cId="2371465134" sldId="2147485164"/>
            <pc:sldLayoutMk cId="1811460124" sldId="2147485177"/>
          </pc:sldLayoutMkLst>
        </pc:sldLayoutChg>
        <pc:sldLayoutChg chg="del">
          <pc:chgData name="Hiram Fleitas" userId="e10fcc43-9abd-4aad-af2d-b6bb7d9e18eb" providerId="ADAL" clId="{5A18F000-53C3-40C0-B93F-61991E5B591E}" dt="2022-05-16T16:30:27.041" v="967" actId="2696"/>
          <pc:sldLayoutMkLst>
            <pc:docMk/>
            <pc:sldMasterMk cId="2371465134" sldId="2147485164"/>
            <pc:sldLayoutMk cId="2493892207" sldId="2147485178"/>
          </pc:sldLayoutMkLst>
        </pc:sldLayoutChg>
        <pc:sldLayoutChg chg="del">
          <pc:chgData name="Hiram Fleitas" userId="e10fcc43-9abd-4aad-af2d-b6bb7d9e18eb" providerId="ADAL" clId="{5A18F000-53C3-40C0-B93F-61991E5B591E}" dt="2022-05-16T16:30:22.183" v="966" actId="2696"/>
          <pc:sldLayoutMkLst>
            <pc:docMk/>
            <pc:sldMasterMk cId="2371465134" sldId="2147485164"/>
            <pc:sldLayoutMk cId="922949839" sldId="2147485179"/>
          </pc:sldLayoutMkLst>
        </pc:sldLayoutChg>
        <pc:sldLayoutChg chg="del">
          <pc:chgData name="Hiram Fleitas" userId="e10fcc43-9abd-4aad-af2d-b6bb7d9e18eb" providerId="ADAL" clId="{5A18F000-53C3-40C0-B93F-61991E5B591E}" dt="2022-05-16T16:30:18.975" v="965" actId="2696"/>
          <pc:sldLayoutMkLst>
            <pc:docMk/>
            <pc:sldMasterMk cId="2371465134" sldId="2147485164"/>
            <pc:sldLayoutMk cId="4076310536" sldId="2147485180"/>
          </pc:sldLayoutMkLst>
        </pc:sldLayoutChg>
        <pc:sldLayoutChg chg="del">
          <pc:chgData name="Hiram Fleitas" userId="e10fcc43-9abd-4aad-af2d-b6bb7d9e18eb" providerId="ADAL" clId="{5A18F000-53C3-40C0-B93F-61991E5B591E}" dt="2022-05-16T16:30:14.728" v="964" actId="2696"/>
          <pc:sldLayoutMkLst>
            <pc:docMk/>
            <pc:sldMasterMk cId="2371465134" sldId="2147485164"/>
            <pc:sldLayoutMk cId="1232047968" sldId="2147485181"/>
          </pc:sldLayoutMkLst>
        </pc:sldLayoutChg>
        <pc:sldLayoutChg chg="del">
          <pc:chgData name="Hiram Fleitas" userId="e10fcc43-9abd-4aad-af2d-b6bb7d9e18eb" providerId="ADAL" clId="{5A18F000-53C3-40C0-B93F-61991E5B591E}" dt="2022-05-16T16:30:11.091" v="963" actId="2696"/>
          <pc:sldLayoutMkLst>
            <pc:docMk/>
            <pc:sldMasterMk cId="2371465134" sldId="2147485164"/>
            <pc:sldLayoutMk cId="269047021" sldId="2147485182"/>
          </pc:sldLayoutMkLst>
        </pc:sldLayoutChg>
        <pc:sldLayoutChg chg="del">
          <pc:chgData name="Hiram Fleitas" userId="e10fcc43-9abd-4aad-af2d-b6bb7d9e18eb" providerId="ADAL" clId="{5A18F000-53C3-40C0-B93F-61991E5B591E}" dt="2022-05-16T16:30:07.391" v="962" actId="2696"/>
          <pc:sldLayoutMkLst>
            <pc:docMk/>
            <pc:sldMasterMk cId="2371465134" sldId="2147485164"/>
            <pc:sldLayoutMk cId="3801513043" sldId="2147485183"/>
          </pc:sldLayoutMkLst>
        </pc:sldLayoutChg>
        <pc:sldLayoutChg chg="del">
          <pc:chgData name="Hiram Fleitas" userId="e10fcc43-9abd-4aad-af2d-b6bb7d9e18eb" providerId="ADAL" clId="{5A18F000-53C3-40C0-B93F-61991E5B591E}" dt="2022-05-16T16:29:52.755" v="961" actId="2696"/>
          <pc:sldLayoutMkLst>
            <pc:docMk/>
            <pc:sldMasterMk cId="2371465134" sldId="2147485164"/>
            <pc:sldLayoutMk cId="2268430570" sldId="2147485184"/>
          </pc:sldLayoutMkLst>
        </pc:sldLayoutChg>
        <pc:sldLayoutChg chg="del">
          <pc:chgData name="Hiram Fleitas" userId="e10fcc43-9abd-4aad-af2d-b6bb7d9e18eb" providerId="ADAL" clId="{5A18F000-53C3-40C0-B93F-61991E5B591E}" dt="2022-05-16T16:29:01.494" v="960" actId="2696"/>
          <pc:sldLayoutMkLst>
            <pc:docMk/>
            <pc:sldMasterMk cId="2371465134" sldId="2147485164"/>
            <pc:sldLayoutMk cId="446733605" sldId="2147485185"/>
          </pc:sldLayoutMkLst>
        </pc:sldLayoutChg>
        <pc:sldLayoutChg chg="del">
          <pc:chgData name="Hiram Fleitas" userId="e10fcc43-9abd-4aad-af2d-b6bb7d9e18eb" providerId="ADAL" clId="{5A18F000-53C3-40C0-B93F-61991E5B591E}" dt="2022-05-16T16:28:57.743" v="959" actId="2696"/>
          <pc:sldLayoutMkLst>
            <pc:docMk/>
            <pc:sldMasterMk cId="2371465134" sldId="2147485164"/>
            <pc:sldLayoutMk cId="1564560197" sldId="2147485186"/>
          </pc:sldLayoutMkLst>
        </pc:sldLayoutChg>
        <pc:sldLayoutChg chg="del">
          <pc:chgData name="Hiram Fleitas" userId="e10fcc43-9abd-4aad-af2d-b6bb7d9e18eb" providerId="ADAL" clId="{5A18F000-53C3-40C0-B93F-61991E5B591E}" dt="2022-05-16T16:28:54.497" v="958" actId="2696"/>
          <pc:sldLayoutMkLst>
            <pc:docMk/>
            <pc:sldMasterMk cId="2371465134" sldId="2147485164"/>
            <pc:sldLayoutMk cId="857240353" sldId="2147485187"/>
          </pc:sldLayoutMkLst>
        </pc:sldLayoutChg>
        <pc:sldLayoutChg chg="del">
          <pc:chgData name="Hiram Fleitas" userId="e10fcc43-9abd-4aad-af2d-b6bb7d9e18eb" providerId="ADAL" clId="{5A18F000-53C3-40C0-B93F-61991E5B591E}" dt="2022-05-16T16:28:50.539" v="957" actId="2696"/>
          <pc:sldLayoutMkLst>
            <pc:docMk/>
            <pc:sldMasterMk cId="2371465134" sldId="2147485164"/>
            <pc:sldLayoutMk cId="4118494125" sldId="2147485188"/>
          </pc:sldLayoutMkLst>
        </pc:sldLayoutChg>
        <pc:sldLayoutChg chg="del">
          <pc:chgData name="Hiram Fleitas" userId="e10fcc43-9abd-4aad-af2d-b6bb7d9e18eb" providerId="ADAL" clId="{5A18F000-53C3-40C0-B93F-61991E5B591E}" dt="2022-05-16T16:28:47.896" v="956" actId="2696"/>
          <pc:sldLayoutMkLst>
            <pc:docMk/>
            <pc:sldMasterMk cId="2371465134" sldId="2147485164"/>
            <pc:sldLayoutMk cId="1941812415" sldId="2147485189"/>
          </pc:sldLayoutMkLst>
        </pc:sldLayoutChg>
        <pc:sldLayoutChg chg="del">
          <pc:chgData name="Hiram Fleitas" userId="e10fcc43-9abd-4aad-af2d-b6bb7d9e18eb" providerId="ADAL" clId="{5A18F000-53C3-40C0-B93F-61991E5B591E}" dt="2022-05-16T16:28:44.694" v="955" actId="2696"/>
          <pc:sldLayoutMkLst>
            <pc:docMk/>
            <pc:sldMasterMk cId="2371465134" sldId="2147485164"/>
            <pc:sldLayoutMk cId="3834796372" sldId="2147485190"/>
          </pc:sldLayoutMkLst>
        </pc:sldLayoutChg>
        <pc:sldLayoutChg chg="del">
          <pc:chgData name="Hiram Fleitas" userId="e10fcc43-9abd-4aad-af2d-b6bb7d9e18eb" providerId="ADAL" clId="{5A18F000-53C3-40C0-B93F-61991E5B591E}" dt="2022-05-16T16:28:41.593" v="954" actId="2696"/>
          <pc:sldLayoutMkLst>
            <pc:docMk/>
            <pc:sldMasterMk cId="2371465134" sldId="2147485164"/>
            <pc:sldLayoutMk cId="2647413364" sldId="2147485191"/>
          </pc:sldLayoutMkLst>
        </pc:sldLayoutChg>
        <pc:sldLayoutChg chg="del">
          <pc:chgData name="Hiram Fleitas" userId="e10fcc43-9abd-4aad-af2d-b6bb7d9e18eb" providerId="ADAL" clId="{5A18F000-53C3-40C0-B93F-61991E5B591E}" dt="2022-05-16T16:28:38.542" v="953" actId="2696"/>
          <pc:sldLayoutMkLst>
            <pc:docMk/>
            <pc:sldMasterMk cId="2371465134" sldId="2147485164"/>
            <pc:sldLayoutMk cId="3014353605" sldId="2147485192"/>
          </pc:sldLayoutMkLst>
        </pc:sldLayoutChg>
        <pc:sldLayoutChg chg="del">
          <pc:chgData name="Hiram Fleitas" userId="e10fcc43-9abd-4aad-af2d-b6bb7d9e18eb" providerId="ADAL" clId="{5A18F000-53C3-40C0-B93F-61991E5B591E}" dt="2022-05-16T16:28:34.316" v="952" actId="2696"/>
          <pc:sldLayoutMkLst>
            <pc:docMk/>
            <pc:sldMasterMk cId="2371465134" sldId="2147485164"/>
            <pc:sldLayoutMk cId="3281667322" sldId="2147485193"/>
          </pc:sldLayoutMkLst>
        </pc:sldLayoutChg>
        <pc:sldLayoutChg chg="del">
          <pc:chgData name="Hiram Fleitas" userId="e10fcc43-9abd-4aad-af2d-b6bb7d9e18eb" providerId="ADAL" clId="{5A18F000-53C3-40C0-B93F-61991E5B591E}" dt="2022-05-16T16:28:26.879" v="951" actId="2696"/>
          <pc:sldLayoutMkLst>
            <pc:docMk/>
            <pc:sldMasterMk cId="2371465134" sldId="2147485164"/>
            <pc:sldLayoutMk cId="3605426201" sldId="2147485194"/>
          </pc:sldLayoutMkLst>
        </pc:sldLayoutChg>
        <pc:sldLayoutChg chg="del">
          <pc:chgData name="Hiram Fleitas" userId="e10fcc43-9abd-4aad-af2d-b6bb7d9e18eb" providerId="ADAL" clId="{5A18F000-53C3-40C0-B93F-61991E5B591E}" dt="2022-05-16T16:28:20.073" v="950" actId="2696"/>
          <pc:sldLayoutMkLst>
            <pc:docMk/>
            <pc:sldMasterMk cId="2371465134" sldId="2147485164"/>
            <pc:sldLayoutMk cId="3492642491" sldId="2147485195"/>
          </pc:sldLayoutMkLst>
        </pc:sldLayoutChg>
        <pc:sldLayoutChg chg="del">
          <pc:chgData name="Hiram Fleitas" userId="e10fcc43-9abd-4aad-af2d-b6bb7d9e18eb" providerId="ADAL" clId="{5A18F000-53C3-40C0-B93F-61991E5B591E}" dt="2022-05-16T16:28:14.117" v="949" actId="2696"/>
          <pc:sldLayoutMkLst>
            <pc:docMk/>
            <pc:sldMasterMk cId="2371465134" sldId="2147485164"/>
            <pc:sldLayoutMk cId="1755801395" sldId="2147485196"/>
          </pc:sldLayoutMkLst>
        </pc:sldLayoutChg>
        <pc:sldLayoutChg chg="del">
          <pc:chgData name="Hiram Fleitas" userId="e10fcc43-9abd-4aad-af2d-b6bb7d9e18eb" providerId="ADAL" clId="{5A18F000-53C3-40C0-B93F-61991E5B591E}" dt="2022-05-16T16:28:09.538" v="948" actId="2696"/>
          <pc:sldLayoutMkLst>
            <pc:docMk/>
            <pc:sldMasterMk cId="2371465134" sldId="2147485164"/>
            <pc:sldLayoutMk cId="1857474894" sldId="2147485197"/>
          </pc:sldLayoutMkLst>
        </pc:sldLayoutChg>
        <pc:sldLayoutChg chg="del">
          <pc:chgData name="Hiram Fleitas" userId="e10fcc43-9abd-4aad-af2d-b6bb7d9e18eb" providerId="ADAL" clId="{5A18F000-53C3-40C0-B93F-61991E5B591E}" dt="2022-05-16T16:28:03.104" v="947" actId="2696"/>
          <pc:sldLayoutMkLst>
            <pc:docMk/>
            <pc:sldMasterMk cId="2371465134" sldId="2147485164"/>
            <pc:sldLayoutMk cId="1879089265" sldId="2147485198"/>
          </pc:sldLayoutMkLst>
        </pc:sldLayoutChg>
        <pc:sldLayoutChg chg="del">
          <pc:chgData name="Hiram Fleitas" userId="e10fcc43-9abd-4aad-af2d-b6bb7d9e18eb" providerId="ADAL" clId="{5A18F000-53C3-40C0-B93F-61991E5B591E}" dt="2022-05-16T16:27:56.504" v="946" actId="2696"/>
          <pc:sldLayoutMkLst>
            <pc:docMk/>
            <pc:sldMasterMk cId="2371465134" sldId="2147485164"/>
            <pc:sldLayoutMk cId="278370675" sldId="2147485199"/>
          </pc:sldLayoutMkLst>
        </pc:sldLayoutChg>
        <pc:sldLayoutChg chg="del">
          <pc:chgData name="Hiram Fleitas" userId="e10fcc43-9abd-4aad-af2d-b6bb7d9e18eb" providerId="ADAL" clId="{5A18F000-53C3-40C0-B93F-61991E5B591E}" dt="2022-05-16T16:27:50.982" v="945" actId="2696"/>
          <pc:sldLayoutMkLst>
            <pc:docMk/>
            <pc:sldMasterMk cId="2371465134" sldId="2147485164"/>
            <pc:sldLayoutMk cId="370846330" sldId="2147485200"/>
          </pc:sldLayoutMkLst>
        </pc:sldLayoutChg>
        <pc:sldLayoutChg chg="del">
          <pc:chgData name="Hiram Fleitas" userId="e10fcc43-9abd-4aad-af2d-b6bb7d9e18eb" providerId="ADAL" clId="{5A18F000-53C3-40C0-B93F-61991E5B591E}" dt="2022-05-16T16:27:43.449" v="944" actId="2696"/>
          <pc:sldLayoutMkLst>
            <pc:docMk/>
            <pc:sldMasterMk cId="2371465134" sldId="2147485164"/>
            <pc:sldLayoutMk cId="2075888855" sldId="2147485201"/>
          </pc:sldLayoutMkLst>
        </pc:sldLayoutChg>
        <pc:sldLayoutChg chg="del">
          <pc:chgData name="Hiram Fleitas" userId="e10fcc43-9abd-4aad-af2d-b6bb7d9e18eb" providerId="ADAL" clId="{5A18F000-53C3-40C0-B93F-61991E5B591E}" dt="2022-05-16T16:27:38.249" v="943" actId="2696"/>
          <pc:sldLayoutMkLst>
            <pc:docMk/>
            <pc:sldMasterMk cId="2371465134" sldId="2147485164"/>
            <pc:sldLayoutMk cId="408099637" sldId="2147485202"/>
          </pc:sldLayoutMkLst>
        </pc:sldLayoutChg>
        <pc:sldLayoutChg chg="del">
          <pc:chgData name="Hiram Fleitas" userId="e10fcc43-9abd-4aad-af2d-b6bb7d9e18eb" providerId="ADAL" clId="{5A18F000-53C3-40C0-B93F-61991E5B591E}" dt="2022-05-16T16:27:35.329" v="942" actId="2696"/>
          <pc:sldLayoutMkLst>
            <pc:docMk/>
            <pc:sldMasterMk cId="2371465134" sldId="2147485164"/>
            <pc:sldLayoutMk cId="2942963697" sldId="2147485203"/>
          </pc:sldLayoutMkLst>
        </pc:sldLayoutChg>
        <pc:sldLayoutChg chg="del">
          <pc:chgData name="Hiram Fleitas" userId="e10fcc43-9abd-4aad-af2d-b6bb7d9e18eb" providerId="ADAL" clId="{5A18F000-53C3-40C0-B93F-61991E5B591E}" dt="2022-05-16T16:27:31.256" v="941" actId="2696"/>
          <pc:sldLayoutMkLst>
            <pc:docMk/>
            <pc:sldMasterMk cId="2371465134" sldId="2147485164"/>
            <pc:sldLayoutMk cId="2239767703" sldId="2147485204"/>
          </pc:sldLayoutMkLst>
        </pc:sldLayoutChg>
        <pc:sldLayoutChg chg="del">
          <pc:chgData name="Hiram Fleitas" userId="e10fcc43-9abd-4aad-af2d-b6bb7d9e18eb" providerId="ADAL" clId="{5A18F000-53C3-40C0-B93F-61991E5B591E}" dt="2022-05-16T16:27:12.091" v="940" actId="2696"/>
          <pc:sldLayoutMkLst>
            <pc:docMk/>
            <pc:sldMasterMk cId="2371465134" sldId="2147485164"/>
            <pc:sldLayoutMk cId="1673143869" sldId="2147485207"/>
          </pc:sldLayoutMkLst>
        </pc:sldLayoutChg>
        <pc:sldLayoutChg chg="del">
          <pc:chgData name="Hiram Fleitas" userId="e10fcc43-9abd-4aad-af2d-b6bb7d9e18eb" providerId="ADAL" clId="{5A18F000-53C3-40C0-B93F-61991E5B591E}" dt="2022-05-16T16:27:05.614" v="939" actId="2696"/>
          <pc:sldLayoutMkLst>
            <pc:docMk/>
            <pc:sldMasterMk cId="2371465134" sldId="2147485164"/>
            <pc:sldLayoutMk cId="3667212134" sldId="2147485208"/>
          </pc:sldLayoutMkLst>
        </pc:sldLayoutChg>
        <pc:sldLayoutChg chg="del">
          <pc:chgData name="Hiram Fleitas" userId="e10fcc43-9abd-4aad-af2d-b6bb7d9e18eb" providerId="ADAL" clId="{5A18F000-53C3-40C0-B93F-61991E5B591E}" dt="2022-05-16T16:27:01.821" v="938" actId="2696"/>
          <pc:sldLayoutMkLst>
            <pc:docMk/>
            <pc:sldMasterMk cId="2371465134" sldId="2147485164"/>
            <pc:sldLayoutMk cId="1560777755" sldId="2147485209"/>
          </pc:sldLayoutMkLst>
        </pc:sldLayoutChg>
        <pc:sldLayoutChg chg="del">
          <pc:chgData name="Hiram Fleitas" userId="e10fcc43-9abd-4aad-af2d-b6bb7d9e18eb" providerId="ADAL" clId="{5A18F000-53C3-40C0-B93F-61991E5B591E}" dt="2022-05-16T16:26:56.902" v="937" actId="2696"/>
          <pc:sldLayoutMkLst>
            <pc:docMk/>
            <pc:sldMasterMk cId="2371465134" sldId="2147485164"/>
            <pc:sldLayoutMk cId="3135478619" sldId="2147485210"/>
          </pc:sldLayoutMkLst>
        </pc:sldLayoutChg>
        <pc:sldLayoutChg chg="del">
          <pc:chgData name="Hiram Fleitas" userId="e10fcc43-9abd-4aad-af2d-b6bb7d9e18eb" providerId="ADAL" clId="{5A18F000-53C3-40C0-B93F-61991E5B591E}" dt="2022-05-16T16:26:53.049" v="936" actId="2696"/>
          <pc:sldLayoutMkLst>
            <pc:docMk/>
            <pc:sldMasterMk cId="2371465134" sldId="2147485164"/>
            <pc:sldLayoutMk cId="2173428208" sldId="2147485211"/>
          </pc:sldLayoutMkLst>
        </pc:sldLayoutChg>
        <pc:sldLayoutChg chg="del">
          <pc:chgData name="Hiram Fleitas" userId="e10fcc43-9abd-4aad-af2d-b6bb7d9e18eb" providerId="ADAL" clId="{5A18F000-53C3-40C0-B93F-61991E5B591E}" dt="2022-05-16T16:26:46.365" v="934" actId="2696"/>
          <pc:sldLayoutMkLst>
            <pc:docMk/>
            <pc:sldMasterMk cId="2371465134" sldId="2147485164"/>
            <pc:sldLayoutMk cId="3418244718" sldId="2147485212"/>
          </pc:sldLayoutMkLst>
        </pc:sldLayoutChg>
        <pc:sldLayoutChg chg="del">
          <pc:chgData name="Hiram Fleitas" userId="e10fcc43-9abd-4aad-af2d-b6bb7d9e18eb" providerId="ADAL" clId="{5A18F000-53C3-40C0-B93F-61991E5B591E}" dt="2022-05-16T16:26:49.810" v="935" actId="2696"/>
          <pc:sldLayoutMkLst>
            <pc:docMk/>
            <pc:sldMasterMk cId="2371465134" sldId="2147485164"/>
            <pc:sldLayoutMk cId="3618714938" sldId="2147485213"/>
          </pc:sldLayoutMkLst>
        </pc:sldLayoutChg>
        <pc:sldLayoutChg chg="del">
          <pc:chgData name="Hiram Fleitas" userId="e10fcc43-9abd-4aad-af2d-b6bb7d9e18eb" providerId="ADAL" clId="{5A18F000-53C3-40C0-B93F-61991E5B591E}" dt="2022-05-16T16:26:20.766" v="932" actId="2696"/>
          <pc:sldLayoutMkLst>
            <pc:docMk/>
            <pc:sldMasterMk cId="2371465134" sldId="2147485164"/>
            <pc:sldLayoutMk cId="425344028" sldId="2147485214"/>
          </pc:sldLayoutMkLst>
        </pc:sldLayoutChg>
        <pc:sldLayoutChg chg="del">
          <pc:chgData name="Hiram Fleitas" userId="e10fcc43-9abd-4aad-af2d-b6bb7d9e18eb" providerId="ADAL" clId="{5A18F000-53C3-40C0-B93F-61991E5B591E}" dt="2022-05-16T16:26:17.803" v="931" actId="2696"/>
          <pc:sldLayoutMkLst>
            <pc:docMk/>
            <pc:sldMasterMk cId="2371465134" sldId="2147485164"/>
            <pc:sldLayoutMk cId="466096577" sldId="2147485215"/>
          </pc:sldLayoutMkLst>
        </pc:sldLayoutChg>
        <pc:sldLayoutChg chg="del">
          <pc:chgData name="Hiram Fleitas" userId="e10fcc43-9abd-4aad-af2d-b6bb7d9e18eb" providerId="ADAL" clId="{5A18F000-53C3-40C0-B93F-61991E5B591E}" dt="2022-05-16T17:27:35.469" v="3294" actId="2696"/>
          <pc:sldLayoutMkLst>
            <pc:docMk/>
            <pc:sldMasterMk cId="2371465134" sldId="2147485164"/>
            <pc:sldLayoutMk cId="1533820885" sldId="2147485216"/>
          </pc:sldLayoutMkLst>
        </pc:sldLayoutChg>
        <pc:sldLayoutChg chg="del">
          <pc:chgData name="Hiram Fleitas" userId="e10fcc43-9abd-4aad-af2d-b6bb7d9e18eb" providerId="ADAL" clId="{5A18F000-53C3-40C0-B93F-61991E5B591E}" dt="2022-05-16T16:26:36.554" v="933" actId="2696"/>
          <pc:sldLayoutMkLst>
            <pc:docMk/>
            <pc:sldMasterMk cId="2371465134" sldId="2147485164"/>
            <pc:sldLayoutMk cId="212699562" sldId="2147485217"/>
          </pc:sldLayoutMkLst>
        </pc:sldLayoutChg>
      </pc:sldMasterChg>
      <pc:sldMasterChg chg="del delSldLayout">
        <pc:chgData name="Hiram Fleitas" userId="e10fcc43-9abd-4aad-af2d-b6bb7d9e18eb" providerId="ADAL" clId="{5A18F000-53C3-40C0-B93F-61991E5B591E}" dt="2022-05-16T16:26:06.598" v="930" actId="2696"/>
        <pc:sldMasterMkLst>
          <pc:docMk/>
          <pc:sldMasterMk cId="3874528248" sldId="2147485218"/>
        </pc:sldMasterMkLst>
        <pc:sldLayoutChg chg="del">
          <pc:chgData name="Hiram Fleitas" userId="e10fcc43-9abd-4aad-af2d-b6bb7d9e18eb" providerId="ADAL" clId="{5A18F000-53C3-40C0-B93F-61991E5B591E}" dt="2022-05-16T16:26:06.169" v="866" actId="2696"/>
          <pc:sldLayoutMkLst>
            <pc:docMk/>
            <pc:sldMasterMk cId="3874528248" sldId="2147485218"/>
            <pc:sldLayoutMk cId="1388482036" sldId="2147485219"/>
          </pc:sldLayoutMkLst>
        </pc:sldLayoutChg>
        <pc:sldLayoutChg chg="del">
          <pc:chgData name="Hiram Fleitas" userId="e10fcc43-9abd-4aad-af2d-b6bb7d9e18eb" providerId="ADAL" clId="{5A18F000-53C3-40C0-B93F-61991E5B591E}" dt="2022-05-16T16:26:06.173" v="867" actId="2696"/>
          <pc:sldLayoutMkLst>
            <pc:docMk/>
            <pc:sldMasterMk cId="3874528248" sldId="2147485218"/>
            <pc:sldLayoutMk cId="527109728" sldId="2147485220"/>
          </pc:sldLayoutMkLst>
        </pc:sldLayoutChg>
        <pc:sldLayoutChg chg="del">
          <pc:chgData name="Hiram Fleitas" userId="e10fcc43-9abd-4aad-af2d-b6bb7d9e18eb" providerId="ADAL" clId="{5A18F000-53C3-40C0-B93F-61991E5B591E}" dt="2022-05-16T16:26:06.176" v="868" actId="2696"/>
          <pc:sldLayoutMkLst>
            <pc:docMk/>
            <pc:sldMasterMk cId="3874528248" sldId="2147485218"/>
            <pc:sldLayoutMk cId="1554748280" sldId="2147485221"/>
          </pc:sldLayoutMkLst>
        </pc:sldLayoutChg>
        <pc:sldLayoutChg chg="del">
          <pc:chgData name="Hiram Fleitas" userId="e10fcc43-9abd-4aad-af2d-b6bb7d9e18eb" providerId="ADAL" clId="{5A18F000-53C3-40C0-B93F-61991E5B591E}" dt="2022-05-16T16:26:06.193" v="869" actId="2696"/>
          <pc:sldLayoutMkLst>
            <pc:docMk/>
            <pc:sldMasterMk cId="3874528248" sldId="2147485218"/>
            <pc:sldLayoutMk cId="946246" sldId="2147485222"/>
          </pc:sldLayoutMkLst>
        </pc:sldLayoutChg>
        <pc:sldLayoutChg chg="del">
          <pc:chgData name="Hiram Fleitas" userId="e10fcc43-9abd-4aad-af2d-b6bb7d9e18eb" providerId="ADAL" clId="{5A18F000-53C3-40C0-B93F-61991E5B591E}" dt="2022-05-16T16:26:06.198" v="870" actId="2696"/>
          <pc:sldLayoutMkLst>
            <pc:docMk/>
            <pc:sldMasterMk cId="3874528248" sldId="2147485218"/>
            <pc:sldLayoutMk cId="57631210" sldId="2147485223"/>
          </pc:sldLayoutMkLst>
        </pc:sldLayoutChg>
        <pc:sldLayoutChg chg="del">
          <pc:chgData name="Hiram Fleitas" userId="e10fcc43-9abd-4aad-af2d-b6bb7d9e18eb" providerId="ADAL" clId="{5A18F000-53C3-40C0-B93F-61991E5B591E}" dt="2022-05-16T16:26:06.204" v="871" actId="2696"/>
          <pc:sldLayoutMkLst>
            <pc:docMk/>
            <pc:sldMasterMk cId="3874528248" sldId="2147485218"/>
            <pc:sldLayoutMk cId="3683170024" sldId="2147485224"/>
          </pc:sldLayoutMkLst>
        </pc:sldLayoutChg>
        <pc:sldLayoutChg chg="del">
          <pc:chgData name="Hiram Fleitas" userId="e10fcc43-9abd-4aad-af2d-b6bb7d9e18eb" providerId="ADAL" clId="{5A18F000-53C3-40C0-B93F-61991E5B591E}" dt="2022-05-16T16:26:06.210" v="872" actId="2696"/>
          <pc:sldLayoutMkLst>
            <pc:docMk/>
            <pc:sldMasterMk cId="3874528248" sldId="2147485218"/>
            <pc:sldLayoutMk cId="2342808850" sldId="2147485225"/>
          </pc:sldLayoutMkLst>
        </pc:sldLayoutChg>
        <pc:sldLayoutChg chg="del">
          <pc:chgData name="Hiram Fleitas" userId="e10fcc43-9abd-4aad-af2d-b6bb7d9e18eb" providerId="ADAL" clId="{5A18F000-53C3-40C0-B93F-61991E5B591E}" dt="2022-05-16T16:26:06.219" v="873" actId="2696"/>
          <pc:sldLayoutMkLst>
            <pc:docMk/>
            <pc:sldMasterMk cId="3874528248" sldId="2147485218"/>
            <pc:sldLayoutMk cId="1708392139" sldId="2147485226"/>
          </pc:sldLayoutMkLst>
        </pc:sldLayoutChg>
        <pc:sldLayoutChg chg="del">
          <pc:chgData name="Hiram Fleitas" userId="e10fcc43-9abd-4aad-af2d-b6bb7d9e18eb" providerId="ADAL" clId="{5A18F000-53C3-40C0-B93F-61991E5B591E}" dt="2022-05-16T16:26:06.225" v="874" actId="2696"/>
          <pc:sldLayoutMkLst>
            <pc:docMk/>
            <pc:sldMasterMk cId="3874528248" sldId="2147485218"/>
            <pc:sldLayoutMk cId="3802954420" sldId="2147485227"/>
          </pc:sldLayoutMkLst>
        </pc:sldLayoutChg>
        <pc:sldLayoutChg chg="del">
          <pc:chgData name="Hiram Fleitas" userId="e10fcc43-9abd-4aad-af2d-b6bb7d9e18eb" providerId="ADAL" clId="{5A18F000-53C3-40C0-B93F-61991E5B591E}" dt="2022-05-16T16:26:06.231" v="875" actId="2696"/>
          <pc:sldLayoutMkLst>
            <pc:docMk/>
            <pc:sldMasterMk cId="3874528248" sldId="2147485218"/>
            <pc:sldLayoutMk cId="1885483302" sldId="2147485228"/>
          </pc:sldLayoutMkLst>
        </pc:sldLayoutChg>
        <pc:sldLayoutChg chg="del">
          <pc:chgData name="Hiram Fleitas" userId="e10fcc43-9abd-4aad-af2d-b6bb7d9e18eb" providerId="ADAL" clId="{5A18F000-53C3-40C0-B93F-61991E5B591E}" dt="2022-05-16T16:26:06.237" v="876" actId="2696"/>
          <pc:sldLayoutMkLst>
            <pc:docMk/>
            <pc:sldMasterMk cId="3874528248" sldId="2147485218"/>
            <pc:sldLayoutMk cId="2159735476" sldId="2147485229"/>
          </pc:sldLayoutMkLst>
        </pc:sldLayoutChg>
        <pc:sldLayoutChg chg="del">
          <pc:chgData name="Hiram Fleitas" userId="e10fcc43-9abd-4aad-af2d-b6bb7d9e18eb" providerId="ADAL" clId="{5A18F000-53C3-40C0-B93F-61991E5B591E}" dt="2022-05-16T16:26:06.243" v="877" actId="2696"/>
          <pc:sldLayoutMkLst>
            <pc:docMk/>
            <pc:sldMasterMk cId="3874528248" sldId="2147485218"/>
            <pc:sldLayoutMk cId="1764931787" sldId="2147485230"/>
          </pc:sldLayoutMkLst>
        </pc:sldLayoutChg>
        <pc:sldLayoutChg chg="del">
          <pc:chgData name="Hiram Fleitas" userId="e10fcc43-9abd-4aad-af2d-b6bb7d9e18eb" providerId="ADAL" clId="{5A18F000-53C3-40C0-B93F-61991E5B591E}" dt="2022-05-16T16:26:06.249" v="878" actId="2696"/>
          <pc:sldLayoutMkLst>
            <pc:docMk/>
            <pc:sldMasterMk cId="3874528248" sldId="2147485218"/>
            <pc:sldLayoutMk cId="4104377885" sldId="2147485231"/>
          </pc:sldLayoutMkLst>
        </pc:sldLayoutChg>
        <pc:sldLayoutChg chg="del">
          <pc:chgData name="Hiram Fleitas" userId="e10fcc43-9abd-4aad-af2d-b6bb7d9e18eb" providerId="ADAL" clId="{5A18F000-53C3-40C0-B93F-61991E5B591E}" dt="2022-05-16T16:26:06.262" v="879" actId="2696"/>
          <pc:sldLayoutMkLst>
            <pc:docMk/>
            <pc:sldMasterMk cId="3874528248" sldId="2147485218"/>
            <pc:sldLayoutMk cId="4167307501" sldId="2147485232"/>
          </pc:sldLayoutMkLst>
        </pc:sldLayoutChg>
        <pc:sldLayoutChg chg="del">
          <pc:chgData name="Hiram Fleitas" userId="e10fcc43-9abd-4aad-af2d-b6bb7d9e18eb" providerId="ADAL" clId="{5A18F000-53C3-40C0-B93F-61991E5B591E}" dt="2022-05-16T16:26:06.268" v="880" actId="2696"/>
          <pc:sldLayoutMkLst>
            <pc:docMk/>
            <pc:sldMasterMk cId="3874528248" sldId="2147485218"/>
            <pc:sldLayoutMk cId="2969727165" sldId="2147485233"/>
          </pc:sldLayoutMkLst>
        </pc:sldLayoutChg>
        <pc:sldLayoutChg chg="del">
          <pc:chgData name="Hiram Fleitas" userId="e10fcc43-9abd-4aad-af2d-b6bb7d9e18eb" providerId="ADAL" clId="{5A18F000-53C3-40C0-B93F-61991E5B591E}" dt="2022-05-16T16:26:06.269" v="881" actId="2696"/>
          <pc:sldLayoutMkLst>
            <pc:docMk/>
            <pc:sldMasterMk cId="3874528248" sldId="2147485218"/>
            <pc:sldLayoutMk cId="1948054231" sldId="2147485234"/>
          </pc:sldLayoutMkLst>
        </pc:sldLayoutChg>
        <pc:sldLayoutChg chg="del">
          <pc:chgData name="Hiram Fleitas" userId="e10fcc43-9abd-4aad-af2d-b6bb7d9e18eb" providerId="ADAL" clId="{5A18F000-53C3-40C0-B93F-61991E5B591E}" dt="2022-05-16T16:26:06.269" v="882" actId="2696"/>
          <pc:sldLayoutMkLst>
            <pc:docMk/>
            <pc:sldMasterMk cId="3874528248" sldId="2147485218"/>
            <pc:sldLayoutMk cId="227420447" sldId="2147485235"/>
          </pc:sldLayoutMkLst>
        </pc:sldLayoutChg>
        <pc:sldLayoutChg chg="del">
          <pc:chgData name="Hiram Fleitas" userId="e10fcc43-9abd-4aad-af2d-b6bb7d9e18eb" providerId="ADAL" clId="{5A18F000-53C3-40C0-B93F-61991E5B591E}" dt="2022-05-16T16:26:06.288" v="883" actId="2696"/>
          <pc:sldLayoutMkLst>
            <pc:docMk/>
            <pc:sldMasterMk cId="3874528248" sldId="2147485218"/>
            <pc:sldLayoutMk cId="357425332" sldId="2147485236"/>
          </pc:sldLayoutMkLst>
        </pc:sldLayoutChg>
        <pc:sldLayoutChg chg="del">
          <pc:chgData name="Hiram Fleitas" userId="e10fcc43-9abd-4aad-af2d-b6bb7d9e18eb" providerId="ADAL" clId="{5A18F000-53C3-40C0-B93F-61991E5B591E}" dt="2022-05-16T16:26:06.294" v="884" actId="2696"/>
          <pc:sldLayoutMkLst>
            <pc:docMk/>
            <pc:sldMasterMk cId="3874528248" sldId="2147485218"/>
            <pc:sldLayoutMk cId="3184115697" sldId="2147485237"/>
          </pc:sldLayoutMkLst>
        </pc:sldLayoutChg>
        <pc:sldLayoutChg chg="del">
          <pc:chgData name="Hiram Fleitas" userId="e10fcc43-9abd-4aad-af2d-b6bb7d9e18eb" providerId="ADAL" clId="{5A18F000-53C3-40C0-B93F-61991E5B591E}" dt="2022-05-16T16:26:06.301" v="885" actId="2696"/>
          <pc:sldLayoutMkLst>
            <pc:docMk/>
            <pc:sldMasterMk cId="3874528248" sldId="2147485218"/>
            <pc:sldLayoutMk cId="944677687" sldId="2147485238"/>
          </pc:sldLayoutMkLst>
        </pc:sldLayoutChg>
        <pc:sldLayoutChg chg="del">
          <pc:chgData name="Hiram Fleitas" userId="e10fcc43-9abd-4aad-af2d-b6bb7d9e18eb" providerId="ADAL" clId="{5A18F000-53C3-40C0-B93F-61991E5B591E}" dt="2022-05-16T16:26:06.307" v="886" actId="2696"/>
          <pc:sldLayoutMkLst>
            <pc:docMk/>
            <pc:sldMasterMk cId="3874528248" sldId="2147485218"/>
            <pc:sldLayoutMk cId="3244539736" sldId="2147485239"/>
          </pc:sldLayoutMkLst>
        </pc:sldLayoutChg>
        <pc:sldLayoutChg chg="del">
          <pc:chgData name="Hiram Fleitas" userId="e10fcc43-9abd-4aad-af2d-b6bb7d9e18eb" providerId="ADAL" clId="{5A18F000-53C3-40C0-B93F-61991E5B591E}" dt="2022-05-16T16:26:06.313" v="887" actId="2696"/>
          <pc:sldLayoutMkLst>
            <pc:docMk/>
            <pc:sldMasterMk cId="3874528248" sldId="2147485218"/>
            <pc:sldLayoutMk cId="1899310447" sldId="2147485240"/>
          </pc:sldLayoutMkLst>
        </pc:sldLayoutChg>
        <pc:sldLayoutChg chg="del">
          <pc:chgData name="Hiram Fleitas" userId="e10fcc43-9abd-4aad-af2d-b6bb7d9e18eb" providerId="ADAL" clId="{5A18F000-53C3-40C0-B93F-61991E5B591E}" dt="2022-05-16T16:26:06.319" v="888" actId="2696"/>
          <pc:sldLayoutMkLst>
            <pc:docMk/>
            <pc:sldMasterMk cId="3874528248" sldId="2147485218"/>
            <pc:sldLayoutMk cId="2866917338" sldId="2147485241"/>
          </pc:sldLayoutMkLst>
        </pc:sldLayoutChg>
        <pc:sldLayoutChg chg="del">
          <pc:chgData name="Hiram Fleitas" userId="e10fcc43-9abd-4aad-af2d-b6bb7d9e18eb" providerId="ADAL" clId="{5A18F000-53C3-40C0-B93F-61991E5B591E}" dt="2022-05-16T16:26:06.325" v="889" actId="2696"/>
          <pc:sldLayoutMkLst>
            <pc:docMk/>
            <pc:sldMasterMk cId="3874528248" sldId="2147485218"/>
            <pc:sldLayoutMk cId="460347835" sldId="2147485242"/>
          </pc:sldLayoutMkLst>
        </pc:sldLayoutChg>
        <pc:sldLayoutChg chg="del">
          <pc:chgData name="Hiram Fleitas" userId="e10fcc43-9abd-4aad-af2d-b6bb7d9e18eb" providerId="ADAL" clId="{5A18F000-53C3-40C0-B93F-61991E5B591E}" dt="2022-05-16T16:26:06.331" v="890" actId="2696"/>
          <pc:sldLayoutMkLst>
            <pc:docMk/>
            <pc:sldMasterMk cId="3874528248" sldId="2147485218"/>
            <pc:sldLayoutMk cId="2406792960" sldId="2147485243"/>
          </pc:sldLayoutMkLst>
        </pc:sldLayoutChg>
        <pc:sldLayoutChg chg="del">
          <pc:chgData name="Hiram Fleitas" userId="e10fcc43-9abd-4aad-af2d-b6bb7d9e18eb" providerId="ADAL" clId="{5A18F000-53C3-40C0-B93F-61991E5B591E}" dt="2022-05-16T16:26:06.336" v="891" actId="2696"/>
          <pc:sldLayoutMkLst>
            <pc:docMk/>
            <pc:sldMasterMk cId="3874528248" sldId="2147485218"/>
            <pc:sldLayoutMk cId="3814488539" sldId="2147485244"/>
          </pc:sldLayoutMkLst>
        </pc:sldLayoutChg>
        <pc:sldLayoutChg chg="del">
          <pc:chgData name="Hiram Fleitas" userId="e10fcc43-9abd-4aad-af2d-b6bb7d9e18eb" providerId="ADAL" clId="{5A18F000-53C3-40C0-B93F-61991E5B591E}" dt="2022-05-16T16:26:06.342" v="892" actId="2696"/>
          <pc:sldLayoutMkLst>
            <pc:docMk/>
            <pc:sldMasterMk cId="3874528248" sldId="2147485218"/>
            <pc:sldLayoutMk cId="2700833282" sldId="2147485245"/>
          </pc:sldLayoutMkLst>
        </pc:sldLayoutChg>
        <pc:sldLayoutChg chg="del">
          <pc:chgData name="Hiram Fleitas" userId="e10fcc43-9abd-4aad-af2d-b6bb7d9e18eb" providerId="ADAL" clId="{5A18F000-53C3-40C0-B93F-61991E5B591E}" dt="2022-05-16T16:26:06.355" v="893" actId="2696"/>
          <pc:sldLayoutMkLst>
            <pc:docMk/>
            <pc:sldMasterMk cId="3874528248" sldId="2147485218"/>
            <pc:sldLayoutMk cId="23355155" sldId="2147485246"/>
          </pc:sldLayoutMkLst>
        </pc:sldLayoutChg>
        <pc:sldLayoutChg chg="del">
          <pc:chgData name="Hiram Fleitas" userId="e10fcc43-9abd-4aad-af2d-b6bb7d9e18eb" providerId="ADAL" clId="{5A18F000-53C3-40C0-B93F-61991E5B591E}" dt="2022-05-16T16:26:06.361" v="894" actId="2696"/>
          <pc:sldLayoutMkLst>
            <pc:docMk/>
            <pc:sldMasterMk cId="3874528248" sldId="2147485218"/>
            <pc:sldLayoutMk cId="210419173" sldId="2147485247"/>
          </pc:sldLayoutMkLst>
        </pc:sldLayoutChg>
        <pc:sldLayoutChg chg="del">
          <pc:chgData name="Hiram Fleitas" userId="e10fcc43-9abd-4aad-af2d-b6bb7d9e18eb" providerId="ADAL" clId="{5A18F000-53C3-40C0-B93F-61991E5B591E}" dt="2022-05-16T16:26:06.367" v="895" actId="2696"/>
          <pc:sldLayoutMkLst>
            <pc:docMk/>
            <pc:sldMasterMk cId="3874528248" sldId="2147485218"/>
            <pc:sldLayoutMk cId="3518109525" sldId="2147485248"/>
          </pc:sldLayoutMkLst>
        </pc:sldLayoutChg>
        <pc:sldLayoutChg chg="del">
          <pc:chgData name="Hiram Fleitas" userId="e10fcc43-9abd-4aad-af2d-b6bb7d9e18eb" providerId="ADAL" clId="{5A18F000-53C3-40C0-B93F-61991E5B591E}" dt="2022-05-16T16:26:06.369" v="896" actId="2696"/>
          <pc:sldLayoutMkLst>
            <pc:docMk/>
            <pc:sldMasterMk cId="3874528248" sldId="2147485218"/>
            <pc:sldLayoutMk cId="3487094469" sldId="2147485249"/>
          </pc:sldLayoutMkLst>
        </pc:sldLayoutChg>
        <pc:sldLayoutChg chg="del">
          <pc:chgData name="Hiram Fleitas" userId="e10fcc43-9abd-4aad-af2d-b6bb7d9e18eb" providerId="ADAL" clId="{5A18F000-53C3-40C0-B93F-61991E5B591E}" dt="2022-05-16T16:26:06.377" v="897" actId="2696"/>
          <pc:sldLayoutMkLst>
            <pc:docMk/>
            <pc:sldMasterMk cId="3874528248" sldId="2147485218"/>
            <pc:sldLayoutMk cId="3057189272" sldId="2147485250"/>
          </pc:sldLayoutMkLst>
        </pc:sldLayoutChg>
        <pc:sldLayoutChg chg="del">
          <pc:chgData name="Hiram Fleitas" userId="e10fcc43-9abd-4aad-af2d-b6bb7d9e18eb" providerId="ADAL" clId="{5A18F000-53C3-40C0-B93F-61991E5B591E}" dt="2022-05-16T16:26:06.377" v="898" actId="2696"/>
          <pc:sldLayoutMkLst>
            <pc:docMk/>
            <pc:sldMasterMk cId="3874528248" sldId="2147485218"/>
            <pc:sldLayoutMk cId="3193227561" sldId="2147485251"/>
          </pc:sldLayoutMkLst>
        </pc:sldLayoutChg>
        <pc:sldLayoutChg chg="del">
          <pc:chgData name="Hiram Fleitas" userId="e10fcc43-9abd-4aad-af2d-b6bb7d9e18eb" providerId="ADAL" clId="{5A18F000-53C3-40C0-B93F-61991E5B591E}" dt="2022-05-16T16:26:06.389" v="899" actId="2696"/>
          <pc:sldLayoutMkLst>
            <pc:docMk/>
            <pc:sldMasterMk cId="3874528248" sldId="2147485218"/>
            <pc:sldLayoutMk cId="2788503141" sldId="2147485252"/>
          </pc:sldLayoutMkLst>
        </pc:sldLayoutChg>
        <pc:sldLayoutChg chg="del">
          <pc:chgData name="Hiram Fleitas" userId="e10fcc43-9abd-4aad-af2d-b6bb7d9e18eb" providerId="ADAL" clId="{5A18F000-53C3-40C0-B93F-61991E5B591E}" dt="2022-05-16T16:26:06.393" v="900" actId="2696"/>
          <pc:sldLayoutMkLst>
            <pc:docMk/>
            <pc:sldMasterMk cId="3874528248" sldId="2147485218"/>
            <pc:sldLayoutMk cId="3411403223" sldId="2147485253"/>
          </pc:sldLayoutMkLst>
        </pc:sldLayoutChg>
        <pc:sldLayoutChg chg="del">
          <pc:chgData name="Hiram Fleitas" userId="e10fcc43-9abd-4aad-af2d-b6bb7d9e18eb" providerId="ADAL" clId="{5A18F000-53C3-40C0-B93F-61991E5B591E}" dt="2022-05-16T16:26:06.399" v="901" actId="2696"/>
          <pc:sldLayoutMkLst>
            <pc:docMk/>
            <pc:sldMasterMk cId="3874528248" sldId="2147485218"/>
            <pc:sldLayoutMk cId="2859990445" sldId="2147485254"/>
          </pc:sldLayoutMkLst>
        </pc:sldLayoutChg>
        <pc:sldLayoutChg chg="del">
          <pc:chgData name="Hiram Fleitas" userId="e10fcc43-9abd-4aad-af2d-b6bb7d9e18eb" providerId="ADAL" clId="{5A18F000-53C3-40C0-B93F-61991E5B591E}" dt="2022-05-16T16:26:06.405" v="902" actId="2696"/>
          <pc:sldLayoutMkLst>
            <pc:docMk/>
            <pc:sldMasterMk cId="3874528248" sldId="2147485218"/>
            <pc:sldLayoutMk cId="3818861001" sldId="2147485255"/>
          </pc:sldLayoutMkLst>
        </pc:sldLayoutChg>
        <pc:sldLayoutChg chg="del">
          <pc:chgData name="Hiram Fleitas" userId="e10fcc43-9abd-4aad-af2d-b6bb7d9e18eb" providerId="ADAL" clId="{5A18F000-53C3-40C0-B93F-61991E5B591E}" dt="2022-05-16T16:26:06.411" v="903" actId="2696"/>
          <pc:sldLayoutMkLst>
            <pc:docMk/>
            <pc:sldMasterMk cId="3874528248" sldId="2147485218"/>
            <pc:sldLayoutMk cId="3182594478" sldId="2147485256"/>
          </pc:sldLayoutMkLst>
        </pc:sldLayoutChg>
        <pc:sldLayoutChg chg="del">
          <pc:chgData name="Hiram Fleitas" userId="e10fcc43-9abd-4aad-af2d-b6bb7d9e18eb" providerId="ADAL" clId="{5A18F000-53C3-40C0-B93F-61991E5B591E}" dt="2022-05-16T16:26:06.418" v="904" actId="2696"/>
          <pc:sldLayoutMkLst>
            <pc:docMk/>
            <pc:sldMasterMk cId="3874528248" sldId="2147485218"/>
            <pc:sldLayoutMk cId="282736840" sldId="2147485257"/>
          </pc:sldLayoutMkLst>
        </pc:sldLayoutChg>
        <pc:sldLayoutChg chg="del">
          <pc:chgData name="Hiram Fleitas" userId="e10fcc43-9abd-4aad-af2d-b6bb7d9e18eb" providerId="ADAL" clId="{5A18F000-53C3-40C0-B93F-61991E5B591E}" dt="2022-05-16T16:26:06.426" v="905" actId="2696"/>
          <pc:sldLayoutMkLst>
            <pc:docMk/>
            <pc:sldMasterMk cId="3874528248" sldId="2147485218"/>
            <pc:sldLayoutMk cId="3835215113" sldId="2147485258"/>
          </pc:sldLayoutMkLst>
        </pc:sldLayoutChg>
        <pc:sldLayoutChg chg="del">
          <pc:chgData name="Hiram Fleitas" userId="e10fcc43-9abd-4aad-af2d-b6bb7d9e18eb" providerId="ADAL" clId="{5A18F000-53C3-40C0-B93F-61991E5B591E}" dt="2022-05-16T16:26:06.431" v="906" actId="2696"/>
          <pc:sldLayoutMkLst>
            <pc:docMk/>
            <pc:sldMasterMk cId="3874528248" sldId="2147485218"/>
            <pc:sldLayoutMk cId="902225949" sldId="2147485259"/>
          </pc:sldLayoutMkLst>
        </pc:sldLayoutChg>
        <pc:sldLayoutChg chg="del">
          <pc:chgData name="Hiram Fleitas" userId="e10fcc43-9abd-4aad-af2d-b6bb7d9e18eb" providerId="ADAL" clId="{5A18F000-53C3-40C0-B93F-61991E5B591E}" dt="2022-05-16T16:26:06.437" v="907" actId="2696"/>
          <pc:sldLayoutMkLst>
            <pc:docMk/>
            <pc:sldMasterMk cId="3874528248" sldId="2147485218"/>
            <pc:sldLayoutMk cId="2164987289" sldId="2147485260"/>
          </pc:sldLayoutMkLst>
        </pc:sldLayoutChg>
        <pc:sldLayoutChg chg="del">
          <pc:chgData name="Hiram Fleitas" userId="e10fcc43-9abd-4aad-af2d-b6bb7d9e18eb" providerId="ADAL" clId="{5A18F000-53C3-40C0-B93F-61991E5B591E}" dt="2022-05-16T16:26:06.443" v="908" actId="2696"/>
          <pc:sldLayoutMkLst>
            <pc:docMk/>
            <pc:sldMasterMk cId="3874528248" sldId="2147485218"/>
            <pc:sldLayoutMk cId="1354820071" sldId="2147485261"/>
          </pc:sldLayoutMkLst>
        </pc:sldLayoutChg>
        <pc:sldLayoutChg chg="del">
          <pc:chgData name="Hiram Fleitas" userId="e10fcc43-9abd-4aad-af2d-b6bb7d9e18eb" providerId="ADAL" clId="{5A18F000-53C3-40C0-B93F-61991E5B591E}" dt="2022-05-16T16:26:06.448" v="909" actId="2696"/>
          <pc:sldLayoutMkLst>
            <pc:docMk/>
            <pc:sldMasterMk cId="3874528248" sldId="2147485218"/>
            <pc:sldLayoutMk cId="1011199856" sldId="2147485262"/>
          </pc:sldLayoutMkLst>
        </pc:sldLayoutChg>
        <pc:sldLayoutChg chg="del">
          <pc:chgData name="Hiram Fleitas" userId="e10fcc43-9abd-4aad-af2d-b6bb7d9e18eb" providerId="ADAL" clId="{5A18F000-53C3-40C0-B93F-61991E5B591E}" dt="2022-05-16T16:26:06.454" v="910" actId="2696"/>
          <pc:sldLayoutMkLst>
            <pc:docMk/>
            <pc:sldMasterMk cId="3874528248" sldId="2147485218"/>
            <pc:sldLayoutMk cId="517190073" sldId="2147485263"/>
          </pc:sldLayoutMkLst>
        </pc:sldLayoutChg>
        <pc:sldLayoutChg chg="del">
          <pc:chgData name="Hiram Fleitas" userId="e10fcc43-9abd-4aad-af2d-b6bb7d9e18eb" providerId="ADAL" clId="{5A18F000-53C3-40C0-B93F-61991E5B591E}" dt="2022-05-16T16:26:06.461" v="911" actId="2696"/>
          <pc:sldLayoutMkLst>
            <pc:docMk/>
            <pc:sldMasterMk cId="3874528248" sldId="2147485218"/>
            <pc:sldLayoutMk cId="1544475269" sldId="2147485264"/>
          </pc:sldLayoutMkLst>
        </pc:sldLayoutChg>
        <pc:sldLayoutChg chg="del">
          <pc:chgData name="Hiram Fleitas" userId="e10fcc43-9abd-4aad-af2d-b6bb7d9e18eb" providerId="ADAL" clId="{5A18F000-53C3-40C0-B93F-61991E5B591E}" dt="2022-05-16T16:26:06.476" v="912" actId="2696"/>
          <pc:sldLayoutMkLst>
            <pc:docMk/>
            <pc:sldMasterMk cId="3874528248" sldId="2147485218"/>
            <pc:sldLayoutMk cId="3096591581" sldId="2147485265"/>
          </pc:sldLayoutMkLst>
        </pc:sldLayoutChg>
        <pc:sldLayoutChg chg="del">
          <pc:chgData name="Hiram Fleitas" userId="e10fcc43-9abd-4aad-af2d-b6bb7d9e18eb" providerId="ADAL" clId="{5A18F000-53C3-40C0-B93F-61991E5B591E}" dt="2022-05-16T16:26:06.496" v="913" actId="2696"/>
          <pc:sldLayoutMkLst>
            <pc:docMk/>
            <pc:sldMasterMk cId="3874528248" sldId="2147485218"/>
            <pc:sldLayoutMk cId="847330529" sldId="2147485266"/>
          </pc:sldLayoutMkLst>
        </pc:sldLayoutChg>
        <pc:sldLayoutChg chg="del">
          <pc:chgData name="Hiram Fleitas" userId="e10fcc43-9abd-4aad-af2d-b6bb7d9e18eb" providerId="ADAL" clId="{5A18F000-53C3-40C0-B93F-61991E5B591E}" dt="2022-05-16T16:26:06.505" v="914" actId="2696"/>
          <pc:sldLayoutMkLst>
            <pc:docMk/>
            <pc:sldMasterMk cId="3874528248" sldId="2147485218"/>
            <pc:sldLayoutMk cId="3559728193" sldId="2147485267"/>
          </pc:sldLayoutMkLst>
        </pc:sldLayoutChg>
        <pc:sldLayoutChg chg="del">
          <pc:chgData name="Hiram Fleitas" userId="e10fcc43-9abd-4aad-af2d-b6bb7d9e18eb" providerId="ADAL" clId="{5A18F000-53C3-40C0-B93F-61991E5B591E}" dt="2022-05-16T16:26:06.510" v="915" actId="2696"/>
          <pc:sldLayoutMkLst>
            <pc:docMk/>
            <pc:sldMasterMk cId="3874528248" sldId="2147485218"/>
            <pc:sldLayoutMk cId="3621556514" sldId="2147485268"/>
          </pc:sldLayoutMkLst>
        </pc:sldLayoutChg>
        <pc:sldLayoutChg chg="del">
          <pc:chgData name="Hiram Fleitas" userId="e10fcc43-9abd-4aad-af2d-b6bb7d9e18eb" providerId="ADAL" clId="{5A18F000-53C3-40C0-B93F-61991E5B591E}" dt="2022-05-16T16:26:06.516" v="916" actId="2696"/>
          <pc:sldLayoutMkLst>
            <pc:docMk/>
            <pc:sldMasterMk cId="3874528248" sldId="2147485218"/>
            <pc:sldLayoutMk cId="1078108150" sldId="2147485269"/>
          </pc:sldLayoutMkLst>
        </pc:sldLayoutChg>
        <pc:sldLayoutChg chg="del">
          <pc:chgData name="Hiram Fleitas" userId="e10fcc43-9abd-4aad-af2d-b6bb7d9e18eb" providerId="ADAL" clId="{5A18F000-53C3-40C0-B93F-61991E5B591E}" dt="2022-05-16T16:26:06.521" v="917" actId="2696"/>
          <pc:sldLayoutMkLst>
            <pc:docMk/>
            <pc:sldMasterMk cId="3874528248" sldId="2147485218"/>
            <pc:sldLayoutMk cId="2446773418" sldId="2147485270"/>
          </pc:sldLayoutMkLst>
        </pc:sldLayoutChg>
        <pc:sldLayoutChg chg="del">
          <pc:chgData name="Hiram Fleitas" userId="e10fcc43-9abd-4aad-af2d-b6bb7d9e18eb" providerId="ADAL" clId="{5A18F000-53C3-40C0-B93F-61991E5B591E}" dt="2022-05-16T16:26:06.527" v="918" actId="2696"/>
          <pc:sldLayoutMkLst>
            <pc:docMk/>
            <pc:sldMasterMk cId="3874528248" sldId="2147485218"/>
            <pc:sldLayoutMk cId="3626843916" sldId="2147485271"/>
          </pc:sldLayoutMkLst>
        </pc:sldLayoutChg>
        <pc:sldLayoutChg chg="del">
          <pc:chgData name="Hiram Fleitas" userId="e10fcc43-9abd-4aad-af2d-b6bb7d9e18eb" providerId="ADAL" clId="{5A18F000-53C3-40C0-B93F-61991E5B591E}" dt="2022-05-16T16:26:06.533" v="919" actId="2696"/>
          <pc:sldLayoutMkLst>
            <pc:docMk/>
            <pc:sldMasterMk cId="3874528248" sldId="2147485218"/>
            <pc:sldLayoutMk cId="2050192384" sldId="2147485272"/>
          </pc:sldLayoutMkLst>
        </pc:sldLayoutChg>
        <pc:sldLayoutChg chg="del">
          <pc:chgData name="Hiram Fleitas" userId="e10fcc43-9abd-4aad-af2d-b6bb7d9e18eb" providerId="ADAL" clId="{5A18F000-53C3-40C0-B93F-61991E5B591E}" dt="2022-05-16T16:26:06.539" v="920" actId="2696"/>
          <pc:sldLayoutMkLst>
            <pc:docMk/>
            <pc:sldMasterMk cId="3874528248" sldId="2147485218"/>
            <pc:sldLayoutMk cId="2538851956" sldId="2147485273"/>
          </pc:sldLayoutMkLst>
        </pc:sldLayoutChg>
        <pc:sldLayoutChg chg="del">
          <pc:chgData name="Hiram Fleitas" userId="e10fcc43-9abd-4aad-af2d-b6bb7d9e18eb" providerId="ADAL" clId="{5A18F000-53C3-40C0-B93F-61991E5B591E}" dt="2022-05-16T16:26:06.544" v="921" actId="2696"/>
          <pc:sldLayoutMkLst>
            <pc:docMk/>
            <pc:sldMasterMk cId="3874528248" sldId="2147485218"/>
            <pc:sldLayoutMk cId="2246893733" sldId="2147485274"/>
          </pc:sldLayoutMkLst>
        </pc:sldLayoutChg>
        <pc:sldLayoutChg chg="del">
          <pc:chgData name="Hiram Fleitas" userId="e10fcc43-9abd-4aad-af2d-b6bb7d9e18eb" providerId="ADAL" clId="{5A18F000-53C3-40C0-B93F-61991E5B591E}" dt="2022-05-16T16:26:06.549" v="922" actId="2696"/>
          <pc:sldLayoutMkLst>
            <pc:docMk/>
            <pc:sldMasterMk cId="3874528248" sldId="2147485218"/>
            <pc:sldLayoutMk cId="518507881" sldId="2147485275"/>
          </pc:sldLayoutMkLst>
        </pc:sldLayoutChg>
        <pc:sldLayoutChg chg="del">
          <pc:chgData name="Hiram Fleitas" userId="e10fcc43-9abd-4aad-af2d-b6bb7d9e18eb" providerId="ADAL" clId="{5A18F000-53C3-40C0-B93F-61991E5B591E}" dt="2022-05-16T16:26:06.554" v="923" actId="2696"/>
          <pc:sldLayoutMkLst>
            <pc:docMk/>
            <pc:sldMasterMk cId="3874528248" sldId="2147485218"/>
            <pc:sldLayoutMk cId="19761155" sldId="2147485276"/>
          </pc:sldLayoutMkLst>
        </pc:sldLayoutChg>
        <pc:sldLayoutChg chg="del">
          <pc:chgData name="Hiram Fleitas" userId="e10fcc43-9abd-4aad-af2d-b6bb7d9e18eb" providerId="ADAL" clId="{5A18F000-53C3-40C0-B93F-61991E5B591E}" dt="2022-05-16T16:26:06.560" v="924" actId="2696"/>
          <pc:sldLayoutMkLst>
            <pc:docMk/>
            <pc:sldMasterMk cId="3874528248" sldId="2147485218"/>
            <pc:sldLayoutMk cId="1882845986" sldId="2147485277"/>
          </pc:sldLayoutMkLst>
        </pc:sldLayoutChg>
        <pc:sldLayoutChg chg="del">
          <pc:chgData name="Hiram Fleitas" userId="e10fcc43-9abd-4aad-af2d-b6bb7d9e18eb" providerId="ADAL" clId="{5A18F000-53C3-40C0-B93F-61991E5B591E}" dt="2022-05-16T16:26:06.565" v="925" actId="2696"/>
          <pc:sldLayoutMkLst>
            <pc:docMk/>
            <pc:sldMasterMk cId="3874528248" sldId="2147485218"/>
            <pc:sldLayoutMk cId="4202841192" sldId="2147485278"/>
          </pc:sldLayoutMkLst>
        </pc:sldLayoutChg>
        <pc:sldLayoutChg chg="del">
          <pc:chgData name="Hiram Fleitas" userId="e10fcc43-9abd-4aad-af2d-b6bb7d9e18eb" providerId="ADAL" clId="{5A18F000-53C3-40C0-B93F-61991E5B591E}" dt="2022-05-16T16:26:06.569" v="926" actId="2696"/>
          <pc:sldLayoutMkLst>
            <pc:docMk/>
            <pc:sldMasterMk cId="3874528248" sldId="2147485218"/>
            <pc:sldLayoutMk cId="3626711659" sldId="2147485279"/>
          </pc:sldLayoutMkLst>
        </pc:sldLayoutChg>
        <pc:sldLayoutChg chg="del">
          <pc:chgData name="Hiram Fleitas" userId="e10fcc43-9abd-4aad-af2d-b6bb7d9e18eb" providerId="ADAL" clId="{5A18F000-53C3-40C0-B93F-61991E5B591E}" dt="2022-05-16T16:26:06.573" v="927" actId="2696"/>
          <pc:sldLayoutMkLst>
            <pc:docMk/>
            <pc:sldMasterMk cId="3874528248" sldId="2147485218"/>
            <pc:sldLayoutMk cId="1562704376" sldId="2147485280"/>
          </pc:sldLayoutMkLst>
        </pc:sldLayoutChg>
        <pc:sldLayoutChg chg="del">
          <pc:chgData name="Hiram Fleitas" userId="e10fcc43-9abd-4aad-af2d-b6bb7d9e18eb" providerId="ADAL" clId="{5A18F000-53C3-40C0-B93F-61991E5B591E}" dt="2022-05-16T16:26:06.579" v="928" actId="2696"/>
          <pc:sldLayoutMkLst>
            <pc:docMk/>
            <pc:sldMasterMk cId="3874528248" sldId="2147485218"/>
            <pc:sldLayoutMk cId="3735380004" sldId="2147485281"/>
          </pc:sldLayoutMkLst>
        </pc:sldLayoutChg>
        <pc:sldLayoutChg chg="del">
          <pc:chgData name="Hiram Fleitas" userId="e10fcc43-9abd-4aad-af2d-b6bb7d9e18eb" providerId="ADAL" clId="{5A18F000-53C3-40C0-B93F-61991E5B591E}" dt="2022-05-16T16:26:06.586" v="929" actId="2696"/>
          <pc:sldLayoutMkLst>
            <pc:docMk/>
            <pc:sldMasterMk cId="3874528248" sldId="2147485218"/>
            <pc:sldLayoutMk cId="2064486621" sldId="2147485282"/>
          </pc:sldLayoutMkLst>
        </pc:sldLayoutChg>
        <pc:sldLayoutChg chg="del">
          <pc:chgData name="Hiram Fleitas" userId="e10fcc43-9abd-4aad-af2d-b6bb7d9e18eb" providerId="ADAL" clId="{5A18F000-53C3-40C0-B93F-61991E5B591E}" dt="2022-05-16T16:21:12.786" v="709" actId="18676"/>
          <pc:sldLayoutMkLst>
            <pc:docMk/>
            <pc:sldMasterMk cId="3874528248" sldId="2147485218"/>
            <pc:sldLayoutMk cId="3137868351" sldId="2147485283"/>
          </pc:sldLayoutMkLst>
        </pc:sldLayoutChg>
        <pc:sldLayoutChg chg="del">
          <pc:chgData name="Hiram Fleitas" userId="e10fcc43-9abd-4aad-af2d-b6bb7d9e18eb" providerId="ADAL" clId="{5A18F000-53C3-40C0-B93F-61991E5B591E}" dt="2022-05-16T16:21:20.291" v="710" actId="18676"/>
          <pc:sldLayoutMkLst>
            <pc:docMk/>
            <pc:sldMasterMk cId="3874528248" sldId="2147485218"/>
            <pc:sldLayoutMk cId="3039555304" sldId="2147485397"/>
          </pc:sldLayoutMkLst>
        </pc:sldLayoutChg>
      </pc:sldMasterChg>
      <pc:sldMasterChg chg="del delSldLayout">
        <pc:chgData name="Hiram Fleitas" userId="e10fcc43-9abd-4aad-af2d-b6bb7d9e18eb" providerId="ADAL" clId="{5A18F000-53C3-40C0-B93F-61991E5B591E}" dt="2022-05-16T16:26:01.140" v="865" actId="2696"/>
        <pc:sldMasterMkLst>
          <pc:docMk/>
          <pc:sldMasterMk cId="4158245248" sldId="2147485284"/>
        </pc:sldMasterMkLst>
        <pc:sldLayoutChg chg="del">
          <pc:chgData name="Hiram Fleitas" userId="e10fcc43-9abd-4aad-af2d-b6bb7d9e18eb" providerId="ADAL" clId="{5A18F000-53C3-40C0-B93F-61991E5B591E}" dt="2022-05-16T16:26:00.718" v="816" actId="2696"/>
          <pc:sldLayoutMkLst>
            <pc:docMk/>
            <pc:sldMasterMk cId="4158245248" sldId="2147485284"/>
            <pc:sldLayoutMk cId="3007480339" sldId="2147485285"/>
          </pc:sldLayoutMkLst>
        </pc:sldLayoutChg>
        <pc:sldLayoutChg chg="del">
          <pc:chgData name="Hiram Fleitas" userId="e10fcc43-9abd-4aad-af2d-b6bb7d9e18eb" providerId="ADAL" clId="{5A18F000-53C3-40C0-B93F-61991E5B591E}" dt="2022-05-16T16:26:00.718" v="817" actId="2696"/>
          <pc:sldLayoutMkLst>
            <pc:docMk/>
            <pc:sldMasterMk cId="4158245248" sldId="2147485284"/>
            <pc:sldLayoutMk cId="673418671" sldId="2147485286"/>
          </pc:sldLayoutMkLst>
        </pc:sldLayoutChg>
        <pc:sldLayoutChg chg="del">
          <pc:chgData name="Hiram Fleitas" userId="e10fcc43-9abd-4aad-af2d-b6bb7d9e18eb" providerId="ADAL" clId="{5A18F000-53C3-40C0-B93F-61991E5B591E}" dt="2022-05-16T16:26:00.718" v="818" actId="2696"/>
          <pc:sldLayoutMkLst>
            <pc:docMk/>
            <pc:sldMasterMk cId="4158245248" sldId="2147485284"/>
            <pc:sldLayoutMk cId="421516559" sldId="2147485287"/>
          </pc:sldLayoutMkLst>
        </pc:sldLayoutChg>
        <pc:sldLayoutChg chg="del">
          <pc:chgData name="Hiram Fleitas" userId="e10fcc43-9abd-4aad-af2d-b6bb7d9e18eb" providerId="ADAL" clId="{5A18F000-53C3-40C0-B93F-61991E5B591E}" dt="2022-05-16T16:26:00.732" v="819" actId="2696"/>
          <pc:sldLayoutMkLst>
            <pc:docMk/>
            <pc:sldMasterMk cId="4158245248" sldId="2147485284"/>
            <pc:sldLayoutMk cId="3497438665" sldId="2147485288"/>
          </pc:sldLayoutMkLst>
        </pc:sldLayoutChg>
        <pc:sldLayoutChg chg="del">
          <pc:chgData name="Hiram Fleitas" userId="e10fcc43-9abd-4aad-af2d-b6bb7d9e18eb" providerId="ADAL" clId="{5A18F000-53C3-40C0-B93F-61991E5B591E}" dt="2022-05-16T16:26:00.758" v="820" actId="2696"/>
          <pc:sldLayoutMkLst>
            <pc:docMk/>
            <pc:sldMasterMk cId="4158245248" sldId="2147485284"/>
            <pc:sldLayoutMk cId="87565355" sldId="2147485289"/>
          </pc:sldLayoutMkLst>
        </pc:sldLayoutChg>
        <pc:sldLayoutChg chg="del">
          <pc:chgData name="Hiram Fleitas" userId="e10fcc43-9abd-4aad-af2d-b6bb7d9e18eb" providerId="ADAL" clId="{5A18F000-53C3-40C0-B93F-61991E5B591E}" dt="2022-05-16T16:26:00.765" v="821" actId="2696"/>
          <pc:sldLayoutMkLst>
            <pc:docMk/>
            <pc:sldMasterMk cId="4158245248" sldId="2147485284"/>
            <pc:sldLayoutMk cId="1847678062" sldId="2147485290"/>
          </pc:sldLayoutMkLst>
        </pc:sldLayoutChg>
        <pc:sldLayoutChg chg="del">
          <pc:chgData name="Hiram Fleitas" userId="e10fcc43-9abd-4aad-af2d-b6bb7d9e18eb" providerId="ADAL" clId="{5A18F000-53C3-40C0-B93F-61991E5B591E}" dt="2022-05-16T16:26:00.765" v="822" actId="2696"/>
          <pc:sldLayoutMkLst>
            <pc:docMk/>
            <pc:sldMasterMk cId="4158245248" sldId="2147485284"/>
            <pc:sldLayoutMk cId="2944620196" sldId="2147485291"/>
          </pc:sldLayoutMkLst>
        </pc:sldLayoutChg>
        <pc:sldLayoutChg chg="del">
          <pc:chgData name="Hiram Fleitas" userId="e10fcc43-9abd-4aad-af2d-b6bb7d9e18eb" providerId="ADAL" clId="{5A18F000-53C3-40C0-B93F-61991E5B591E}" dt="2022-05-16T16:26:00.780" v="823" actId="2696"/>
          <pc:sldLayoutMkLst>
            <pc:docMk/>
            <pc:sldMasterMk cId="4158245248" sldId="2147485284"/>
            <pc:sldLayoutMk cId="1676998250" sldId="2147485292"/>
          </pc:sldLayoutMkLst>
        </pc:sldLayoutChg>
        <pc:sldLayoutChg chg="del">
          <pc:chgData name="Hiram Fleitas" userId="e10fcc43-9abd-4aad-af2d-b6bb7d9e18eb" providerId="ADAL" clId="{5A18F000-53C3-40C0-B93F-61991E5B591E}" dt="2022-05-16T16:26:00.787" v="824" actId="2696"/>
          <pc:sldLayoutMkLst>
            <pc:docMk/>
            <pc:sldMasterMk cId="4158245248" sldId="2147485284"/>
            <pc:sldLayoutMk cId="552242549" sldId="2147485293"/>
          </pc:sldLayoutMkLst>
        </pc:sldLayoutChg>
        <pc:sldLayoutChg chg="del">
          <pc:chgData name="Hiram Fleitas" userId="e10fcc43-9abd-4aad-af2d-b6bb7d9e18eb" providerId="ADAL" clId="{5A18F000-53C3-40C0-B93F-61991E5B591E}" dt="2022-05-16T16:26:00.795" v="825" actId="2696"/>
          <pc:sldLayoutMkLst>
            <pc:docMk/>
            <pc:sldMasterMk cId="4158245248" sldId="2147485284"/>
            <pc:sldLayoutMk cId="1880115392" sldId="2147485294"/>
          </pc:sldLayoutMkLst>
        </pc:sldLayoutChg>
        <pc:sldLayoutChg chg="del">
          <pc:chgData name="Hiram Fleitas" userId="e10fcc43-9abd-4aad-af2d-b6bb7d9e18eb" providerId="ADAL" clId="{5A18F000-53C3-40C0-B93F-61991E5B591E}" dt="2022-05-16T16:26:00.806" v="826" actId="2696"/>
          <pc:sldLayoutMkLst>
            <pc:docMk/>
            <pc:sldMasterMk cId="4158245248" sldId="2147485284"/>
            <pc:sldLayoutMk cId="2926729006" sldId="2147485295"/>
          </pc:sldLayoutMkLst>
        </pc:sldLayoutChg>
        <pc:sldLayoutChg chg="del">
          <pc:chgData name="Hiram Fleitas" userId="e10fcc43-9abd-4aad-af2d-b6bb7d9e18eb" providerId="ADAL" clId="{5A18F000-53C3-40C0-B93F-61991E5B591E}" dt="2022-05-16T16:26:00.817" v="827" actId="2696"/>
          <pc:sldLayoutMkLst>
            <pc:docMk/>
            <pc:sldMasterMk cId="4158245248" sldId="2147485284"/>
            <pc:sldLayoutMk cId="2346845615" sldId="2147485296"/>
          </pc:sldLayoutMkLst>
        </pc:sldLayoutChg>
        <pc:sldLayoutChg chg="del">
          <pc:chgData name="Hiram Fleitas" userId="e10fcc43-9abd-4aad-af2d-b6bb7d9e18eb" providerId="ADAL" clId="{5A18F000-53C3-40C0-B93F-61991E5B591E}" dt="2022-05-16T16:26:00.825" v="828" actId="2696"/>
          <pc:sldLayoutMkLst>
            <pc:docMk/>
            <pc:sldMasterMk cId="4158245248" sldId="2147485284"/>
            <pc:sldLayoutMk cId="519825567" sldId="2147485297"/>
          </pc:sldLayoutMkLst>
        </pc:sldLayoutChg>
        <pc:sldLayoutChg chg="del">
          <pc:chgData name="Hiram Fleitas" userId="e10fcc43-9abd-4aad-af2d-b6bb7d9e18eb" providerId="ADAL" clId="{5A18F000-53C3-40C0-B93F-61991E5B591E}" dt="2022-05-16T16:26:00.833" v="829" actId="2696"/>
          <pc:sldLayoutMkLst>
            <pc:docMk/>
            <pc:sldMasterMk cId="4158245248" sldId="2147485284"/>
            <pc:sldLayoutMk cId="3555031417" sldId="2147485298"/>
          </pc:sldLayoutMkLst>
        </pc:sldLayoutChg>
        <pc:sldLayoutChg chg="del">
          <pc:chgData name="Hiram Fleitas" userId="e10fcc43-9abd-4aad-af2d-b6bb7d9e18eb" providerId="ADAL" clId="{5A18F000-53C3-40C0-B93F-61991E5B591E}" dt="2022-05-16T16:26:00.840" v="830" actId="2696"/>
          <pc:sldLayoutMkLst>
            <pc:docMk/>
            <pc:sldMasterMk cId="4158245248" sldId="2147485284"/>
            <pc:sldLayoutMk cId="4040609028" sldId="2147485299"/>
          </pc:sldLayoutMkLst>
        </pc:sldLayoutChg>
        <pc:sldLayoutChg chg="del">
          <pc:chgData name="Hiram Fleitas" userId="e10fcc43-9abd-4aad-af2d-b6bb7d9e18eb" providerId="ADAL" clId="{5A18F000-53C3-40C0-B93F-61991E5B591E}" dt="2022-05-16T16:26:00.847" v="831" actId="2696"/>
          <pc:sldLayoutMkLst>
            <pc:docMk/>
            <pc:sldMasterMk cId="4158245248" sldId="2147485284"/>
            <pc:sldLayoutMk cId="4063540703" sldId="2147485300"/>
          </pc:sldLayoutMkLst>
        </pc:sldLayoutChg>
        <pc:sldLayoutChg chg="del">
          <pc:chgData name="Hiram Fleitas" userId="e10fcc43-9abd-4aad-af2d-b6bb7d9e18eb" providerId="ADAL" clId="{5A18F000-53C3-40C0-B93F-61991E5B591E}" dt="2022-05-16T16:26:00.860" v="832" actId="2696"/>
          <pc:sldLayoutMkLst>
            <pc:docMk/>
            <pc:sldMasterMk cId="4158245248" sldId="2147485284"/>
            <pc:sldLayoutMk cId="2998088041" sldId="2147485301"/>
          </pc:sldLayoutMkLst>
        </pc:sldLayoutChg>
        <pc:sldLayoutChg chg="del">
          <pc:chgData name="Hiram Fleitas" userId="e10fcc43-9abd-4aad-af2d-b6bb7d9e18eb" providerId="ADAL" clId="{5A18F000-53C3-40C0-B93F-61991E5B591E}" dt="2022-05-16T16:26:00.879" v="833" actId="2696"/>
          <pc:sldLayoutMkLst>
            <pc:docMk/>
            <pc:sldMasterMk cId="4158245248" sldId="2147485284"/>
            <pc:sldLayoutMk cId="1308595200" sldId="2147485302"/>
          </pc:sldLayoutMkLst>
        </pc:sldLayoutChg>
        <pc:sldLayoutChg chg="del">
          <pc:chgData name="Hiram Fleitas" userId="e10fcc43-9abd-4aad-af2d-b6bb7d9e18eb" providerId="ADAL" clId="{5A18F000-53C3-40C0-B93F-61991E5B591E}" dt="2022-05-16T16:26:00.888" v="834" actId="2696"/>
          <pc:sldLayoutMkLst>
            <pc:docMk/>
            <pc:sldMasterMk cId="4158245248" sldId="2147485284"/>
            <pc:sldLayoutMk cId="1350893856" sldId="2147485303"/>
          </pc:sldLayoutMkLst>
        </pc:sldLayoutChg>
        <pc:sldLayoutChg chg="del">
          <pc:chgData name="Hiram Fleitas" userId="e10fcc43-9abd-4aad-af2d-b6bb7d9e18eb" providerId="ADAL" clId="{5A18F000-53C3-40C0-B93F-61991E5B591E}" dt="2022-05-16T16:26:00.902" v="835" actId="2696"/>
          <pc:sldLayoutMkLst>
            <pc:docMk/>
            <pc:sldMasterMk cId="4158245248" sldId="2147485284"/>
            <pc:sldLayoutMk cId="3927157147" sldId="2147485304"/>
          </pc:sldLayoutMkLst>
        </pc:sldLayoutChg>
        <pc:sldLayoutChg chg="del">
          <pc:chgData name="Hiram Fleitas" userId="e10fcc43-9abd-4aad-af2d-b6bb7d9e18eb" providerId="ADAL" clId="{5A18F000-53C3-40C0-B93F-61991E5B591E}" dt="2022-05-16T16:26:00.911" v="836" actId="2696"/>
          <pc:sldLayoutMkLst>
            <pc:docMk/>
            <pc:sldMasterMk cId="4158245248" sldId="2147485284"/>
            <pc:sldLayoutMk cId="331818886" sldId="2147485305"/>
          </pc:sldLayoutMkLst>
        </pc:sldLayoutChg>
        <pc:sldLayoutChg chg="del">
          <pc:chgData name="Hiram Fleitas" userId="e10fcc43-9abd-4aad-af2d-b6bb7d9e18eb" providerId="ADAL" clId="{5A18F000-53C3-40C0-B93F-61991E5B591E}" dt="2022-05-16T16:26:00.927" v="837" actId="2696"/>
          <pc:sldLayoutMkLst>
            <pc:docMk/>
            <pc:sldMasterMk cId="4158245248" sldId="2147485284"/>
            <pc:sldLayoutMk cId="3616710354" sldId="2147485306"/>
          </pc:sldLayoutMkLst>
        </pc:sldLayoutChg>
        <pc:sldLayoutChg chg="del">
          <pc:chgData name="Hiram Fleitas" userId="e10fcc43-9abd-4aad-af2d-b6bb7d9e18eb" providerId="ADAL" clId="{5A18F000-53C3-40C0-B93F-61991E5B591E}" dt="2022-05-16T16:26:00.940" v="838" actId="2696"/>
          <pc:sldLayoutMkLst>
            <pc:docMk/>
            <pc:sldMasterMk cId="4158245248" sldId="2147485284"/>
            <pc:sldLayoutMk cId="3517927309" sldId="2147485307"/>
          </pc:sldLayoutMkLst>
        </pc:sldLayoutChg>
        <pc:sldLayoutChg chg="del">
          <pc:chgData name="Hiram Fleitas" userId="e10fcc43-9abd-4aad-af2d-b6bb7d9e18eb" providerId="ADAL" clId="{5A18F000-53C3-40C0-B93F-61991E5B591E}" dt="2022-05-16T16:26:00.948" v="839" actId="2696"/>
          <pc:sldLayoutMkLst>
            <pc:docMk/>
            <pc:sldMasterMk cId="4158245248" sldId="2147485284"/>
            <pc:sldLayoutMk cId="2173400016" sldId="2147485308"/>
          </pc:sldLayoutMkLst>
        </pc:sldLayoutChg>
        <pc:sldLayoutChg chg="del">
          <pc:chgData name="Hiram Fleitas" userId="e10fcc43-9abd-4aad-af2d-b6bb7d9e18eb" providerId="ADAL" clId="{5A18F000-53C3-40C0-B93F-61991E5B591E}" dt="2022-05-16T16:26:00.956" v="840" actId="2696"/>
          <pc:sldLayoutMkLst>
            <pc:docMk/>
            <pc:sldMasterMk cId="4158245248" sldId="2147485284"/>
            <pc:sldLayoutMk cId="176268341" sldId="2147485309"/>
          </pc:sldLayoutMkLst>
        </pc:sldLayoutChg>
        <pc:sldLayoutChg chg="del">
          <pc:chgData name="Hiram Fleitas" userId="e10fcc43-9abd-4aad-af2d-b6bb7d9e18eb" providerId="ADAL" clId="{5A18F000-53C3-40C0-B93F-61991E5B591E}" dt="2022-05-16T16:26:00.960" v="841" actId="2696"/>
          <pc:sldLayoutMkLst>
            <pc:docMk/>
            <pc:sldMasterMk cId="4158245248" sldId="2147485284"/>
            <pc:sldLayoutMk cId="4053429030" sldId="2147485310"/>
          </pc:sldLayoutMkLst>
        </pc:sldLayoutChg>
        <pc:sldLayoutChg chg="del">
          <pc:chgData name="Hiram Fleitas" userId="e10fcc43-9abd-4aad-af2d-b6bb7d9e18eb" providerId="ADAL" clId="{5A18F000-53C3-40C0-B93F-61991E5B591E}" dt="2022-05-16T16:26:00.965" v="842" actId="2696"/>
          <pc:sldLayoutMkLst>
            <pc:docMk/>
            <pc:sldMasterMk cId="4158245248" sldId="2147485284"/>
            <pc:sldLayoutMk cId="370412341" sldId="2147485311"/>
          </pc:sldLayoutMkLst>
        </pc:sldLayoutChg>
        <pc:sldLayoutChg chg="del">
          <pc:chgData name="Hiram Fleitas" userId="e10fcc43-9abd-4aad-af2d-b6bb7d9e18eb" providerId="ADAL" clId="{5A18F000-53C3-40C0-B93F-61991E5B591E}" dt="2022-05-16T16:26:00.977" v="843" actId="2696"/>
          <pc:sldLayoutMkLst>
            <pc:docMk/>
            <pc:sldMasterMk cId="4158245248" sldId="2147485284"/>
            <pc:sldLayoutMk cId="2188871626" sldId="2147485312"/>
          </pc:sldLayoutMkLst>
        </pc:sldLayoutChg>
        <pc:sldLayoutChg chg="del">
          <pc:chgData name="Hiram Fleitas" userId="e10fcc43-9abd-4aad-af2d-b6bb7d9e18eb" providerId="ADAL" clId="{5A18F000-53C3-40C0-B93F-61991E5B591E}" dt="2022-05-16T16:26:00.984" v="844" actId="2696"/>
          <pc:sldLayoutMkLst>
            <pc:docMk/>
            <pc:sldMasterMk cId="4158245248" sldId="2147485284"/>
            <pc:sldLayoutMk cId="3907402249" sldId="2147485313"/>
          </pc:sldLayoutMkLst>
        </pc:sldLayoutChg>
        <pc:sldLayoutChg chg="del">
          <pc:chgData name="Hiram Fleitas" userId="e10fcc43-9abd-4aad-af2d-b6bb7d9e18eb" providerId="ADAL" clId="{5A18F000-53C3-40C0-B93F-61991E5B591E}" dt="2022-05-16T16:26:00.991" v="845" actId="2696"/>
          <pc:sldLayoutMkLst>
            <pc:docMk/>
            <pc:sldMasterMk cId="4158245248" sldId="2147485284"/>
            <pc:sldLayoutMk cId="2360931076" sldId="2147485314"/>
          </pc:sldLayoutMkLst>
        </pc:sldLayoutChg>
        <pc:sldLayoutChg chg="del">
          <pc:chgData name="Hiram Fleitas" userId="e10fcc43-9abd-4aad-af2d-b6bb7d9e18eb" providerId="ADAL" clId="{5A18F000-53C3-40C0-B93F-61991E5B591E}" dt="2022-05-16T16:26:00.999" v="846" actId="2696"/>
          <pc:sldLayoutMkLst>
            <pc:docMk/>
            <pc:sldMasterMk cId="4158245248" sldId="2147485284"/>
            <pc:sldLayoutMk cId="2136621812" sldId="2147485315"/>
          </pc:sldLayoutMkLst>
        </pc:sldLayoutChg>
        <pc:sldLayoutChg chg="del">
          <pc:chgData name="Hiram Fleitas" userId="e10fcc43-9abd-4aad-af2d-b6bb7d9e18eb" providerId="ADAL" clId="{5A18F000-53C3-40C0-B93F-61991E5B591E}" dt="2022-05-16T16:26:01.006" v="847" actId="2696"/>
          <pc:sldLayoutMkLst>
            <pc:docMk/>
            <pc:sldMasterMk cId="4158245248" sldId="2147485284"/>
            <pc:sldLayoutMk cId="139916120" sldId="2147485316"/>
          </pc:sldLayoutMkLst>
        </pc:sldLayoutChg>
        <pc:sldLayoutChg chg="del">
          <pc:chgData name="Hiram Fleitas" userId="e10fcc43-9abd-4aad-af2d-b6bb7d9e18eb" providerId="ADAL" clId="{5A18F000-53C3-40C0-B93F-61991E5B591E}" dt="2022-05-16T16:26:01.013" v="848" actId="2696"/>
          <pc:sldLayoutMkLst>
            <pc:docMk/>
            <pc:sldMasterMk cId="4158245248" sldId="2147485284"/>
            <pc:sldLayoutMk cId="2072093068" sldId="2147485317"/>
          </pc:sldLayoutMkLst>
        </pc:sldLayoutChg>
        <pc:sldLayoutChg chg="del">
          <pc:chgData name="Hiram Fleitas" userId="e10fcc43-9abd-4aad-af2d-b6bb7d9e18eb" providerId="ADAL" clId="{5A18F000-53C3-40C0-B93F-61991E5B591E}" dt="2022-05-16T16:26:01.021" v="849" actId="2696"/>
          <pc:sldLayoutMkLst>
            <pc:docMk/>
            <pc:sldMasterMk cId="4158245248" sldId="2147485284"/>
            <pc:sldLayoutMk cId="3598901344" sldId="2147485318"/>
          </pc:sldLayoutMkLst>
        </pc:sldLayoutChg>
        <pc:sldLayoutChg chg="del">
          <pc:chgData name="Hiram Fleitas" userId="e10fcc43-9abd-4aad-af2d-b6bb7d9e18eb" providerId="ADAL" clId="{5A18F000-53C3-40C0-B93F-61991E5B591E}" dt="2022-05-16T16:26:01.029" v="850" actId="2696"/>
          <pc:sldLayoutMkLst>
            <pc:docMk/>
            <pc:sldMasterMk cId="4158245248" sldId="2147485284"/>
            <pc:sldLayoutMk cId="1763631342" sldId="2147485319"/>
          </pc:sldLayoutMkLst>
        </pc:sldLayoutChg>
        <pc:sldLayoutChg chg="del">
          <pc:chgData name="Hiram Fleitas" userId="e10fcc43-9abd-4aad-af2d-b6bb7d9e18eb" providerId="ADAL" clId="{5A18F000-53C3-40C0-B93F-61991E5B591E}" dt="2022-05-16T16:26:01.036" v="851" actId="2696"/>
          <pc:sldLayoutMkLst>
            <pc:docMk/>
            <pc:sldMasterMk cId="4158245248" sldId="2147485284"/>
            <pc:sldLayoutMk cId="539772393" sldId="2147485320"/>
          </pc:sldLayoutMkLst>
        </pc:sldLayoutChg>
        <pc:sldLayoutChg chg="del">
          <pc:chgData name="Hiram Fleitas" userId="e10fcc43-9abd-4aad-af2d-b6bb7d9e18eb" providerId="ADAL" clId="{5A18F000-53C3-40C0-B93F-61991E5B591E}" dt="2022-05-16T16:26:01.044" v="852" actId="2696"/>
          <pc:sldLayoutMkLst>
            <pc:docMk/>
            <pc:sldMasterMk cId="4158245248" sldId="2147485284"/>
            <pc:sldLayoutMk cId="2807442694" sldId="2147485321"/>
          </pc:sldLayoutMkLst>
        </pc:sldLayoutChg>
        <pc:sldLayoutChg chg="del">
          <pc:chgData name="Hiram Fleitas" userId="e10fcc43-9abd-4aad-af2d-b6bb7d9e18eb" providerId="ADAL" clId="{5A18F000-53C3-40C0-B93F-61991E5B591E}" dt="2022-05-16T16:26:01.051" v="853" actId="2696"/>
          <pc:sldLayoutMkLst>
            <pc:docMk/>
            <pc:sldMasterMk cId="4158245248" sldId="2147485284"/>
            <pc:sldLayoutMk cId="2052877347" sldId="2147485322"/>
          </pc:sldLayoutMkLst>
        </pc:sldLayoutChg>
        <pc:sldLayoutChg chg="del">
          <pc:chgData name="Hiram Fleitas" userId="e10fcc43-9abd-4aad-af2d-b6bb7d9e18eb" providerId="ADAL" clId="{5A18F000-53C3-40C0-B93F-61991E5B591E}" dt="2022-05-16T16:26:01.058" v="854" actId="2696"/>
          <pc:sldLayoutMkLst>
            <pc:docMk/>
            <pc:sldMasterMk cId="4158245248" sldId="2147485284"/>
            <pc:sldLayoutMk cId="931218985" sldId="2147485323"/>
          </pc:sldLayoutMkLst>
        </pc:sldLayoutChg>
        <pc:sldLayoutChg chg="del">
          <pc:chgData name="Hiram Fleitas" userId="e10fcc43-9abd-4aad-af2d-b6bb7d9e18eb" providerId="ADAL" clId="{5A18F000-53C3-40C0-B93F-61991E5B591E}" dt="2022-05-16T16:26:01.060" v="855" actId="2696"/>
          <pc:sldLayoutMkLst>
            <pc:docMk/>
            <pc:sldMasterMk cId="4158245248" sldId="2147485284"/>
            <pc:sldLayoutMk cId="3763753399" sldId="2147485324"/>
          </pc:sldLayoutMkLst>
        </pc:sldLayoutChg>
        <pc:sldLayoutChg chg="del">
          <pc:chgData name="Hiram Fleitas" userId="e10fcc43-9abd-4aad-af2d-b6bb7d9e18eb" providerId="ADAL" clId="{5A18F000-53C3-40C0-B93F-61991E5B591E}" dt="2022-05-16T16:26:01.060" v="856" actId="2696"/>
          <pc:sldLayoutMkLst>
            <pc:docMk/>
            <pc:sldMasterMk cId="4158245248" sldId="2147485284"/>
            <pc:sldLayoutMk cId="2354881718" sldId="2147485325"/>
          </pc:sldLayoutMkLst>
        </pc:sldLayoutChg>
        <pc:sldLayoutChg chg="del">
          <pc:chgData name="Hiram Fleitas" userId="e10fcc43-9abd-4aad-af2d-b6bb7d9e18eb" providerId="ADAL" clId="{5A18F000-53C3-40C0-B93F-61991E5B591E}" dt="2022-05-16T16:26:01.078" v="857" actId="2696"/>
          <pc:sldLayoutMkLst>
            <pc:docMk/>
            <pc:sldMasterMk cId="4158245248" sldId="2147485284"/>
            <pc:sldLayoutMk cId="1714858460" sldId="2147485326"/>
          </pc:sldLayoutMkLst>
        </pc:sldLayoutChg>
        <pc:sldLayoutChg chg="del">
          <pc:chgData name="Hiram Fleitas" userId="e10fcc43-9abd-4aad-af2d-b6bb7d9e18eb" providerId="ADAL" clId="{5A18F000-53C3-40C0-B93F-61991E5B591E}" dt="2022-05-16T16:26:01.084" v="858" actId="2696"/>
          <pc:sldLayoutMkLst>
            <pc:docMk/>
            <pc:sldMasterMk cId="4158245248" sldId="2147485284"/>
            <pc:sldLayoutMk cId="2351825686" sldId="2147485327"/>
          </pc:sldLayoutMkLst>
        </pc:sldLayoutChg>
        <pc:sldLayoutChg chg="del">
          <pc:chgData name="Hiram Fleitas" userId="e10fcc43-9abd-4aad-af2d-b6bb7d9e18eb" providerId="ADAL" clId="{5A18F000-53C3-40C0-B93F-61991E5B591E}" dt="2022-05-16T16:26:01.092" v="859" actId="2696"/>
          <pc:sldLayoutMkLst>
            <pc:docMk/>
            <pc:sldMasterMk cId="4158245248" sldId="2147485284"/>
            <pc:sldLayoutMk cId="4231370643" sldId="2147485328"/>
          </pc:sldLayoutMkLst>
        </pc:sldLayoutChg>
        <pc:sldLayoutChg chg="del">
          <pc:chgData name="Hiram Fleitas" userId="e10fcc43-9abd-4aad-af2d-b6bb7d9e18eb" providerId="ADAL" clId="{5A18F000-53C3-40C0-B93F-61991E5B591E}" dt="2022-05-16T16:26:01.099" v="860" actId="2696"/>
          <pc:sldLayoutMkLst>
            <pc:docMk/>
            <pc:sldMasterMk cId="4158245248" sldId="2147485284"/>
            <pc:sldLayoutMk cId="2219774103" sldId="2147485329"/>
          </pc:sldLayoutMkLst>
        </pc:sldLayoutChg>
        <pc:sldLayoutChg chg="del">
          <pc:chgData name="Hiram Fleitas" userId="e10fcc43-9abd-4aad-af2d-b6bb7d9e18eb" providerId="ADAL" clId="{5A18F000-53C3-40C0-B93F-61991E5B591E}" dt="2022-05-16T16:26:01.106" v="861" actId="2696"/>
          <pc:sldLayoutMkLst>
            <pc:docMk/>
            <pc:sldMasterMk cId="4158245248" sldId="2147485284"/>
            <pc:sldLayoutMk cId="1626740726" sldId="2147485330"/>
          </pc:sldLayoutMkLst>
        </pc:sldLayoutChg>
        <pc:sldLayoutChg chg="del">
          <pc:chgData name="Hiram Fleitas" userId="e10fcc43-9abd-4aad-af2d-b6bb7d9e18eb" providerId="ADAL" clId="{5A18F000-53C3-40C0-B93F-61991E5B591E}" dt="2022-05-16T16:26:01.113" v="862" actId="2696"/>
          <pc:sldLayoutMkLst>
            <pc:docMk/>
            <pc:sldMasterMk cId="4158245248" sldId="2147485284"/>
            <pc:sldLayoutMk cId="364863063" sldId="2147485331"/>
          </pc:sldLayoutMkLst>
        </pc:sldLayoutChg>
        <pc:sldLayoutChg chg="del">
          <pc:chgData name="Hiram Fleitas" userId="e10fcc43-9abd-4aad-af2d-b6bb7d9e18eb" providerId="ADAL" clId="{5A18F000-53C3-40C0-B93F-61991E5B591E}" dt="2022-05-16T16:26:01.119" v="863" actId="2696"/>
          <pc:sldLayoutMkLst>
            <pc:docMk/>
            <pc:sldMasterMk cId="4158245248" sldId="2147485284"/>
            <pc:sldLayoutMk cId="2060171248" sldId="2147485332"/>
          </pc:sldLayoutMkLst>
        </pc:sldLayoutChg>
        <pc:sldLayoutChg chg="del">
          <pc:chgData name="Hiram Fleitas" userId="e10fcc43-9abd-4aad-af2d-b6bb7d9e18eb" providerId="ADAL" clId="{5A18F000-53C3-40C0-B93F-61991E5B591E}" dt="2022-05-16T16:26:01.126" v="864" actId="2696"/>
          <pc:sldLayoutMkLst>
            <pc:docMk/>
            <pc:sldMasterMk cId="4158245248" sldId="2147485284"/>
            <pc:sldLayoutMk cId="1959174190" sldId="2147485333"/>
          </pc:sldLayoutMkLst>
        </pc:sldLayoutChg>
        <pc:sldLayoutChg chg="del">
          <pc:chgData name="Hiram Fleitas" userId="e10fcc43-9abd-4aad-af2d-b6bb7d9e18eb" providerId="ADAL" clId="{5A18F000-53C3-40C0-B93F-61991E5B591E}" dt="2022-05-16T16:21:20.291" v="710" actId="18676"/>
          <pc:sldLayoutMkLst>
            <pc:docMk/>
            <pc:sldMasterMk cId="4158245248" sldId="2147485284"/>
            <pc:sldLayoutMk cId="2998157789" sldId="2147485334"/>
          </pc:sldLayoutMkLst>
        </pc:sldLayoutChg>
      </pc:sldMasterChg>
      <pc:sldMasterChg chg="del delSldLayout">
        <pc:chgData name="Hiram Fleitas" userId="e10fcc43-9abd-4aad-af2d-b6bb7d9e18eb" providerId="ADAL" clId="{5A18F000-53C3-40C0-B93F-61991E5B591E}" dt="2022-05-16T16:25:57.556" v="815" actId="2696"/>
        <pc:sldMasterMkLst>
          <pc:docMk/>
          <pc:sldMasterMk cId="2545002032" sldId="2147485336"/>
        </pc:sldMasterMkLst>
        <pc:sldLayoutChg chg="del">
          <pc:chgData name="Hiram Fleitas" userId="e10fcc43-9abd-4aad-af2d-b6bb7d9e18eb" providerId="ADAL" clId="{5A18F000-53C3-40C0-B93F-61991E5B591E}" dt="2022-05-16T16:25:57.499" v="803" actId="2696"/>
          <pc:sldLayoutMkLst>
            <pc:docMk/>
            <pc:sldMasterMk cId="2545002032" sldId="2147485336"/>
            <pc:sldLayoutMk cId="3718672574" sldId="2147485337"/>
          </pc:sldLayoutMkLst>
        </pc:sldLayoutChg>
        <pc:sldLayoutChg chg="del">
          <pc:chgData name="Hiram Fleitas" userId="e10fcc43-9abd-4aad-af2d-b6bb7d9e18eb" providerId="ADAL" clId="{5A18F000-53C3-40C0-B93F-61991E5B591E}" dt="2022-05-16T16:25:57.504" v="804" actId="2696"/>
          <pc:sldLayoutMkLst>
            <pc:docMk/>
            <pc:sldMasterMk cId="2545002032" sldId="2147485336"/>
            <pc:sldLayoutMk cId="1159264890" sldId="2147485338"/>
          </pc:sldLayoutMkLst>
        </pc:sldLayoutChg>
        <pc:sldLayoutChg chg="del">
          <pc:chgData name="Hiram Fleitas" userId="e10fcc43-9abd-4aad-af2d-b6bb7d9e18eb" providerId="ADAL" clId="{5A18F000-53C3-40C0-B93F-61991E5B591E}" dt="2022-05-16T16:25:57.510" v="805" actId="2696"/>
          <pc:sldLayoutMkLst>
            <pc:docMk/>
            <pc:sldMasterMk cId="2545002032" sldId="2147485336"/>
            <pc:sldLayoutMk cId="2558625049" sldId="2147485339"/>
          </pc:sldLayoutMkLst>
        </pc:sldLayoutChg>
        <pc:sldLayoutChg chg="del">
          <pc:chgData name="Hiram Fleitas" userId="e10fcc43-9abd-4aad-af2d-b6bb7d9e18eb" providerId="ADAL" clId="{5A18F000-53C3-40C0-B93F-61991E5B591E}" dt="2022-05-16T16:25:57.515" v="806" actId="2696"/>
          <pc:sldLayoutMkLst>
            <pc:docMk/>
            <pc:sldMasterMk cId="2545002032" sldId="2147485336"/>
            <pc:sldLayoutMk cId="3855383213" sldId="2147485340"/>
          </pc:sldLayoutMkLst>
        </pc:sldLayoutChg>
        <pc:sldLayoutChg chg="del">
          <pc:chgData name="Hiram Fleitas" userId="e10fcc43-9abd-4aad-af2d-b6bb7d9e18eb" providerId="ADAL" clId="{5A18F000-53C3-40C0-B93F-61991E5B591E}" dt="2022-05-16T16:25:57.520" v="807" actId="2696"/>
          <pc:sldLayoutMkLst>
            <pc:docMk/>
            <pc:sldMasterMk cId="2545002032" sldId="2147485336"/>
            <pc:sldLayoutMk cId="536281943" sldId="2147485341"/>
          </pc:sldLayoutMkLst>
        </pc:sldLayoutChg>
        <pc:sldLayoutChg chg="del">
          <pc:chgData name="Hiram Fleitas" userId="e10fcc43-9abd-4aad-af2d-b6bb7d9e18eb" providerId="ADAL" clId="{5A18F000-53C3-40C0-B93F-61991E5B591E}" dt="2022-05-16T16:25:57.525" v="808" actId="2696"/>
          <pc:sldLayoutMkLst>
            <pc:docMk/>
            <pc:sldMasterMk cId="2545002032" sldId="2147485336"/>
            <pc:sldLayoutMk cId="773464394" sldId="2147485342"/>
          </pc:sldLayoutMkLst>
        </pc:sldLayoutChg>
        <pc:sldLayoutChg chg="del">
          <pc:chgData name="Hiram Fleitas" userId="e10fcc43-9abd-4aad-af2d-b6bb7d9e18eb" providerId="ADAL" clId="{5A18F000-53C3-40C0-B93F-61991E5B591E}" dt="2022-05-16T16:25:57.530" v="809" actId="2696"/>
          <pc:sldLayoutMkLst>
            <pc:docMk/>
            <pc:sldMasterMk cId="2545002032" sldId="2147485336"/>
            <pc:sldLayoutMk cId="3142433084" sldId="2147485343"/>
          </pc:sldLayoutMkLst>
        </pc:sldLayoutChg>
        <pc:sldLayoutChg chg="del">
          <pc:chgData name="Hiram Fleitas" userId="e10fcc43-9abd-4aad-af2d-b6bb7d9e18eb" providerId="ADAL" clId="{5A18F000-53C3-40C0-B93F-61991E5B591E}" dt="2022-05-16T16:25:57.535" v="810" actId="2696"/>
          <pc:sldLayoutMkLst>
            <pc:docMk/>
            <pc:sldMasterMk cId="2545002032" sldId="2147485336"/>
            <pc:sldLayoutMk cId="1085081320" sldId="2147485344"/>
          </pc:sldLayoutMkLst>
        </pc:sldLayoutChg>
        <pc:sldLayoutChg chg="del">
          <pc:chgData name="Hiram Fleitas" userId="e10fcc43-9abd-4aad-af2d-b6bb7d9e18eb" providerId="ADAL" clId="{5A18F000-53C3-40C0-B93F-61991E5B591E}" dt="2022-05-16T16:25:57.540" v="811" actId="2696"/>
          <pc:sldLayoutMkLst>
            <pc:docMk/>
            <pc:sldMasterMk cId="2545002032" sldId="2147485336"/>
            <pc:sldLayoutMk cId="1402437228" sldId="2147485345"/>
          </pc:sldLayoutMkLst>
        </pc:sldLayoutChg>
        <pc:sldLayoutChg chg="del">
          <pc:chgData name="Hiram Fleitas" userId="e10fcc43-9abd-4aad-af2d-b6bb7d9e18eb" providerId="ADAL" clId="{5A18F000-53C3-40C0-B93F-61991E5B591E}" dt="2022-05-16T16:25:57.545" v="812" actId="2696"/>
          <pc:sldLayoutMkLst>
            <pc:docMk/>
            <pc:sldMasterMk cId="2545002032" sldId="2147485336"/>
            <pc:sldLayoutMk cId="3009621627" sldId="2147485346"/>
          </pc:sldLayoutMkLst>
        </pc:sldLayoutChg>
        <pc:sldLayoutChg chg="del">
          <pc:chgData name="Hiram Fleitas" userId="e10fcc43-9abd-4aad-af2d-b6bb7d9e18eb" providerId="ADAL" clId="{5A18F000-53C3-40C0-B93F-61991E5B591E}" dt="2022-05-16T16:25:57.550" v="813" actId="2696"/>
          <pc:sldLayoutMkLst>
            <pc:docMk/>
            <pc:sldMasterMk cId="2545002032" sldId="2147485336"/>
            <pc:sldLayoutMk cId="1756457592" sldId="2147485347"/>
          </pc:sldLayoutMkLst>
        </pc:sldLayoutChg>
        <pc:sldLayoutChg chg="del">
          <pc:chgData name="Hiram Fleitas" userId="e10fcc43-9abd-4aad-af2d-b6bb7d9e18eb" providerId="ADAL" clId="{5A18F000-53C3-40C0-B93F-61991E5B591E}" dt="2022-05-16T16:25:57.555" v="814" actId="2696"/>
          <pc:sldLayoutMkLst>
            <pc:docMk/>
            <pc:sldMasterMk cId="2545002032" sldId="2147485336"/>
            <pc:sldLayoutMk cId="4228712765" sldId="2147485348"/>
          </pc:sldLayoutMkLst>
        </pc:sldLayoutChg>
      </pc:sldMasterChg>
      <pc:sldMasterChg chg="del delSldLayout">
        <pc:chgData name="Hiram Fleitas" userId="e10fcc43-9abd-4aad-af2d-b6bb7d9e18eb" providerId="ADAL" clId="{5A18F000-53C3-40C0-B93F-61991E5B591E}" dt="2022-05-16T16:25:54.433" v="802" actId="2696"/>
        <pc:sldMasterMkLst>
          <pc:docMk/>
          <pc:sldMasterMk cId="3894444785" sldId="2147485350"/>
        </pc:sldMasterMkLst>
        <pc:sldLayoutChg chg="del">
          <pc:chgData name="Hiram Fleitas" userId="e10fcc43-9abd-4aad-af2d-b6bb7d9e18eb" providerId="ADAL" clId="{5A18F000-53C3-40C0-B93F-61991E5B591E}" dt="2022-05-16T16:25:54.370" v="792" actId="2696"/>
          <pc:sldLayoutMkLst>
            <pc:docMk/>
            <pc:sldMasterMk cId="3894444785" sldId="2147485350"/>
            <pc:sldLayoutMk cId="2037484973" sldId="2147485351"/>
          </pc:sldLayoutMkLst>
        </pc:sldLayoutChg>
        <pc:sldLayoutChg chg="del">
          <pc:chgData name="Hiram Fleitas" userId="e10fcc43-9abd-4aad-af2d-b6bb7d9e18eb" providerId="ADAL" clId="{5A18F000-53C3-40C0-B93F-61991E5B591E}" dt="2022-05-16T16:25:54.370" v="793" actId="2696"/>
          <pc:sldLayoutMkLst>
            <pc:docMk/>
            <pc:sldMasterMk cId="3894444785" sldId="2147485350"/>
            <pc:sldLayoutMk cId="568822358" sldId="2147485352"/>
          </pc:sldLayoutMkLst>
        </pc:sldLayoutChg>
        <pc:sldLayoutChg chg="del">
          <pc:chgData name="Hiram Fleitas" userId="e10fcc43-9abd-4aad-af2d-b6bb7d9e18eb" providerId="ADAL" clId="{5A18F000-53C3-40C0-B93F-61991E5B591E}" dt="2022-05-16T16:25:54.386" v="794" actId="2696"/>
          <pc:sldLayoutMkLst>
            <pc:docMk/>
            <pc:sldMasterMk cId="3894444785" sldId="2147485350"/>
            <pc:sldLayoutMk cId="3956321597" sldId="2147485353"/>
          </pc:sldLayoutMkLst>
        </pc:sldLayoutChg>
        <pc:sldLayoutChg chg="del">
          <pc:chgData name="Hiram Fleitas" userId="e10fcc43-9abd-4aad-af2d-b6bb7d9e18eb" providerId="ADAL" clId="{5A18F000-53C3-40C0-B93F-61991E5B591E}" dt="2022-05-16T16:25:54.386" v="795" actId="2696"/>
          <pc:sldLayoutMkLst>
            <pc:docMk/>
            <pc:sldMasterMk cId="3894444785" sldId="2147485350"/>
            <pc:sldLayoutMk cId="711202157" sldId="2147485354"/>
          </pc:sldLayoutMkLst>
        </pc:sldLayoutChg>
        <pc:sldLayoutChg chg="del">
          <pc:chgData name="Hiram Fleitas" userId="e10fcc43-9abd-4aad-af2d-b6bb7d9e18eb" providerId="ADAL" clId="{5A18F000-53C3-40C0-B93F-61991E5B591E}" dt="2022-05-16T16:25:54.386" v="796" actId="2696"/>
          <pc:sldLayoutMkLst>
            <pc:docMk/>
            <pc:sldMasterMk cId="3894444785" sldId="2147485350"/>
            <pc:sldLayoutMk cId="1622148751" sldId="2147485355"/>
          </pc:sldLayoutMkLst>
        </pc:sldLayoutChg>
        <pc:sldLayoutChg chg="del">
          <pc:chgData name="Hiram Fleitas" userId="e10fcc43-9abd-4aad-af2d-b6bb7d9e18eb" providerId="ADAL" clId="{5A18F000-53C3-40C0-B93F-61991E5B591E}" dt="2022-05-16T16:25:54.401" v="797" actId="2696"/>
          <pc:sldLayoutMkLst>
            <pc:docMk/>
            <pc:sldMasterMk cId="3894444785" sldId="2147485350"/>
            <pc:sldLayoutMk cId="1252991304" sldId="2147485356"/>
          </pc:sldLayoutMkLst>
        </pc:sldLayoutChg>
        <pc:sldLayoutChg chg="del">
          <pc:chgData name="Hiram Fleitas" userId="e10fcc43-9abd-4aad-af2d-b6bb7d9e18eb" providerId="ADAL" clId="{5A18F000-53C3-40C0-B93F-61991E5B591E}" dt="2022-05-16T16:25:54.401" v="798" actId="2696"/>
          <pc:sldLayoutMkLst>
            <pc:docMk/>
            <pc:sldMasterMk cId="3894444785" sldId="2147485350"/>
            <pc:sldLayoutMk cId="956031165" sldId="2147485357"/>
          </pc:sldLayoutMkLst>
        </pc:sldLayoutChg>
        <pc:sldLayoutChg chg="del">
          <pc:chgData name="Hiram Fleitas" userId="e10fcc43-9abd-4aad-af2d-b6bb7d9e18eb" providerId="ADAL" clId="{5A18F000-53C3-40C0-B93F-61991E5B591E}" dt="2022-05-16T16:25:54.401" v="799" actId="2696"/>
          <pc:sldLayoutMkLst>
            <pc:docMk/>
            <pc:sldMasterMk cId="3894444785" sldId="2147485350"/>
            <pc:sldLayoutMk cId="393283222" sldId="2147485358"/>
          </pc:sldLayoutMkLst>
        </pc:sldLayoutChg>
        <pc:sldLayoutChg chg="del">
          <pc:chgData name="Hiram Fleitas" userId="e10fcc43-9abd-4aad-af2d-b6bb7d9e18eb" providerId="ADAL" clId="{5A18F000-53C3-40C0-B93F-61991E5B591E}" dt="2022-05-16T16:25:54.417" v="800" actId="2696"/>
          <pc:sldLayoutMkLst>
            <pc:docMk/>
            <pc:sldMasterMk cId="3894444785" sldId="2147485350"/>
            <pc:sldLayoutMk cId="4107795406" sldId="2147485359"/>
          </pc:sldLayoutMkLst>
        </pc:sldLayoutChg>
        <pc:sldLayoutChg chg="del">
          <pc:chgData name="Hiram Fleitas" userId="e10fcc43-9abd-4aad-af2d-b6bb7d9e18eb" providerId="ADAL" clId="{5A18F000-53C3-40C0-B93F-61991E5B591E}" dt="2022-05-16T16:25:54.417" v="801" actId="2696"/>
          <pc:sldLayoutMkLst>
            <pc:docMk/>
            <pc:sldMasterMk cId="3894444785" sldId="2147485350"/>
            <pc:sldLayoutMk cId="1678931851" sldId="2147485360"/>
          </pc:sldLayoutMkLst>
        </pc:sldLayoutChg>
      </pc:sldMasterChg>
      <pc:sldMasterChg chg="del delSldLayout">
        <pc:chgData name="Hiram Fleitas" userId="e10fcc43-9abd-4aad-af2d-b6bb7d9e18eb" providerId="ADAL" clId="{5A18F000-53C3-40C0-B93F-61991E5B591E}" dt="2022-05-16T16:25:50.547" v="791" actId="2696"/>
        <pc:sldMasterMkLst>
          <pc:docMk/>
          <pc:sldMasterMk cId="3057351523" sldId="2147485363"/>
        </pc:sldMasterMkLst>
        <pc:sldLayoutChg chg="del">
          <pc:chgData name="Hiram Fleitas" userId="e10fcc43-9abd-4aad-af2d-b6bb7d9e18eb" providerId="ADAL" clId="{5A18F000-53C3-40C0-B93F-61991E5B591E}" dt="2022-05-16T16:25:50.284" v="760" actId="2696"/>
          <pc:sldLayoutMkLst>
            <pc:docMk/>
            <pc:sldMasterMk cId="3057351523" sldId="2147485363"/>
            <pc:sldLayoutMk cId="807292616" sldId="2147485364"/>
          </pc:sldLayoutMkLst>
        </pc:sldLayoutChg>
        <pc:sldLayoutChg chg="del">
          <pc:chgData name="Hiram Fleitas" userId="e10fcc43-9abd-4aad-af2d-b6bb7d9e18eb" providerId="ADAL" clId="{5A18F000-53C3-40C0-B93F-61991E5B591E}" dt="2022-05-16T16:25:50.290" v="761" actId="2696"/>
          <pc:sldLayoutMkLst>
            <pc:docMk/>
            <pc:sldMasterMk cId="3057351523" sldId="2147485363"/>
            <pc:sldLayoutMk cId="2172948549" sldId="2147485365"/>
          </pc:sldLayoutMkLst>
        </pc:sldLayoutChg>
        <pc:sldLayoutChg chg="del">
          <pc:chgData name="Hiram Fleitas" userId="e10fcc43-9abd-4aad-af2d-b6bb7d9e18eb" providerId="ADAL" clId="{5A18F000-53C3-40C0-B93F-61991E5B591E}" dt="2022-05-16T16:25:50.298" v="762" actId="2696"/>
          <pc:sldLayoutMkLst>
            <pc:docMk/>
            <pc:sldMasterMk cId="3057351523" sldId="2147485363"/>
            <pc:sldLayoutMk cId="270820080" sldId="2147485366"/>
          </pc:sldLayoutMkLst>
        </pc:sldLayoutChg>
        <pc:sldLayoutChg chg="del">
          <pc:chgData name="Hiram Fleitas" userId="e10fcc43-9abd-4aad-af2d-b6bb7d9e18eb" providerId="ADAL" clId="{5A18F000-53C3-40C0-B93F-61991E5B591E}" dt="2022-05-16T16:25:50.307" v="763" actId="2696"/>
          <pc:sldLayoutMkLst>
            <pc:docMk/>
            <pc:sldMasterMk cId="3057351523" sldId="2147485363"/>
            <pc:sldLayoutMk cId="1475680685" sldId="2147485367"/>
          </pc:sldLayoutMkLst>
        </pc:sldLayoutChg>
        <pc:sldLayoutChg chg="del">
          <pc:chgData name="Hiram Fleitas" userId="e10fcc43-9abd-4aad-af2d-b6bb7d9e18eb" providerId="ADAL" clId="{5A18F000-53C3-40C0-B93F-61991E5B591E}" dt="2022-05-16T16:25:50.314" v="764" actId="2696"/>
          <pc:sldLayoutMkLst>
            <pc:docMk/>
            <pc:sldMasterMk cId="3057351523" sldId="2147485363"/>
            <pc:sldLayoutMk cId="1195420013" sldId="2147485368"/>
          </pc:sldLayoutMkLst>
        </pc:sldLayoutChg>
        <pc:sldLayoutChg chg="del">
          <pc:chgData name="Hiram Fleitas" userId="e10fcc43-9abd-4aad-af2d-b6bb7d9e18eb" providerId="ADAL" clId="{5A18F000-53C3-40C0-B93F-61991E5B591E}" dt="2022-05-16T16:25:50.322" v="765" actId="2696"/>
          <pc:sldLayoutMkLst>
            <pc:docMk/>
            <pc:sldMasterMk cId="3057351523" sldId="2147485363"/>
            <pc:sldLayoutMk cId="3761604634" sldId="2147485369"/>
          </pc:sldLayoutMkLst>
        </pc:sldLayoutChg>
        <pc:sldLayoutChg chg="del">
          <pc:chgData name="Hiram Fleitas" userId="e10fcc43-9abd-4aad-af2d-b6bb7d9e18eb" providerId="ADAL" clId="{5A18F000-53C3-40C0-B93F-61991E5B591E}" dt="2022-05-16T16:25:50.330" v="766" actId="2696"/>
          <pc:sldLayoutMkLst>
            <pc:docMk/>
            <pc:sldMasterMk cId="3057351523" sldId="2147485363"/>
            <pc:sldLayoutMk cId="3949244728" sldId="2147485370"/>
          </pc:sldLayoutMkLst>
        </pc:sldLayoutChg>
        <pc:sldLayoutChg chg="del">
          <pc:chgData name="Hiram Fleitas" userId="e10fcc43-9abd-4aad-af2d-b6bb7d9e18eb" providerId="ADAL" clId="{5A18F000-53C3-40C0-B93F-61991E5B591E}" dt="2022-05-16T16:25:50.336" v="767" actId="2696"/>
          <pc:sldLayoutMkLst>
            <pc:docMk/>
            <pc:sldMasterMk cId="3057351523" sldId="2147485363"/>
            <pc:sldLayoutMk cId="3560112855" sldId="2147485371"/>
          </pc:sldLayoutMkLst>
        </pc:sldLayoutChg>
        <pc:sldLayoutChg chg="del">
          <pc:chgData name="Hiram Fleitas" userId="e10fcc43-9abd-4aad-af2d-b6bb7d9e18eb" providerId="ADAL" clId="{5A18F000-53C3-40C0-B93F-61991E5B591E}" dt="2022-05-16T16:25:50.344" v="768" actId="2696"/>
          <pc:sldLayoutMkLst>
            <pc:docMk/>
            <pc:sldMasterMk cId="3057351523" sldId="2147485363"/>
            <pc:sldLayoutMk cId="3125684123" sldId="2147485372"/>
          </pc:sldLayoutMkLst>
        </pc:sldLayoutChg>
        <pc:sldLayoutChg chg="del">
          <pc:chgData name="Hiram Fleitas" userId="e10fcc43-9abd-4aad-af2d-b6bb7d9e18eb" providerId="ADAL" clId="{5A18F000-53C3-40C0-B93F-61991E5B591E}" dt="2022-05-16T16:25:50.351" v="769" actId="2696"/>
          <pc:sldLayoutMkLst>
            <pc:docMk/>
            <pc:sldMasterMk cId="3057351523" sldId="2147485363"/>
            <pc:sldLayoutMk cId="1628781025" sldId="2147485373"/>
          </pc:sldLayoutMkLst>
        </pc:sldLayoutChg>
        <pc:sldLayoutChg chg="del">
          <pc:chgData name="Hiram Fleitas" userId="e10fcc43-9abd-4aad-af2d-b6bb7d9e18eb" providerId="ADAL" clId="{5A18F000-53C3-40C0-B93F-61991E5B591E}" dt="2022-05-16T16:25:50.362" v="770" actId="2696"/>
          <pc:sldLayoutMkLst>
            <pc:docMk/>
            <pc:sldMasterMk cId="3057351523" sldId="2147485363"/>
            <pc:sldLayoutMk cId="627718170" sldId="2147485374"/>
          </pc:sldLayoutMkLst>
        </pc:sldLayoutChg>
        <pc:sldLayoutChg chg="del">
          <pc:chgData name="Hiram Fleitas" userId="e10fcc43-9abd-4aad-af2d-b6bb7d9e18eb" providerId="ADAL" clId="{5A18F000-53C3-40C0-B93F-61991E5B591E}" dt="2022-05-16T16:25:50.374" v="771" actId="2696"/>
          <pc:sldLayoutMkLst>
            <pc:docMk/>
            <pc:sldMasterMk cId="3057351523" sldId="2147485363"/>
            <pc:sldLayoutMk cId="2200932799" sldId="2147485375"/>
          </pc:sldLayoutMkLst>
        </pc:sldLayoutChg>
        <pc:sldLayoutChg chg="del">
          <pc:chgData name="Hiram Fleitas" userId="e10fcc43-9abd-4aad-af2d-b6bb7d9e18eb" providerId="ADAL" clId="{5A18F000-53C3-40C0-B93F-61991E5B591E}" dt="2022-05-16T16:25:50.386" v="772" actId="2696"/>
          <pc:sldLayoutMkLst>
            <pc:docMk/>
            <pc:sldMasterMk cId="3057351523" sldId="2147485363"/>
            <pc:sldLayoutMk cId="3663651768" sldId="2147485376"/>
          </pc:sldLayoutMkLst>
        </pc:sldLayoutChg>
        <pc:sldLayoutChg chg="del">
          <pc:chgData name="Hiram Fleitas" userId="e10fcc43-9abd-4aad-af2d-b6bb7d9e18eb" providerId="ADAL" clId="{5A18F000-53C3-40C0-B93F-61991E5B591E}" dt="2022-05-16T16:25:50.395" v="773" actId="2696"/>
          <pc:sldLayoutMkLst>
            <pc:docMk/>
            <pc:sldMasterMk cId="3057351523" sldId="2147485363"/>
            <pc:sldLayoutMk cId="1718110409" sldId="2147485377"/>
          </pc:sldLayoutMkLst>
        </pc:sldLayoutChg>
        <pc:sldLayoutChg chg="del">
          <pc:chgData name="Hiram Fleitas" userId="e10fcc43-9abd-4aad-af2d-b6bb7d9e18eb" providerId="ADAL" clId="{5A18F000-53C3-40C0-B93F-61991E5B591E}" dt="2022-05-16T16:25:50.402" v="774" actId="2696"/>
          <pc:sldLayoutMkLst>
            <pc:docMk/>
            <pc:sldMasterMk cId="3057351523" sldId="2147485363"/>
            <pc:sldLayoutMk cId="3367833988" sldId="2147485378"/>
          </pc:sldLayoutMkLst>
        </pc:sldLayoutChg>
        <pc:sldLayoutChg chg="del">
          <pc:chgData name="Hiram Fleitas" userId="e10fcc43-9abd-4aad-af2d-b6bb7d9e18eb" providerId="ADAL" clId="{5A18F000-53C3-40C0-B93F-61991E5B591E}" dt="2022-05-16T16:25:50.411" v="775" actId="2696"/>
          <pc:sldLayoutMkLst>
            <pc:docMk/>
            <pc:sldMasterMk cId="3057351523" sldId="2147485363"/>
            <pc:sldLayoutMk cId="2524053096" sldId="2147485379"/>
          </pc:sldLayoutMkLst>
        </pc:sldLayoutChg>
        <pc:sldLayoutChg chg="del">
          <pc:chgData name="Hiram Fleitas" userId="e10fcc43-9abd-4aad-af2d-b6bb7d9e18eb" providerId="ADAL" clId="{5A18F000-53C3-40C0-B93F-61991E5B591E}" dt="2022-05-16T16:25:50.419" v="776" actId="2696"/>
          <pc:sldLayoutMkLst>
            <pc:docMk/>
            <pc:sldMasterMk cId="3057351523" sldId="2147485363"/>
            <pc:sldLayoutMk cId="1424241707" sldId="2147485380"/>
          </pc:sldLayoutMkLst>
        </pc:sldLayoutChg>
        <pc:sldLayoutChg chg="del">
          <pc:chgData name="Hiram Fleitas" userId="e10fcc43-9abd-4aad-af2d-b6bb7d9e18eb" providerId="ADAL" clId="{5A18F000-53C3-40C0-B93F-61991E5B591E}" dt="2022-05-16T16:25:50.428" v="777" actId="2696"/>
          <pc:sldLayoutMkLst>
            <pc:docMk/>
            <pc:sldMasterMk cId="3057351523" sldId="2147485363"/>
            <pc:sldLayoutMk cId="1892881778" sldId="2147485381"/>
          </pc:sldLayoutMkLst>
        </pc:sldLayoutChg>
        <pc:sldLayoutChg chg="del">
          <pc:chgData name="Hiram Fleitas" userId="e10fcc43-9abd-4aad-af2d-b6bb7d9e18eb" providerId="ADAL" clId="{5A18F000-53C3-40C0-B93F-61991E5B591E}" dt="2022-05-16T16:25:50.441" v="778" actId="2696"/>
          <pc:sldLayoutMkLst>
            <pc:docMk/>
            <pc:sldMasterMk cId="3057351523" sldId="2147485363"/>
            <pc:sldLayoutMk cId="3558217806" sldId="2147485382"/>
          </pc:sldLayoutMkLst>
        </pc:sldLayoutChg>
        <pc:sldLayoutChg chg="del">
          <pc:chgData name="Hiram Fleitas" userId="e10fcc43-9abd-4aad-af2d-b6bb7d9e18eb" providerId="ADAL" clId="{5A18F000-53C3-40C0-B93F-61991E5B591E}" dt="2022-05-16T16:25:50.447" v="779" actId="2696"/>
          <pc:sldLayoutMkLst>
            <pc:docMk/>
            <pc:sldMasterMk cId="3057351523" sldId="2147485363"/>
            <pc:sldLayoutMk cId="15298351" sldId="2147485383"/>
          </pc:sldLayoutMkLst>
        </pc:sldLayoutChg>
        <pc:sldLayoutChg chg="del">
          <pc:chgData name="Hiram Fleitas" userId="e10fcc43-9abd-4aad-af2d-b6bb7d9e18eb" providerId="ADAL" clId="{5A18F000-53C3-40C0-B93F-61991E5B591E}" dt="2022-05-16T16:25:50.447" v="780" actId="2696"/>
          <pc:sldLayoutMkLst>
            <pc:docMk/>
            <pc:sldMasterMk cId="3057351523" sldId="2147485363"/>
            <pc:sldLayoutMk cId="2822615992" sldId="2147485384"/>
          </pc:sldLayoutMkLst>
        </pc:sldLayoutChg>
        <pc:sldLayoutChg chg="del">
          <pc:chgData name="Hiram Fleitas" userId="e10fcc43-9abd-4aad-af2d-b6bb7d9e18eb" providerId="ADAL" clId="{5A18F000-53C3-40C0-B93F-61991E5B591E}" dt="2022-05-16T16:25:50.464" v="781" actId="2696"/>
          <pc:sldLayoutMkLst>
            <pc:docMk/>
            <pc:sldMasterMk cId="3057351523" sldId="2147485363"/>
            <pc:sldLayoutMk cId="918684843" sldId="2147485385"/>
          </pc:sldLayoutMkLst>
        </pc:sldLayoutChg>
        <pc:sldLayoutChg chg="del">
          <pc:chgData name="Hiram Fleitas" userId="e10fcc43-9abd-4aad-af2d-b6bb7d9e18eb" providerId="ADAL" clId="{5A18F000-53C3-40C0-B93F-61991E5B591E}" dt="2022-05-16T16:25:50.470" v="782" actId="2696"/>
          <pc:sldLayoutMkLst>
            <pc:docMk/>
            <pc:sldMasterMk cId="3057351523" sldId="2147485363"/>
            <pc:sldLayoutMk cId="2826904614" sldId="2147485386"/>
          </pc:sldLayoutMkLst>
        </pc:sldLayoutChg>
        <pc:sldLayoutChg chg="del">
          <pc:chgData name="Hiram Fleitas" userId="e10fcc43-9abd-4aad-af2d-b6bb7d9e18eb" providerId="ADAL" clId="{5A18F000-53C3-40C0-B93F-61991E5B591E}" dt="2022-05-16T16:25:50.477" v="783" actId="2696"/>
          <pc:sldLayoutMkLst>
            <pc:docMk/>
            <pc:sldMasterMk cId="3057351523" sldId="2147485363"/>
            <pc:sldLayoutMk cId="875901358" sldId="2147485387"/>
          </pc:sldLayoutMkLst>
        </pc:sldLayoutChg>
        <pc:sldLayoutChg chg="del">
          <pc:chgData name="Hiram Fleitas" userId="e10fcc43-9abd-4aad-af2d-b6bb7d9e18eb" providerId="ADAL" clId="{5A18F000-53C3-40C0-B93F-61991E5B591E}" dt="2022-05-16T16:25:50.485" v="784" actId="2696"/>
          <pc:sldLayoutMkLst>
            <pc:docMk/>
            <pc:sldMasterMk cId="3057351523" sldId="2147485363"/>
            <pc:sldLayoutMk cId="2631967682" sldId="2147485388"/>
          </pc:sldLayoutMkLst>
        </pc:sldLayoutChg>
        <pc:sldLayoutChg chg="del">
          <pc:chgData name="Hiram Fleitas" userId="e10fcc43-9abd-4aad-af2d-b6bb7d9e18eb" providerId="ADAL" clId="{5A18F000-53C3-40C0-B93F-61991E5B591E}" dt="2022-05-16T16:25:50.491" v="785" actId="2696"/>
          <pc:sldLayoutMkLst>
            <pc:docMk/>
            <pc:sldMasterMk cId="3057351523" sldId="2147485363"/>
            <pc:sldLayoutMk cId="3883252867" sldId="2147485389"/>
          </pc:sldLayoutMkLst>
        </pc:sldLayoutChg>
        <pc:sldLayoutChg chg="del">
          <pc:chgData name="Hiram Fleitas" userId="e10fcc43-9abd-4aad-af2d-b6bb7d9e18eb" providerId="ADAL" clId="{5A18F000-53C3-40C0-B93F-61991E5B591E}" dt="2022-05-16T16:25:50.499" v="786" actId="2696"/>
          <pc:sldLayoutMkLst>
            <pc:docMk/>
            <pc:sldMasterMk cId="3057351523" sldId="2147485363"/>
            <pc:sldLayoutMk cId="1962129263" sldId="2147485390"/>
          </pc:sldLayoutMkLst>
        </pc:sldLayoutChg>
        <pc:sldLayoutChg chg="del">
          <pc:chgData name="Hiram Fleitas" userId="e10fcc43-9abd-4aad-af2d-b6bb7d9e18eb" providerId="ADAL" clId="{5A18F000-53C3-40C0-B93F-61991E5B591E}" dt="2022-05-16T16:25:50.507" v="787" actId="2696"/>
          <pc:sldLayoutMkLst>
            <pc:docMk/>
            <pc:sldMasterMk cId="3057351523" sldId="2147485363"/>
            <pc:sldLayoutMk cId="2293586629" sldId="2147485391"/>
          </pc:sldLayoutMkLst>
        </pc:sldLayoutChg>
        <pc:sldLayoutChg chg="del">
          <pc:chgData name="Hiram Fleitas" userId="e10fcc43-9abd-4aad-af2d-b6bb7d9e18eb" providerId="ADAL" clId="{5A18F000-53C3-40C0-B93F-61991E5B591E}" dt="2022-05-16T16:25:50.514" v="788" actId="2696"/>
          <pc:sldLayoutMkLst>
            <pc:docMk/>
            <pc:sldMasterMk cId="3057351523" sldId="2147485363"/>
            <pc:sldLayoutMk cId="2149167021" sldId="2147485392"/>
          </pc:sldLayoutMkLst>
        </pc:sldLayoutChg>
        <pc:sldLayoutChg chg="del">
          <pc:chgData name="Hiram Fleitas" userId="e10fcc43-9abd-4aad-af2d-b6bb7d9e18eb" providerId="ADAL" clId="{5A18F000-53C3-40C0-B93F-61991E5B591E}" dt="2022-05-16T16:25:50.521" v="789" actId="2696"/>
          <pc:sldLayoutMkLst>
            <pc:docMk/>
            <pc:sldMasterMk cId="3057351523" sldId="2147485363"/>
            <pc:sldLayoutMk cId="2252259109" sldId="2147485393"/>
          </pc:sldLayoutMkLst>
        </pc:sldLayoutChg>
        <pc:sldLayoutChg chg="del">
          <pc:chgData name="Hiram Fleitas" userId="e10fcc43-9abd-4aad-af2d-b6bb7d9e18eb" providerId="ADAL" clId="{5A18F000-53C3-40C0-B93F-61991E5B591E}" dt="2022-05-16T16:25:50.534" v="790" actId="2696"/>
          <pc:sldLayoutMkLst>
            <pc:docMk/>
            <pc:sldMasterMk cId="3057351523" sldId="2147485363"/>
            <pc:sldLayoutMk cId="1493733011" sldId="2147485394"/>
          </pc:sldLayoutMkLst>
        </pc:sldLayoutChg>
        <pc:sldLayoutChg chg="del">
          <pc:chgData name="Hiram Fleitas" userId="e10fcc43-9abd-4aad-af2d-b6bb7d9e18eb" providerId="ADAL" clId="{5A18F000-53C3-40C0-B93F-61991E5B591E}" dt="2022-05-16T16:25:32.870" v="759" actId="2696"/>
          <pc:sldLayoutMkLst>
            <pc:docMk/>
            <pc:sldMasterMk cId="3057351523" sldId="2147485363"/>
            <pc:sldLayoutMk cId="2062908983" sldId="2147485395"/>
          </pc:sldLayoutMkLst>
        </pc:sldLayoutChg>
      </pc:sldMasterChg>
    </pc:docChg>
  </pc:docChgLst>
  <pc:docChgLst>
    <pc:chgData name="Achan Kumar Chopra" userId="e68cc831-ff36-4b65-aa2f-e99dd980c7be" providerId="ADAL" clId="{4C7A4BFB-B9DA-487A-A0BF-A9A775579380}"/>
    <pc:docChg chg="modSld addSection modSection">
      <pc:chgData name="Achan Kumar Chopra" userId="e68cc831-ff36-4b65-aa2f-e99dd980c7be" providerId="ADAL" clId="{4C7A4BFB-B9DA-487A-A0BF-A9A775579380}" dt="2022-05-26T20:56:04.405" v="12" actId="20577"/>
      <pc:docMkLst>
        <pc:docMk/>
      </pc:docMkLst>
      <pc:sldChg chg="modSp mod">
        <pc:chgData name="Achan Kumar Chopra" userId="e68cc831-ff36-4b65-aa2f-e99dd980c7be" providerId="ADAL" clId="{4C7A4BFB-B9DA-487A-A0BF-A9A775579380}" dt="2022-05-26T20:56:04.405" v="12" actId="20577"/>
        <pc:sldMkLst>
          <pc:docMk/>
          <pc:sldMk cId="4256196695" sldId="2147468827"/>
        </pc:sldMkLst>
        <pc:spChg chg="mod">
          <ac:chgData name="Achan Kumar Chopra" userId="e68cc831-ff36-4b65-aa2f-e99dd980c7be" providerId="ADAL" clId="{4C7A4BFB-B9DA-487A-A0BF-A9A775579380}" dt="2022-05-26T20:56:04.405" v="12" actId="20577"/>
          <ac:spMkLst>
            <pc:docMk/>
            <pc:sldMk cId="4256196695" sldId="2147468827"/>
            <ac:spMk id="71" creationId="{C0527191-D135-98F5-D90D-A9244720C01C}"/>
          </ac:spMkLst>
        </pc:spChg>
        <pc:spChg chg="mod">
          <ac:chgData name="Achan Kumar Chopra" userId="e68cc831-ff36-4b65-aa2f-e99dd980c7be" providerId="ADAL" clId="{4C7A4BFB-B9DA-487A-A0BF-A9A775579380}" dt="2022-05-26T20:55:53.588" v="3" actId="20577"/>
          <ac:spMkLst>
            <pc:docMk/>
            <pc:sldMk cId="4256196695" sldId="2147468827"/>
            <ac:spMk id="73" creationId="{E7082AAD-DE9A-8924-7202-8FC2414FAE94}"/>
          </ac:spMkLst>
        </pc:spChg>
      </pc:sldChg>
    </pc:docChg>
  </pc:docChgLst>
  <pc:docChgLst>
    <pc:chgData name="Devang Shah" userId="b8fc981b-87a3-4866-afe6-a5df64dac315" providerId="ADAL" clId="{8859075B-11B9-46B1-AF2C-65C441E86B4A}"/>
    <pc:docChg chg="undo custSel modSld sldOrd">
      <pc:chgData name="Devang Shah" userId="b8fc981b-87a3-4866-afe6-a5df64dac315" providerId="ADAL" clId="{8859075B-11B9-46B1-AF2C-65C441E86B4A}" dt="2022-02-08T16:44:02.516" v="30"/>
      <pc:docMkLst>
        <pc:docMk/>
      </pc:docMkLst>
      <pc:sldChg chg="ord">
        <pc:chgData name="Devang Shah" userId="b8fc981b-87a3-4866-afe6-a5df64dac315" providerId="ADAL" clId="{8859075B-11B9-46B1-AF2C-65C441E86B4A}" dt="2022-02-08T14:18:10.045" v="1"/>
        <pc:sldMkLst>
          <pc:docMk/>
          <pc:sldMk cId="3255123123" sldId="2076137591"/>
        </pc:sldMkLst>
      </pc:sldChg>
      <pc:sldChg chg="modSp mod">
        <pc:chgData name="Devang Shah" userId="b8fc981b-87a3-4866-afe6-a5df64dac315" providerId="ADAL" clId="{8859075B-11B9-46B1-AF2C-65C441E86B4A}" dt="2022-02-08T16:44:02.516" v="30"/>
        <pc:sldMkLst>
          <pc:docMk/>
          <pc:sldMk cId="3482101920" sldId="2146846877"/>
        </pc:sldMkLst>
        <pc:spChg chg="mod">
          <ac:chgData name="Devang Shah" userId="b8fc981b-87a3-4866-afe6-a5df64dac315" providerId="ADAL" clId="{8859075B-11B9-46B1-AF2C-65C441E86B4A}" dt="2022-02-08T16:44:02.516" v="30"/>
          <ac:spMkLst>
            <pc:docMk/>
            <pc:sldMk cId="3482101920" sldId="2146846877"/>
            <ac:spMk id="3" creationId="{83170C00-FCD7-4F16-A7F9-A3571DB9BFCD}"/>
          </ac:spMkLst>
        </pc:spChg>
        <pc:spChg chg="mod">
          <ac:chgData name="Devang Shah" userId="b8fc981b-87a3-4866-afe6-a5df64dac315" providerId="ADAL" clId="{8859075B-11B9-46B1-AF2C-65C441E86B4A}" dt="2022-02-08T16:44:00.993" v="26" actId="20577"/>
          <ac:spMkLst>
            <pc:docMk/>
            <pc:sldMk cId="3482101920" sldId="2146846877"/>
            <ac:spMk id="11" creationId="{E81DBC6E-C371-4A85-B834-6B7E020EE15E}"/>
          </ac:spMkLst>
        </pc:spChg>
      </pc:sldChg>
    </pc:docChg>
  </pc:docChgLst>
  <pc:docChgLst>
    <pc:chgData name="Hiram Fleitas" userId="S::hiramfleitas@microsoft.com::e10fcc43-9abd-4aad-af2d-b6bb7d9e18eb" providerId="AD" clId="Web-{E83F9941-93DB-3654-28B8-52FAB53B6293}"/>
    <pc:docChg chg="modSld">
      <pc:chgData name="Hiram Fleitas" userId="S::hiramfleitas@microsoft.com::e10fcc43-9abd-4aad-af2d-b6bb7d9e18eb" providerId="AD" clId="Web-{E83F9941-93DB-3654-28B8-52FAB53B6293}" dt="2022-06-21T16:34:20.469" v="46" actId="20577"/>
      <pc:docMkLst>
        <pc:docMk/>
      </pc:docMkLst>
      <pc:sldChg chg="modSp">
        <pc:chgData name="Hiram Fleitas" userId="S::hiramfleitas@microsoft.com::e10fcc43-9abd-4aad-af2d-b6bb7d9e18eb" providerId="AD" clId="Web-{E83F9941-93DB-3654-28B8-52FAB53B6293}" dt="2022-06-21T16:34:20.469" v="46" actId="20577"/>
        <pc:sldMkLst>
          <pc:docMk/>
          <pc:sldMk cId="3600974519" sldId="2146846891"/>
        </pc:sldMkLst>
        <pc:spChg chg="mod">
          <ac:chgData name="Hiram Fleitas" userId="S::hiramfleitas@microsoft.com::e10fcc43-9abd-4aad-af2d-b6bb7d9e18eb" providerId="AD" clId="Web-{E83F9941-93DB-3654-28B8-52FAB53B6293}" dt="2022-06-21T16:34:20.469" v="46" actId="20577"/>
          <ac:spMkLst>
            <pc:docMk/>
            <pc:sldMk cId="3600974519" sldId="2146846891"/>
            <ac:spMk id="6" creationId="{92EB040B-1BF3-4171-8EBF-F8DFED9BD150}"/>
          </ac:spMkLst>
        </pc:spChg>
      </pc:sldChg>
    </pc:docChg>
  </pc:docChgLst>
  <pc:docChgLst>
    <pc:chgData name="Hiram Fleitas" userId="S::hiramfleitas@microsoft.com::e10fcc43-9abd-4aad-af2d-b6bb7d9e18eb" providerId="AD" clId="Web-{ACF9F02C-30A3-EB72-335F-E1AFAE540FB4}"/>
    <pc:docChg chg="mod modMainMaster">
      <pc:chgData name="Hiram Fleitas" userId="S::hiramfleitas@microsoft.com::e10fcc43-9abd-4aad-af2d-b6bb7d9e18eb" providerId="AD" clId="Web-{ACF9F02C-30A3-EB72-335F-E1AFAE540FB4}" dt="2023-06-08T15:06:09.277" v="1" actId="33475"/>
      <pc:docMkLst>
        <pc:docMk/>
      </pc:docMkLst>
      <pc:sldMasterChg chg="addSp">
        <pc:chgData name="Hiram Fleitas" userId="S::hiramfleitas@microsoft.com::e10fcc43-9abd-4aad-af2d-b6bb7d9e18eb" providerId="AD" clId="Web-{ACF9F02C-30A3-EB72-335F-E1AFAE540FB4}" dt="2023-06-08T15:06:09.277" v="0" actId="33475"/>
        <pc:sldMasterMkLst>
          <pc:docMk/>
          <pc:sldMasterMk cId="2371465134" sldId="2147485164"/>
        </pc:sldMasterMkLst>
        <pc:spChg chg="add">
          <ac:chgData name="Hiram Fleitas" userId="S::hiramfleitas@microsoft.com::e10fcc43-9abd-4aad-af2d-b6bb7d9e18eb" providerId="AD" clId="Web-{ACF9F02C-30A3-EB72-335F-E1AFAE540FB4}" dt="2023-06-08T15:06:09.277" v="0" actId="33475"/>
          <ac:spMkLst>
            <pc:docMk/>
            <pc:sldMasterMk cId="2371465134" sldId="2147485164"/>
            <ac:spMk id="8" creationId="{FF454BFA-0CB6-A856-6FB5-4A1EA91C5FC4}"/>
          </ac:spMkLst>
        </pc:spChg>
      </pc:sldMasterChg>
      <pc:sldMasterChg chg="addSp">
        <pc:chgData name="Hiram Fleitas" userId="S::hiramfleitas@microsoft.com::e10fcc43-9abd-4aad-af2d-b6bb7d9e18eb" providerId="AD" clId="Web-{ACF9F02C-30A3-EB72-335F-E1AFAE540FB4}" dt="2023-06-08T15:06:09.277" v="0" actId="33475"/>
        <pc:sldMasterMkLst>
          <pc:docMk/>
          <pc:sldMasterMk cId="3351828395" sldId="2147485336"/>
        </pc:sldMasterMkLst>
        <pc:spChg chg="add">
          <ac:chgData name="Hiram Fleitas" userId="S::hiramfleitas@microsoft.com::e10fcc43-9abd-4aad-af2d-b6bb7d9e18eb" providerId="AD" clId="Web-{ACF9F02C-30A3-EB72-335F-E1AFAE540FB4}" dt="2023-06-08T15:06:09.277" v="0" actId="33475"/>
          <ac:spMkLst>
            <pc:docMk/>
            <pc:sldMasterMk cId="3351828395" sldId="2147485336"/>
            <ac:spMk id="5" creationId="{391B5FD3-9D8A-0F3E-C440-1D8027958363}"/>
          </ac:spMkLst>
        </pc:spChg>
      </pc:sldMasterChg>
    </pc:docChg>
  </pc:docChgLst>
  <pc:docChgLst>
    <pc:chgData name="Hiram Fleitas" userId="e10fcc43-9abd-4aad-af2d-b6bb7d9e18eb" providerId="ADAL" clId="{AD547821-B5F8-40FA-A3DF-B2A703962C7B}"/>
    <pc:docChg chg="undo redo custSel addSld delSld modSld sldOrd delMainMaster modMainMaster addSection delSection modSection">
      <pc:chgData name="Hiram Fleitas" userId="e10fcc43-9abd-4aad-af2d-b6bb7d9e18eb" providerId="ADAL" clId="{AD547821-B5F8-40FA-A3DF-B2A703962C7B}" dt="2022-02-20T16:51:55.323" v="80354" actId="207"/>
      <pc:docMkLst>
        <pc:docMk/>
      </pc:docMkLst>
      <pc:sldChg chg="addSp delSp modSp del mod ord modNotesTx">
        <pc:chgData name="Hiram Fleitas" userId="e10fcc43-9abd-4aad-af2d-b6bb7d9e18eb" providerId="ADAL" clId="{AD547821-B5F8-40FA-A3DF-B2A703962C7B}" dt="2022-02-18T06:04:48.964" v="73126" actId="2696"/>
        <pc:sldMkLst>
          <pc:docMk/>
          <pc:sldMk cId="4181452985" sldId="256"/>
        </pc:sldMkLst>
        <pc:spChg chg="del mod">
          <ac:chgData name="Hiram Fleitas" userId="e10fcc43-9abd-4aad-af2d-b6bb7d9e18eb" providerId="ADAL" clId="{AD547821-B5F8-40FA-A3DF-B2A703962C7B}" dt="2022-01-27T00:27:49.385" v="242" actId="478"/>
          <ac:spMkLst>
            <pc:docMk/>
            <pc:sldMk cId="4181452985" sldId="256"/>
            <ac:spMk id="2" creationId="{04381A58-E091-4940-83DD-08C74BE6CA23}"/>
          </ac:spMkLst>
        </pc:spChg>
        <pc:spChg chg="del">
          <ac:chgData name="Hiram Fleitas" userId="e10fcc43-9abd-4aad-af2d-b6bb7d9e18eb" providerId="ADAL" clId="{AD547821-B5F8-40FA-A3DF-B2A703962C7B}" dt="2022-01-27T00:26:48.805" v="219" actId="478"/>
          <ac:spMkLst>
            <pc:docMk/>
            <pc:sldMk cId="4181452985" sldId="256"/>
            <ac:spMk id="4" creationId="{DB326491-36A7-B04F-98B1-DE821C805129}"/>
          </ac:spMkLst>
        </pc:spChg>
        <pc:spChg chg="add del mod">
          <ac:chgData name="Hiram Fleitas" userId="e10fcc43-9abd-4aad-af2d-b6bb7d9e18eb" providerId="ADAL" clId="{AD547821-B5F8-40FA-A3DF-B2A703962C7B}" dt="2022-01-27T00:27:44.989" v="241" actId="478"/>
          <ac:spMkLst>
            <pc:docMk/>
            <pc:sldMk cId="4181452985" sldId="256"/>
            <ac:spMk id="5" creationId="{3A37B8A6-D3E8-4830-BAA7-B5EE4F1457E9}"/>
          </ac:spMkLst>
        </pc:spChg>
        <pc:spChg chg="add del mod">
          <ac:chgData name="Hiram Fleitas" userId="e10fcc43-9abd-4aad-af2d-b6bb7d9e18eb" providerId="ADAL" clId="{AD547821-B5F8-40FA-A3DF-B2A703962C7B}" dt="2022-01-27T00:26:51.224" v="220" actId="478"/>
          <ac:spMkLst>
            <pc:docMk/>
            <pc:sldMk cId="4181452985" sldId="256"/>
            <ac:spMk id="6" creationId="{6E8A28A8-4820-4133-B63C-3BDB112F9772}"/>
          </ac:spMkLst>
        </pc:spChg>
        <pc:spChg chg="add del mod">
          <ac:chgData name="Hiram Fleitas" userId="e10fcc43-9abd-4aad-af2d-b6bb7d9e18eb" providerId="ADAL" clId="{AD547821-B5F8-40FA-A3DF-B2A703962C7B}" dt="2022-01-27T00:28:04.530" v="245" actId="478"/>
          <ac:spMkLst>
            <pc:docMk/>
            <pc:sldMk cId="4181452985" sldId="256"/>
            <ac:spMk id="7" creationId="{BE7D8CCD-6668-4241-A727-71FC78AB0958}"/>
          </ac:spMkLst>
        </pc:spChg>
        <pc:spChg chg="add del mod">
          <ac:chgData name="Hiram Fleitas" userId="e10fcc43-9abd-4aad-af2d-b6bb7d9e18eb" providerId="ADAL" clId="{AD547821-B5F8-40FA-A3DF-B2A703962C7B}" dt="2022-01-27T00:28:08.032" v="246" actId="478"/>
          <ac:spMkLst>
            <pc:docMk/>
            <pc:sldMk cId="4181452985" sldId="256"/>
            <ac:spMk id="8" creationId="{3A37C7C3-F6B8-4624-AD53-A90E7DD6DA92}"/>
          </ac:spMkLst>
        </pc:spChg>
        <pc:spChg chg="add mod">
          <ac:chgData name="Hiram Fleitas" userId="e10fcc43-9abd-4aad-af2d-b6bb7d9e18eb" providerId="ADAL" clId="{AD547821-B5F8-40FA-A3DF-B2A703962C7B}" dt="2022-01-27T00:28:51.834" v="311" actId="20577"/>
          <ac:spMkLst>
            <pc:docMk/>
            <pc:sldMk cId="4181452985" sldId="256"/>
            <ac:spMk id="10" creationId="{22DD4375-FA6C-4A19-BAE3-07EF4794B30F}"/>
          </ac:spMkLst>
        </pc:spChg>
        <pc:spChg chg="add del mod">
          <ac:chgData name="Hiram Fleitas" userId="e10fcc43-9abd-4aad-af2d-b6bb7d9e18eb" providerId="ADAL" clId="{AD547821-B5F8-40FA-A3DF-B2A703962C7B}" dt="2022-01-27T00:27:58.457" v="244"/>
          <ac:spMkLst>
            <pc:docMk/>
            <pc:sldMk cId="4181452985" sldId="256"/>
            <ac:spMk id="11" creationId="{084EEB55-575C-4D8C-A2C8-689B0ED61613}"/>
          </ac:spMkLst>
        </pc:spChg>
        <pc:spChg chg="add del mod">
          <ac:chgData name="Hiram Fleitas" userId="e10fcc43-9abd-4aad-af2d-b6bb7d9e18eb" providerId="ADAL" clId="{AD547821-B5F8-40FA-A3DF-B2A703962C7B}" dt="2022-01-27T00:27:58.457" v="244"/>
          <ac:spMkLst>
            <pc:docMk/>
            <pc:sldMk cId="4181452985" sldId="256"/>
            <ac:spMk id="12" creationId="{EB34B248-5829-4589-B1CD-45CD93B31FFA}"/>
          </ac:spMkLst>
        </pc:spChg>
        <pc:spChg chg="add del mod">
          <ac:chgData name="Hiram Fleitas" userId="e10fcc43-9abd-4aad-af2d-b6bb7d9e18eb" providerId="ADAL" clId="{AD547821-B5F8-40FA-A3DF-B2A703962C7B}" dt="2022-02-16T00:19:17.487" v="56824" actId="478"/>
          <ac:spMkLst>
            <pc:docMk/>
            <pc:sldMk cId="4181452985" sldId="256"/>
            <ac:spMk id="14" creationId="{525159AF-F12A-4519-A585-C96451463DF7}"/>
          </ac:spMkLst>
        </pc:spChg>
      </pc:sldChg>
      <pc:sldChg chg="add del">
        <pc:chgData name="Hiram Fleitas" userId="e10fcc43-9abd-4aad-af2d-b6bb7d9e18eb" providerId="ADAL" clId="{AD547821-B5F8-40FA-A3DF-B2A703962C7B}" dt="2022-02-12T00:50:57.293" v="44455" actId="2696"/>
        <pc:sldMkLst>
          <pc:docMk/>
          <pc:sldMk cId="1370850406" sldId="259"/>
        </pc:sldMkLst>
      </pc:sldChg>
      <pc:sldChg chg="del mod modShow modNotesTx">
        <pc:chgData name="Hiram Fleitas" userId="e10fcc43-9abd-4aad-af2d-b6bb7d9e18eb" providerId="ADAL" clId="{AD547821-B5F8-40FA-A3DF-B2A703962C7B}" dt="2022-02-12T05:19:29.999" v="45315" actId="2696"/>
        <pc:sldMkLst>
          <pc:docMk/>
          <pc:sldMk cId="3330196774" sldId="260"/>
        </pc:sldMkLst>
      </pc:sldChg>
      <pc:sldChg chg="addSp delSp modSp add del mod ord modNotesTx">
        <pc:chgData name="Hiram Fleitas" userId="e10fcc43-9abd-4aad-af2d-b6bb7d9e18eb" providerId="ADAL" clId="{AD547821-B5F8-40FA-A3DF-B2A703962C7B}" dt="2022-02-12T01:12:56.753" v="44596" actId="732"/>
        <pc:sldMkLst>
          <pc:docMk/>
          <pc:sldMk cId="3262378806" sldId="262"/>
        </pc:sldMkLst>
        <pc:spChg chg="mod">
          <ac:chgData name="Hiram Fleitas" userId="e10fcc43-9abd-4aad-af2d-b6bb7d9e18eb" providerId="ADAL" clId="{AD547821-B5F8-40FA-A3DF-B2A703962C7B}" dt="2022-01-30T17:03:23.329" v="7728" actId="2085"/>
          <ac:spMkLst>
            <pc:docMk/>
            <pc:sldMk cId="3262378806" sldId="262"/>
            <ac:spMk id="2" creationId="{2C5DA847-31B7-4BFC-BB99-AAB991406EB7}"/>
          </ac:spMkLst>
        </pc:spChg>
        <pc:spChg chg="mod">
          <ac:chgData name="Hiram Fleitas" userId="e10fcc43-9abd-4aad-af2d-b6bb7d9e18eb" providerId="ADAL" clId="{AD547821-B5F8-40FA-A3DF-B2A703962C7B}" dt="2022-02-05T17:01:26.075" v="19268" actId="1076"/>
          <ac:spMkLst>
            <pc:docMk/>
            <pc:sldMk cId="3262378806" sldId="262"/>
            <ac:spMk id="3" creationId="{C2AD9926-E841-4D62-91F9-0F14000BC827}"/>
          </ac:spMkLst>
        </pc:spChg>
        <pc:spChg chg="add del">
          <ac:chgData name="Hiram Fleitas" userId="e10fcc43-9abd-4aad-af2d-b6bb7d9e18eb" providerId="ADAL" clId="{AD547821-B5F8-40FA-A3DF-B2A703962C7B}" dt="2022-01-30T16:55:41.403" v="7432" actId="22"/>
          <ac:spMkLst>
            <pc:docMk/>
            <pc:sldMk cId="3262378806" sldId="262"/>
            <ac:spMk id="4" creationId="{7B453F83-BF5F-4969-AAEE-35F07DABA032}"/>
          </ac:spMkLst>
        </pc:spChg>
        <pc:spChg chg="add mod">
          <ac:chgData name="Hiram Fleitas" userId="e10fcc43-9abd-4aad-af2d-b6bb7d9e18eb" providerId="ADAL" clId="{AD547821-B5F8-40FA-A3DF-B2A703962C7B}" dt="2022-01-30T17:03:46.842" v="7737" actId="1076"/>
          <ac:spMkLst>
            <pc:docMk/>
            <pc:sldMk cId="3262378806" sldId="262"/>
            <ac:spMk id="7" creationId="{62CC8031-AA35-432C-AFAB-77178465E373}"/>
          </ac:spMkLst>
        </pc:spChg>
        <pc:picChg chg="mod modCrop">
          <ac:chgData name="Hiram Fleitas" userId="e10fcc43-9abd-4aad-af2d-b6bb7d9e18eb" providerId="ADAL" clId="{AD547821-B5F8-40FA-A3DF-B2A703962C7B}" dt="2022-02-12T01:12:56.753" v="44596" actId="732"/>
          <ac:picMkLst>
            <pc:docMk/>
            <pc:sldMk cId="3262378806" sldId="262"/>
            <ac:picMk id="5" creationId="{F00678E0-FB85-4786-8328-0C43F2BDC9EE}"/>
          </ac:picMkLst>
        </pc:picChg>
        <pc:picChg chg="mod">
          <ac:chgData name="Hiram Fleitas" userId="e10fcc43-9abd-4aad-af2d-b6bb7d9e18eb" providerId="ADAL" clId="{AD547821-B5F8-40FA-A3DF-B2A703962C7B}" dt="2022-02-05T17:00:55.027" v="19265" actId="1076"/>
          <ac:picMkLst>
            <pc:docMk/>
            <pc:sldMk cId="3262378806" sldId="262"/>
            <ac:picMk id="3074" creationId="{341E0FD7-F338-4917-B561-1C9CAC1399E8}"/>
          </ac:picMkLst>
        </pc:picChg>
      </pc:sldChg>
      <pc:sldChg chg="modSp add del mod ord">
        <pc:chgData name="Hiram Fleitas" userId="e10fcc43-9abd-4aad-af2d-b6bb7d9e18eb" providerId="ADAL" clId="{AD547821-B5F8-40FA-A3DF-B2A703962C7B}" dt="2022-02-12T07:36:11.984" v="47148" actId="2696"/>
        <pc:sldMkLst>
          <pc:docMk/>
          <pc:sldMk cId="3466358824" sldId="264"/>
        </pc:sldMkLst>
        <pc:spChg chg="mod">
          <ac:chgData name="Hiram Fleitas" userId="e10fcc43-9abd-4aad-af2d-b6bb7d9e18eb" providerId="ADAL" clId="{AD547821-B5F8-40FA-A3DF-B2A703962C7B}" dt="2022-01-30T00:32:39.697" v="6701" actId="20577"/>
          <ac:spMkLst>
            <pc:docMk/>
            <pc:sldMk cId="3466358824" sldId="264"/>
            <ac:spMk id="2" creationId="{ACBAB9A0-5B9A-2A4A-B6D9-A74BCEF268B6}"/>
          </ac:spMkLst>
        </pc:spChg>
      </pc:sldChg>
      <pc:sldChg chg="add del mod ord modShow">
        <pc:chgData name="Hiram Fleitas" userId="e10fcc43-9abd-4aad-af2d-b6bb7d9e18eb" providerId="ADAL" clId="{AD547821-B5F8-40FA-A3DF-B2A703962C7B}" dt="2022-02-18T02:52:54.827" v="72870"/>
        <pc:sldMkLst>
          <pc:docMk/>
          <pc:sldMk cId="1631331945" sldId="275"/>
        </pc:sldMkLst>
      </pc:sldChg>
      <pc:sldChg chg="add del">
        <pc:chgData name="Hiram Fleitas" userId="e10fcc43-9abd-4aad-af2d-b6bb7d9e18eb" providerId="ADAL" clId="{AD547821-B5F8-40FA-A3DF-B2A703962C7B}" dt="2022-01-30T17:40:21.416" v="8040" actId="2696"/>
        <pc:sldMkLst>
          <pc:docMk/>
          <pc:sldMk cId="497398412" sldId="280"/>
        </pc:sldMkLst>
      </pc:sldChg>
      <pc:sldChg chg="addSp delSp modSp mod delAnim">
        <pc:chgData name="Hiram Fleitas" userId="e10fcc43-9abd-4aad-af2d-b6bb7d9e18eb" providerId="ADAL" clId="{AD547821-B5F8-40FA-A3DF-B2A703962C7B}" dt="2022-02-16T22:09:43.487" v="61859" actId="962"/>
        <pc:sldMkLst>
          <pc:docMk/>
          <pc:sldMk cId="3896804112" sldId="288"/>
        </pc:sldMkLst>
        <pc:spChg chg="add del mod">
          <ac:chgData name="Hiram Fleitas" userId="e10fcc43-9abd-4aad-af2d-b6bb7d9e18eb" providerId="ADAL" clId="{AD547821-B5F8-40FA-A3DF-B2A703962C7B}" dt="2022-02-12T01:11:21.717" v="44593" actId="14100"/>
          <ac:spMkLst>
            <pc:docMk/>
            <pc:sldMk cId="3896804112" sldId="288"/>
            <ac:spMk id="2" creationId="{CB44EAC3-780E-48DD-A9E6-B53C1793D84E}"/>
          </ac:spMkLst>
        </pc:spChg>
        <pc:spChg chg="add del mod">
          <ac:chgData name="Hiram Fleitas" userId="e10fcc43-9abd-4aad-af2d-b6bb7d9e18eb" providerId="ADAL" clId="{AD547821-B5F8-40FA-A3DF-B2A703962C7B}" dt="2022-02-12T01:04:37.200" v="44534" actId="478"/>
          <ac:spMkLst>
            <pc:docMk/>
            <pc:sldMk cId="3896804112" sldId="288"/>
            <ac:spMk id="4" creationId="{792B3F35-F180-4F72-8D70-83D3D3FC31E8}"/>
          </ac:spMkLst>
        </pc:spChg>
        <pc:spChg chg="add del mod">
          <ac:chgData name="Hiram Fleitas" userId="e10fcc43-9abd-4aad-af2d-b6bb7d9e18eb" providerId="ADAL" clId="{AD547821-B5F8-40FA-A3DF-B2A703962C7B}" dt="2022-02-12T01:04:40.929" v="44536" actId="478"/>
          <ac:spMkLst>
            <pc:docMk/>
            <pc:sldMk cId="3896804112" sldId="288"/>
            <ac:spMk id="6" creationId="{6BC968CB-FF1E-43B4-9C39-654E8E5C289F}"/>
          </ac:spMkLst>
        </pc:spChg>
        <pc:spChg chg="add mod">
          <ac:chgData name="Hiram Fleitas" userId="e10fcc43-9abd-4aad-af2d-b6bb7d9e18eb" providerId="ADAL" clId="{AD547821-B5F8-40FA-A3DF-B2A703962C7B}" dt="2022-02-12T01:10:48.836" v="44587" actId="1076"/>
          <ac:spMkLst>
            <pc:docMk/>
            <pc:sldMk cId="3896804112" sldId="288"/>
            <ac:spMk id="7" creationId="{0FF4AC4E-97BF-4B88-8A67-8B18E22AA846}"/>
          </ac:spMkLst>
        </pc:spChg>
        <pc:spChg chg="add mod">
          <ac:chgData name="Hiram Fleitas" userId="e10fcc43-9abd-4aad-af2d-b6bb7d9e18eb" providerId="ADAL" clId="{AD547821-B5F8-40FA-A3DF-B2A703962C7B}" dt="2022-02-12T01:10:48.836" v="44587" actId="1076"/>
          <ac:spMkLst>
            <pc:docMk/>
            <pc:sldMk cId="3896804112" sldId="288"/>
            <ac:spMk id="8" creationId="{0361F18D-B8F9-4A15-8137-656E21BA8DA6}"/>
          </ac:spMkLst>
        </pc:spChg>
        <pc:spChg chg="add mod">
          <ac:chgData name="Hiram Fleitas" userId="e10fcc43-9abd-4aad-af2d-b6bb7d9e18eb" providerId="ADAL" clId="{AD547821-B5F8-40FA-A3DF-B2A703962C7B}" dt="2022-02-12T01:10:48.836" v="44587" actId="1076"/>
          <ac:spMkLst>
            <pc:docMk/>
            <pc:sldMk cId="3896804112" sldId="288"/>
            <ac:spMk id="9" creationId="{05B282D6-6FEC-4B03-A229-F71E82F1185B}"/>
          </ac:spMkLst>
        </pc:spChg>
        <pc:spChg chg="mod">
          <ac:chgData name="Hiram Fleitas" userId="e10fcc43-9abd-4aad-af2d-b6bb7d9e18eb" providerId="ADAL" clId="{AD547821-B5F8-40FA-A3DF-B2A703962C7B}" dt="2022-02-12T01:11:06.177" v="44590" actId="14100"/>
          <ac:spMkLst>
            <pc:docMk/>
            <pc:sldMk cId="3896804112" sldId="288"/>
            <ac:spMk id="12" creationId="{754ED6FF-7C38-8F40-9A6F-9540183E301A}"/>
          </ac:spMkLst>
        </pc:spChg>
        <pc:spChg chg="mod">
          <ac:chgData name="Hiram Fleitas" userId="e10fcc43-9abd-4aad-af2d-b6bb7d9e18eb" providerId="ADAL" clId="{AD547821-B5F8-40FA-A3DF-B2A703962C7B}" dt="2022-02-12T01:10:48.836" v="44587" actId="1076"/>
          <ac:spMkLst>
            <pc:docMk/>
            <pc:sldMk cId="3896804112" sldId="288"/>
            <ac:spMk id="15" creationId="{76229987-03D2-FE48-B6FB-38C1EDDC7230}"/>
          </ac:spMkLst>
        </pc:spChg>
        <pc:spChg chg="mod">
          <ac:chgData name="Hiram Fleitas" userId="e10fcc43-9abd-4aad-af2d-b6bb7d9e18eb" providerId="ADAL" clId="{AD547821-B5F8-40FA-A3DF-B2A703962C7B}" dt="2022-02-12T01:10:48.836" v="44587" actId="1076"/>
          <ac:spMkLst>
            <pc:docMk/>
            <pc:sldMk cId="3896804112" sldId="288"/>
            <ac:spMk id="16" creationId="{485AC38E-3556-C146-BDEB-49CA4642252D}"/>
          </ac:spMkLst>
        </pc:spChg>
        <pc:spChg chg="del mod">
          <ac:chgData name="Hiram Fleitas" userId="e10fcc43-9abd-4aad-af2d-b6bb7d9e18eb" providerId="ADAL" clId="{AD547821-B5F8-40FA-A3DF-B2A703962C7B}" dt="2022-02-12T01:08:38.053" v="44568" actId="21"/>
          <ac:spMkLst>
            <pc:docMk/>
            <pc:sldMk cId="3896804112" sldId="288"/>
            <ac:spMk id="17" creationId="{D1E64DFA-3F6B-9F4E-B026-408A773B4D14}"/>
          </ac:spMkLst>
        </pc:spChg>
        <pc:spChg chg="del mod">
          <ac:chgData name="Hiram Fleitas" userId="e10fcc43-9abd-4aad-af2d-b6bb7d9e18eb" providerId="ADAL" clId="{AD547821-B5F8-40FA-A3DF-B2A703962C7B}" dt="2022-02-12T01:08:31.651" v="44566" actId="21"/>
          <ac:spMkLst>
            <pc:docMk/>
            <pc:sldMk cId="3896804112" sldId="288"/>
            <ac:spMk id="18" creationId="{DC88ECFE-9E6F-3E47-AE49-C00C264D4E1D}"/>
          </ac:spMkLst>
        </pc:spChg>
        <pc:spChg chg="mod">
          <ac:chgData name="Hiram Fleitas" userId="e10fcc43-9abd-4aad-af2d-b6bb7d9e18eb" providerId="ADAL" clId="{AD547821-B5F8-40FA-A3DF-B2A703962C7B}" dt="2022-02-12T01:10:48.836" v="44587" actId="1076"/>
          <ac:spMkLst>
            <pc:docMk/>
            <pc:sldMk cId="3896804112" sldId="288"/>
            <ac:spMk id="19" creationId="{0DFC57AA-DB0A-744E-A53D-1659D5CB111F}"/>
          </ac:spMkLst>
        </pc:spChg>
        <pc:spChg chg="add del mod">
          <ac:chgData name="Hiram Fleitas" userId="e10fcc43-9abd-4aad-af2d-b6bb7d9e18eb" providerId="ADAL" clId="{AD547821-B5F8-40FA-A3DF-B2A703962C7B}" dt="2022-02-12T01:04:55.758" v="44538" actId="478"/>
          <ac:spMkLst>
            <pc:docMk/>
            <pc:sldMk cId="3896804112" sldId="288"/>
            <ac:spMk id="20" creationId="{21AF41DE-DCB0-4B56-821D-0F3AB41235DB}"/>
          </ac:spMkLst>
        </pc:spChg>
        <pc:spChg chg="del mod topLvl">
          <ac:chgData name="Hiram Fleitas" userId="e10fcc43-9abd-4aad-af2d-b6bb7d9e18eb" providerId="ADAL" clId="{AD547821-B5F8-40FA-A3DF-B2A703962C7B}" dt="2022-02-12T01:08:43.559" v="44570" actId="21"/>
          <ac:spMkLst>
            <pc:docMk/>
            <pc:sldMk cId="3896804112" sldId="288"/>
            <ac:spMk id="21" creationId="{784C1390-702D-3B4A-97F9-39521C6E5573}"/>
          </ac:spMkLst>
        </pc:spChg>
        <pc:spChg chg="mod">
          <ac:chgData name="Hiram Fleitas" userId="e10fcc43-9abd-4aad-af2d-b6bb7d9e18eb" providerId="ADAL" clId="{AD547821-B5F8-40FA-A3DF-B2A703962C7B}" dt="2022-02-12T01:10:48.836" v="44587" actId="1076"/>
          <ac:spMkLst>
            <pc:docMk/>
            <pc:sldMk cId="3896804112" sldId="288"/>
            <ac:spMk id="23" creationId="{4FEF7779-FCDE-3045-90A9-2D83496B048A}"/>
          </ac:spMkLst>
        </pc:spChg>
        <pc:spChg chg="mod">
          <ac:chgData name="Hiram Fleitas" userId="e10fcc43-9abd-4aad-af2d-b6bb7d9e18eb" providerId="ADAL" clId="{AD547821-B5F8-40FA-A3DF-B2A703962C7B}" dt="2022-02-12T01:10:48.836" v="44587" actId="1076"/>
          <ac:spMkLst>
            <pc:docMk/>
            <pc:sldMk cId="3896804112" sldId="288"/>
            <ac:spMk id="25" creationId="{199B4527-9E67-F34C-A533-587DCCCAE7AE}"/>
          </ac:spMkLst>
        </pc:spChg>
        <pc:spChg chg="mod">
          <ac:chgData name="Hiram Fleitas" userId="e10fcc43-9abd-4aad-af2d-b6bb7d9e18eb" providerId="ADAL" clId="{AD547821-B5F8-40FA-A3DF-B2A703962C7B}" dt="2022-02-12T01:10:48.836" v="44587" actId="1076"/>
          <ac:spMkLst>
            <pc:docMk/>
            <pc:sldMk cId="3896804112" sldId="288"/>
            <ac:spMk id="35" creationId="{F2193B93-ED0C-4A45-BE0E-67F58057E7AB}"/>
          </ac:spMkLst>
        </pc:spChg>
        <pc:spChg chg="mod topLvl">
          <ac:chgData name="Hiram Fleitas" userId="e10fcc43-9abd-4aad-af2d-b6bb7d9e18eb" providerId="ADAL" clId="{AD547821-B5F8-40FA-A3DF-B2A703962C7B}" dt="2022-02-16T22:09:43.487" v="61859" actId="962"/>
          <ac:spMkLst>
            <pc:docMk/>
            <pc:sldMk cId="3896804112" sldId="288"/>
            <ac:spMk id="36" creationId="{50FF9889-06C6-5B44-8063-92F22A75E3C5}"/>
          </ac:spMkLst>
        </pc:spChg>
        <pc:spChg chg="mod">
          <ac:chgData name="Hiram Fleitas" userId="e10fcc43-9abd-4aad-af2d-b6bb7d9e18eb" providerId="ADAL" clId="{AD547821-B5F8-40FA-A3DF-B2A703962C7B}" dt="2022-02-12T01:10:48.836" v="44587" actId="1076"/>
          <ac:spMkLst>
            <pc:docMk/>
            <pc:sldMk cId="3896804112" sldId="288"/>
            <ac:spMk id="37" creationId="{042607E4-C8BF-A740-A293-ADC3771A00D6}"/>
          </ac:spMkLst>
        </pc:spChg>
        <pc:grpChg chg="del mod">
          <ac:chgData name="Hiram Fleitas" userId="e10fcc43-9abd-4aad-af2d-b6bb7d9e18eb" providerId="ADAL" clId="{AD547821-B5F8-40FA-A3DF-B2A703962C7B}" dt="2022-02-12T01:08:43.559" v="44570" actId="21"/>
          <ac:grpSpMkLst>
            <pc:docMk/>
            <pc:sldMk cId="3896804112" sldId="288"/>
            <ac:grpSpMk id="38" creationId="{9968D8F1-1FF8-0A45-8C93-C4A9FCD7639F}"/>
          </ac:grpSpMkLst>
        </pc:grpChg>
      </pc:sldChg>
      <pc:sldChg chg="del">
        <pc:chgData name="Hiram Fleitas" userId="e10fcc43-9abd-4aad-af2d-b6bb7d9e18eb" providerId="ADAL" clId="{AD547821-B5F8-40FA-A3DF-B2A703962C7B}" dt="2022-01-30T15:21:20.915" v="6800" actId="2696"/>
        <pc:sldMkLst>
          <pc:docMk/>
          <pc:sldMk cId="1588369394" sldId="1698"/>
        </pc:sldMkLst>
      </pc:sldChg>
      <pc:sldChg chg="add del">
        <pc:chgData name="Hiram Fleitas" userId="e10fcc43-9abd-4aad-af2d-b6bb7d9e18eb" providerId="ADAL" clId="{AD547821-B5F8-40FA-A3DF-B2A703962C7B}" dt="2022-02-11T20:36:32.967" v="41493" actId="2696"/>
        <pc:sldMkLst>
          <pc:docMk/>
          <pc:sldMk cId="2758701143" sldId="1698"/>
        </pc:sldMkLst>
      </pc:sldChg>
      <pc:sldChg chg="del mod modShow">
        <pc:chgData name="Hiram Fleitas" userId="e10fcc43-9abd-4aad-af2d-b6bb7d9e18eb" providerId="ADAL" clId="{AD547821-B5F8-40FA-A3DF-B2A703962C7B}" dt="2022-01-30T16:55:20.793" v="7430" actId="2696"/>
        <pc:sldMkLst>
          <pc:docMk/>
          <pc:sldMk cId="1471674812" sldId="1699"/>
        </pc:sldMkLst>
      </pc:sldChg>
      <pc:sldChg chg="addSp delSp modSp mod ord modAnim modShow modNotesTx">
        <pc:chgData name="Hiram Fleitas" userId="e10fcc43-9abd-4aad-af2d-b6bb7d9e18eb" providerId="ADAL" clId="{AD547821-B5F8-40FA-A3DF-B2A703962C7B}" dt="2022-02-20T03:07:32.457" v="76883" actId="1035"/>
        <pc:sldMkLst>
          <pc:docMk/>
          <pc:sldMk cId="3182135372" sldId="3158"/>
        </pc:sldMkLst>
        <pc:spChg chg="mod">
          <ac:chgData name="Hiram Fleitas" userId="e10fcc43-9abd-4aad-af2d-b6bb7d9e18eb" providerId="ADAL" clId="{AD547821-B5F8-40FA-A3DF-B2A703962C7B}" dt="2022-02-17T02:36:10.362" v="68095" actId="962"/>
          <ac:spMkLst>
            <pc:docMk/>
            <pc:sldMk cId="3182135372" sldId="3158"/>
            <ac:spMk id="3" creationId="{EDF0681D-FEB4-4DB4-AEED-4340FBA169AC}"/>
          </ac:spMkLst>
        </pc:spChg>
        <pc:spChg chg="mod">
          <ac:chgData name="Hiram Fleitas" userId="e10fcc43-9abd-4aad-af2d-b6bb7d9e18eb" providerId="ADAL" clId="{AD547821-B5F8-40FA-A3DF-B2A703962C7B}" dt="2022-02-17T03:33:55.320" v="69380" actId="33553"/>
          <ac:spMkLst>
            <pc:docMk/>
            <pc:sldMk cId="3182135372" sldId="3158"/>
            <ac:spMk id="4" creationId="{30562A4C-0C12-43FC-BF6B-10C52014B5F0}"/>
          </ac:spMkLst>
        </pc:spChg>
        <pc:spChg chg="mod">
          <ac:chgData name="Hiram Fleitas" userId="e10fcc43-9abd-4aad-af2d-b6bb7d9e18eb" providerId="ADAL" clId="{AD547821-B5F8-40FA-A3DF-B2A703962C7B}" dt="2022-02-20T03:07:32.457" v="76883" actId="1035"/>
          <ac:spMkLst>
            <pc:docMk/>
            <pc:sldMk cId="3182135372" sldId="3158"/>
            <ac:spMk id="41" creationId="{B2FCE184-77FE-435B-BCAC-385283A0999F}"/>
          </ac:spMkLst>
        </pc:spChg>
        <pc:spChg chg="mod">
          <ac:chgData name="Hiram Fleitas" userId="e10fcc43-9abd-4aad-af2d-b6bb7d9e18eb" providerId="ADAL" clId="{AD547821-B5F8-40FA-A3DF-B2A703962C7B}" dt="2022-02-20T03:07:32.457" v="76883" actId="1035"/>
          <ac:spMkLst>
            <pc:docMk/>
            <pc:sldMk cId="3182135372" sldId="3158"/>
            <ac:spMk id="44" creationId="{04ED9587-012D-4562-A34E-06B5CB3C0353}"/>
          </ac:spMkLst>
        </pc:spChg>
        <pc:spChg chg="mod">
          <ac:chgData name="Hiram Fleitas" userId="e10fcc43-9abd-4aad-af2d-b6bb7d9e18eb" providerId="ADAL" clId="{AD547821-B5F8-40FA-A3DF-B2A703962C7B}" dt="2022-02-20T03:07:32.457" v="76883" actId="1035"/>
          <ac:spMkLst>
            <pc:docMk/>
            <pc:sldMk cId="3182135372" sldId="3158"/>
            <ac:spMk id="47" creationId="{DFC09BB9-2415-4360-B83E-18AA23AB28F6}"/>
          </ac:spMkLst>
        </pc:spChg>
        <pc:spChg chg="mod">
          <ac:chgData name="Hiram Fleitas" userId="e10fcc43-9abd-4aad-af2d-b6bb7d9e18eb" providerId="ADAL" clId="{AD547821-B5F8-40FA-A3DF-B2A703962C7B}" dt="2022-02-20T03:07:32.457" v="76883" actId="1035"/>
          <ac:spMkLst>
            <pc:docMk/>
            <pc:sldMk cId="3182135372" sldId="3158"/>
            <ac:spMk id="50" creationId="{0DE6BC47-8377-4281-B13F-549B3DA61557}"/>
          </ac:spMkLst>
        </pc:spChg>
        <pc:spChg chg="mod">
          <ac:chgData name="Hiram Fleitas" userId="e10fcc43-9abd-4aad-af2d-b6bb7d9e18eb" providerId="ADAL" clId="{AD547821-B5F8-40FA-A3DF-B2A703962C7B}" dt="2022-02-20T03:07:32.457" v="76883" actId="1035"/>
          <ac:spMkLst>
            <pc:docMk/>
            <pc:sldMk cId="3182135372" sldId="3158"/>
            <ac:spMk id="53" creationId="{DCD72B43-BD48-433F-9C15-1C6B963CE69F}"/>
          </ac:spMkLst>
        </pc:spChg>
        <pc:spChg chg="mod">
          <ac:chgData name="Hiram Fleitas" userId="e10fcc43-9abd-4aad-af2d-b6bb7d9e18eb" providerId="ADAL" clId="{AD547821-B5F8-40FA-A3DF-B2A703962C7B}" dt="2022-02-20T03:07:32.457" v="76883" actId="1035"/>
          <ac:spMkLst>
            <pc:docMk/>
            <pc:sldMk cId="3182135372" sldId="3158"/>
            <ac:spMk id="55" creationId="{656C9BF3-6748-4D1C-84C2-D53626DBD140}"/>
          </ac:spMkLst>
        </pc:spChg>
        <pc:spChg chg="mod">
          <ac:chgData name="Hiram Fleitas" userId="e10fcc43-9abd-4aad-af2d-b6bb7d9e18eb" providerId="ADAL" clId="{AD547821-B5F8-40FA-A3DF-B2A703962C7B}" dt="2022-02-20T03:07:32.457" v="76883" actId="1035"/>
          <ac:spMkLst>
            <pc:docMk/>
            <pc:sldMk cId="3182135372" sldId="3158"/>
            <ac:spMk id="58" creationId="{5FF75E4E-5CF4-4002-A38E-C5B40F8541BE}"/>
          </ac:spMkLst>
        </pc:spChg>
        <pc:spChg chg="mod">
          <ac:chgData name="Hiram Fleitas" userId="e10fcc43-9abd-4aad-af2d-b6bb7d9e18eb" providerId="ADAL" clId="{AD547821-B5F8-40FA-A3DF-B2A703962C7B}" dt="2022-02-20T03:07:32.457" v="76883" actId="1035"/>
          <ac:spMkLst>
            <pc:docMk/>
            <pc:sldMk cId="3182135372" sldId="3158"/>
            <ac:spMk id="61" creationId="{99230EE7-4045-4E9A-9AB4-DB702F69CF60}"/>
          </ac:spMkLst>
        </pc:spChg>
        <pc:spChg chg="mod">
          <ac:chgData name="Hiram Fleitas" userId="e10fcc43-9abd-4aad-af2d-b6bb7d9e18eb" providerId="ADAL" clId="{AD547821-B5F8-40FA-A3DF-B2A703962C7B}" dt="2022-02-20T03:07:32.457" v="76883" actId="1035"/>
          <ac:spMkLst>
            <pc:docMk/>
            <pc:sldMk cId="3182135372" sldId="3158"/>
            <ac:spMk id="64" creationId="{B3A8E9BB-653A-4E5E-BA0B-E18243BE1D3C}"/>
          </ac:spMkLst>
        </pc:spChg>
        <pc:spChg chg="mod">
          <ac:chgData name="Hiram Fleitas" userId="e10fcc43-9abd-4aad-af2d-b6bb7d9e18eb" providerId="ADAL" clId="{AD547821-B5F8-40FA-A3DF-B2A703962C7B}" dt="2022-02-20T03:07:32.457" v="76883" actId="1035"/>
          <ac:spMkLst>
            <pc:docMk/>
            <pc:sldMk cId="3182135372" sldId="3158"/>
            <ac:spMk id="67" creationId="{8CA3191F-83BF-4FBF-BAA1-A3435596A083}"/>
          </ac:spMkLst>
        </pc:spChg>
        <pc:spChg chg="mod">
          <ac:chgData name="Hiram Fleitas" userId="e10fcc43-9abd-4aad-af2d-b6bb7d9e18eb" providerId="ADAL" clId="{AD547821-B5F8-40FA-A3DF-B2A703962C7B}" dt="2022-02-20T03:07:32.457" v="76883" actId="1035"/>
          <ac:spMkLst>
            <pc:docMk/>
            <pc:sldMk cId="3182135372" sldId="3158"/>
            <ac:spMk id="70" creationId="{12E24059-B719-44A2-BAD2-5F19D2563EA7}"/>
          </ac:spMkLst>
        </pc:spChg>
        <pc:spChg chg="mod">
          <ac:chgData name="Hiram Fleitas" userId="e10fcc43-9abd-4aad-af2d-b6bb7d9e18eb" providerId="ADAL" clId="{AD547821-B5F8-40FA-A3DF-B2A703962C7B}" dt="2022-02-20T03:07:32.457" v="76883" actId="1035"/>
          <ac:spMkLst>
            <pc:docMk/>
            <pc:sldMk cId="3182135372" sldId="3158"/>
            <ac:spMk id="73" creationId="{38E47B67-3D61-44F9-80B0-C692F83A1736}"/>
          </ac:spMkLst>
        </pc:spChg>
        <pc:spChg chg="mod">
          <ac:chgData name="Hiram Fleitas" userId="e10fcc43-9abd-4aad-af2d-b6bb7d9e18eb" providerId="ADAL" clId="{AD547821-B5F8-40FA-A3DF-B2A703962C7B}" dt="2022-02-20T03:07:32.457" v="76883" actId="1035"/>
          <ac:spMkLst>
            <pc:docMk/>
            <pc:sldMk cId="3182135372" sldId="3158"/>
            <ac:spMk id="77" creationId="{AD7E3AF8-02CA-415B-A2EF-311126F3EE2A}"/>
          </ac:spMkLst>
        </pc:spChg>
        <pc:spChg chg="mod">
          <ac:chgData name="Hiram Fleitas" userId="e10fcc43-9abd-4aad-af2d-b6bb7d9e18eb" providerId="ADAL" clId="{AD547821-B5F8-40FA-A3DF-B2A703962C7B}" dt="2022-02-20T03:07:32.457" v="76883" actId="1035"/>
          <ac:spMkLst>
            <pc:docMk/>
            <pc:sldMk cId="3182135372" sldId="3158"/>
            <ac:spMk id="79" creationId="{68F82817-6FD2-4EED-B08E-767E56F1AD42}"/>
          </ac:spMkLst>
        </pc:spChg>
        <pc:spChg chg="mod">
          <ac:chgData name="Hiram Fleitas" userId="e10fcc43-9abd-4aad-af2d-b6bb7d9e18eb" providerId="ADAL" clId="{AD547821-B5F8-40FA-A3DF-B2A703962C7B}" dt="2022-02-20T03:07:32.457" v="76883" actId="1035"/>
          <ac:spMkLst>
            <pc:docMk/>
            <pc:sldMk cId="3182135372" sldId="3158"/>
            <ac:spMk id="82" creationId="{3C13B259-B00A-4200-B74B-3EA1C9B144C2}"/>
          </ac:spMkLst>
        </pc:spChg>
        <pc:spChg chg="mod">
          <ac:chgData name="Hiram Fleitas" userId="e10fcc43-9abd-4aad-af2d-b6bb7d9e18eb" providerId="ADAL" clId="{AD547821-B5F8-40FA-A3DF-B2A703962C7B}" dt="2022-02-20T03:07:32.457" v="76883" actId="1035"/>
          <ac:spMkLst>
            <pc:docMk/>
            <pc:sldMk cId="3182135372" sldId="3158"/>
            <ac:spMk id="83" creationId="{F9301484-B66B-4BDC-AAAF-DB23BD52DEF2}"/>
          </ac:spMkLst>
        </pc:spChg>
        <pc:spChg chg="mod">
          <ac:chgData name="Hiram Fleitas" userId="e10fcc43-9abd-4aad-af2d-b6bb7d9e18eb" providerId="ADAL" clId="{AD547821-B5F8-40FA-A3DF-B2A703962C7B}" dt="2022-02-20T03:07:32.457" v="76883" actId="1035"/>
          <ac:spMkLst>
            <pc:docMk/>
            <pc:sldMk cId="3182135372" sldId="3158"/>
            <ac:spMk id="84" creationId="{0115D903-CE42-4D83-95A5-F389342BDF4C}"/>
          </ac:spMkLst>
        </pc:spChg>
        <pc:spChg chg="mod">
          <ac:chgData name="Hiram Fleitas" userId="e10fcc43-9abd-4aad-af2d-b6bb7d9e18eb" providerId="ADAL" clId="{AD547821-B5F8-40FA-A3DF-B2A703962C7B}" dt="2022-02-20T03:07:32.457" v="76883" actId="1035"/>
          <ac:spMkLst>
            <pc:docMk/>
            <pc:sldMk cId="3182135372" sldId="3158"/>
            <ac:spMk id="85" creationId="{DB98A226-B62D-42A8-9CA8-99B7DC6522B4}"/>
          </ac:spMkLst>
        </pc:spChg>
        <pc:spChg chg="mod">
          <ac:chgData name="Hiram Fleitas" userId="e10fcc43-9abd-4aad-af2d-b6bb7d9e18eb" providerId="ADAL" clId="{AD547821-B5F8-40FA-A3DF-B2A703962C7B}" dt="2022-02-20T03:07:32.457" v="76883" actId="1035"/>
          <ac:spMkLst>
            <pc:docMk/>
            <pc:sldMk cId="3182135372" sldId="3158"/>
            <ac:spMk id="86" creationId="{775B5F7C-B706-4306-A4E0-A7ECCA2B3FC3}"/>
          </ac:spMkLst>
        </pc:spChg>
        <pc:spChg chg="mod">
          <ac:chgData name="Hiram Fleitas" userId="e10fcc43-9abd-4aad-af2d-b6bb7d9e18eb" providerId="ADAL" clId="{AD547821-B5F8-40FA-A3DF-B2A703962C7B}" dt="2022-02-20T03:07:32.457" v="76883" actId="1035"/>
          <ac:spMkLst>
            <pc:docMk/>
            <pc:sldMk cId="3182135372" sldId="3158"/>
            <ac:spMk id="87" creationId="{57152729-05BB-41E3-8F7D-E8C695334B9C}"/>
          </ac:spMkLst>
        </pc:spChg>
        <pc:spChg chg="mod">
          <ac:chgData name="Hiram Fleitas" userId="e10fcc43-9abd-4aad-af2d-b6bb7d9e18eb" providerId="ADAL" clId="{AD547821-B5F8-40FA-A3DF-B2A703962C7B}" dt="2022-02-20T03:07:32.457" v="76883" actId="1035"/>
          <ac:spMkLst>
            <pc:docMk/>
            <pc:sldMk cId="3182135372" sldId="3158"/>
            <ac:spMk id="88" creationId="{69BD9BBB-5D40-451E-9015-45C3AA79EA08}"/>
          </ac:spMkLst>
        </pc:spChg>
        <pc:grpChg chg="mod">
          <ac:chgData name="Hiram Fleitas" userId="e10fcc43-9abd-4aad-af2d-b6bb7d9e18eb" providerId="ADAL" clId="{AD547821-B5F8-40FA-A3DF-B2A703962C7B}" dt="2022-02-20T03:07:32.457" v="76883" actId="1035"/>
          <ac:grpSpMkLst>
            <pc:docMk/>
            <pc:sldMk cId="3182135372" sldId="3158"/>
            <ac:grpSpMk id="89" creationId="{8F1EE954-7EA3-4749-B683-7B53A68D502F}"/>
          </ac:grpSpMkLst>
        </pc:grpChg>
        <pc:grpChg chg="mod">
          <ac:chgData name="Hiram Fleitas" userId="e10fcc43-9abd-4aad-af2d-b6bb7d9e18eb" providerId="ADAL" clId="{AD547821-B5F8-40FA-A3DF-B2A703962C7B}" dt="2022-02-20T03:07:32.457" v="76883" actId="1035"/>
          <ac:grpSpMkLst>
            <pc:docMk/>
            <pc:sldMk cId="3182135372" sldId="3158"/>
            <ac:grpSpMk id="90" creationId="{1714EB8B-F08F-4B0D-B000-BC8074A53389}"/>
          </ac:grpSpMkLst>
        </pc:grpChg>
        <pc:grpChg chg="mod">
          <ac:chgData name="Hiram Fleitas" userId="e10fcc43-9abd-4aad-af2d-b6bb7d9e18eb" providerId="ADAL" clId="{AD547821-B5F8-40FA-A3DF-B2A703962C7B}" dt="2022-02-20T03:07:32.457" v="76883" actId="1035"/>
          <ac:grpSpMkLst>
            <pc:docMk/>
            <pc:sldMk cId="3182135372" sldId="3158"/>
            <ac:grpSpMk id="91" creationId="{ABE91D2D-E55F-495A-948C-792A447CDDA1}"/>
          </ac:grpSpMkLst>
        </pc:grpChg>
        <pc:grpChg chg="mod">
          <ac:chgData name="Hiram Fleitas" userId="e10fcc43-9abd-4aad-af2d-b6bb7d9e18eb" providerId="ADAL" clId="{AD547821-B5F8-40FA-A3DF-B2A703962C7B}" dt="2022-02-20T03:07:32.457" v="76883" actId="1035"/>
          <ac:grpSpMkLst>
            <pc:docMk/>
            <pc:sldMk cId="3182135372" sldId="3158"/>
            <ac:grpSpMk id="92" creationId="{D8CB3A3B-DF73-45D3-A850-F88709B9B0EA}"/>
          </ac:grpSpMkLst>
        </pc:grpChg>
        <pc:grpChg chg="mod">
          <ac:chgData name="Hiram Fleitas" userId="e10fcc43-9abd-4aad-af2d-b6bb7d9e18eb" providerId="ADAL" clId="{AD547821-B5F8-40FA-A3DF-B2A703962C7B}" dt="2022-02-20T03:07:32.457" v="76883" actId="1035"/>
          <ac:grpSpMkLst>
            <pc:docMk/>
            <pc:sldMk cId="3182135372" sldId="3158"/>
            <ac:grpSpMk id="93" creationId="{8B425DCB-CAED-43BC-9FD8-9FD245D30054}"/>
          </ac:grpSpMkLst>
        </pc:grpChg>
        <pc:grpChg chg="mod">
          <ac:chgData name="Hiram Fleitas" userId="e10fcc43-9abd-4aad-af2d-b6bb7d9e18eb" providerId="ADAL" clId="{AD547821-B5F8-40FA-A3DF-B2A703962C7B}" dt="2022-02-20T03:07:32.457" v="76883" actId="1035"/>
          <ac:grpSpMkLst>
            <pc:docMk/>
            <pc:sldMk cId="3182135372" sldId="3158"/>
            <ac:grpSpMk id="94" creationId="{B937E63F-57FA-4726-B343-93D0CA2C2376}"/>
          </ac:grpSpMkLst>
        </pc:grpChg>
        <pc:grpChg chg="mod">
          <ac:chgData name="Hiram Fleitas" userId="e10fcc43-9abd-4aad-af2d-b6bb7d9e18eb" providerId="ADAL" clId="{AD547821-B5F8-40FA-A3DF-B2A703962C7B}" dt="2022-02-20T03:07:32.457" v="76883" actId="1035"/>
          <ac:grpSpMkLst>
            <pc:docMk/>
            <pc:sldMk cId="3182135372" sldId="3158"/>
            <ac:grpSpMk id="95" creationId="{15DD56AC-1D49-47BD-B204-66189DD53510}"/>
          </ac:grpSpMkLst>
        </pc:grpChg>
        <pc:grpChg chg="mod">
          <ac:chgData name="Hiram Fleitas" userId="e10fcc43-9abd-4aad-af2d-b6bb7d9e18eb" providerId="ADAL" clId="{AD547821-B5F8-40FA-A3DF-B2A703962C7B}" dt="2022-02-20T03:07:32.457" v="76883" actId="1035"/>
          <ac:grpSpMkLst>
            <pc:docMk/>
            <pc:sldMk cId="3182135372" sldId="3158"/>
            <ac:grpSpMk id="98" creationId="{1A0DEA21-A683-4BB8-9685-945FF9C1CE88}"/>
          </ac:grpSpMkLst>
        </pc:grpChg>
        <pc:grpChg chg="mod">
          <ac:chgData name="Hiram Fleitas" userId="e10fcc43-9abd-4aad-af2d-b6bb7d9e18eb" providerId="ADAL" clId="{AD547821-B5F8-40FA-A3DF-B2A703962C7B}" dt="2022-02-20T03:07:32.457" v="76883" actId="1035"/>
          <ac:grpSpMkLst>
            <pc:docMk/>
            <pc:sldMk cId="3182135372" sldId="3158"/>
            <ac:grpSpMk id="99" creationId="{ECCDA6CE-0683-4768-9AEE-0FA8546139F1}"/>
          </ac:grpSpMkLst>
        </pc:grpChg>
        <pc:grpChg chg="mod">
          <ac:chgData name="Hiram Fleitas" userId="e10fcc43-9abd-4aad-af2d-b6bb7d9e18eb" providerId="ADAL" clId="{AD547821-B5F8-40FA-A3DF-B2A703962C7B}" dt="2022-02-20T03:07:32.457" v="76883" actId="1035"/>
          <ac:grpSpMkLst>
            <pc:docMk/>
            <pc:sldMk cId="3182135372" sldId="3158"/>
            <ac:grpSpMk id="100" creationId="{DE6968C6-F812-4316-89F1-4F8698E8E75B}"/>
          </ac:grpSpMkLst>
        </pc:grpChg>
        <pc:grpChg chg="mod">
          <ac:chgData name="Hiram Fleitas" userId="e10fcc43-9abd-4aad-af2d-b6bb7d9e18eb" providerId="ADAL" clId="{AD547821-B5F8-40FA-A3DF-B2A703962C7B}" dt="2022-02-20T03:07:32.457" v="76883" actId="1035"/>
          <ac:grpSpMkLst>
            <pc:docMk/>
            <pc:sldMk cId="3182135372" sldId="3158"/>
            <ac:grpSpMk id="101" creationId="{24DF20E7-32DE-420F-8E1E-19427066B6CC}"/>
          </ac:grpSpMkLst>
        </pc:grpChg>
        <pc:grpChg chg="mod">
          <ac:chgData name="Hiram Fleitas" userId="e10fcc43-9abd-4aad-af2d-b6bb7d9e18eb" providerId="ADAL" clId="{AD547821-B5F8-40FA-A3DF-B2A703962C7B}" dt="2022-02-20T03:07:32.457" v="76883" actId="1035"/>
          <ac:grpSpMkLst>
            <pc:docMk/>
            <pc:sldMk cId="3182135372" sldId="3158"/>
            <ac:grpSpMk id="102" creationId="{23A30368-0583-400A-966A-87745D48E31B}"/>
          </ac:grpSpMkLst>
        </pc:grpChg>
        <pc:grpChg chg="mod">
          <ac:chgData name="Hiram Fleitas" userId="e10fcc43-9abd-4aad-af2d-b6bb7d9e18eb" providerId="ADAL" clId="{AD547821-B5F8-40FA-A3DF-B2A703962C7B}" dt="2022-02-20T03:07:32.457" v="76883" actId="1035"/>
          <ac:grpSpMkLst>
            <pc:docMk/>
            <pc:sldMk cId="3182135372" sldId="3158"/>
            <ac:grpSpMk id="103" creationId="{E5B79FBA-4310-43C4-9C95-6F0083AD680D}"/>
          </ac:grpSpMkLst>
        </pc:grpChg>
        <pc:grpChg chg="mod">
          <ac:chgData name="Hiram Fleitas" userId="e10fcc43-9abd-4aad-af2d-b6bb7d9e18eb" providerId="ADAL" clId="{AD547821-B5F8-40FA-A3DF-B2A703962C7B}" dt="2022-02-20T03:07:32.457" v="76883" actId="1035"/>
          <ac:grpSpMkLst>
            <pc:docMk/>
            <pc:sldMk cId="3182135372" sldId="3158"/>
            <ac:grpSpMk id="105" creationId="{AFC9B5FF-2F21-4D9B-97F1-F0B738E4ACAB}"/>
          </ac:grpSpMkLst>
        </pc:grpChg>
        <pc:grpChg chg="mod">
          <ac:chgData name="Hiram Fleitas" userId="e10fcc43-9abd-4aad-af2d-b6bb7d9e18eb" providerId="ADAL" clId="{AD547821-B5F8-40FA-A3DF-B2A703962C7B}" dt="2022-02-20T03:07:32.457" v="76883" actId="1035"/>
          <ac:grpSpMkLst>
            <pc:docMk/>
            <pc:sldMk cId="3182135372" sldId="3158"/>
            <ac:grpSpMk id="106" creationId="{1271F9B1-63BF-4F2A-94E4-77CA8D138389}"/>
          </ac:grpSpMkLst>
        </pc:grpChg>
        <pc:grpChg chg="mod">
          <ac:chgData name="Hiram Fleitas" userId="e10fcc43-9abd-4aad-af2d-b6bb7d9e18eb" providerId="ADAL" clId="{AD547821-B5F8-40FA-A3DF-B2A703962C7B}" dt="2022-02-20T03:07:32.457" v="76883" actId="1035"/>
          <ac:grpSpMkLst>
            <pc:docMk/>
            <pc:sldMk cId="3182135372" sldId="3158"/>
            <ac:grpSpMk id="107" creationId="{1DF57EA8-1AD2-46E3-B54E-82EA957FA30C}"/>
          </ac:grpSpMkLst>
        </pc:grpChg>
        <pc:grpChg chg="mod">
          <ac:chgData name="Hiram Fleitas" userId="e10fcc43-9abd-4aad-af2d-b6bb7d9e18eb" providerId="ADAL" clId="{AD547821-B5F8-40FA-A3DF-B2A703962C7B}" dt="2022-02-20T03:07:32.457" v="76883" actId="1035"/>
          <ac:grpSpMkLst>
            <pc:docMk/>
            <pc:sldMk cId="3182135372" sldId="3158"/>
            <ac:grpSpMk id="108" creationId="{6779F5E1-988F-4B7F-A745-9D4A87F77485}"/>
          </ac:grpSpMkLst>
        </pc:grpChg>
        <pc:grpChg chg="mod">
          <ac:chgData name="Hiram Fleitas" userId="e10fcc43-9abd-4aad-af2d-b6bb7d9e18eb" providerId="ADAL" clId="{AD547821-B5F8-40FA-A3DF-B2A703962C7B}" dt="2022-02-20T03:07:32.457" v="76883" actId="1035"/>
          <ac:grpSpMkLst>
            <pc:docMk/>
            <pc:sldMk cId="3182135372" sldId="3158"/>
            <ac:grpSpMk id="109" creationId="{27429E5C-DD8B-4960-BAFE-E64DF8F3B369}"/>
          </ac:grpSpMkLst>
        </pc:grpChg>
        <pc:grpChg chg="mod">
          <ac:chgData name="Hiram Fleitas" userId="e10fcc43-9abd-4aad-af2d-b6bb7d9e18eb" providerId="ADAL" clId="{AD547821-B5F8-40FA-A3DF-B2A703962C7B}" dt="2022-02-20T03:07:32.457" v="76883" actId="1035"/>
          <ac:grpSpMkLst>
            <pc:docMk/>
            <pc:sldMk cId="3182135372" sldId="3158"/>
            <ac:grpSpMk id="110" creationId="{6DEB98AC-9BA4-46D4-8C0D-F55EBC6E971A}"/>
          </ac:grpSpMkLst>
        </pc:grpChg>
        <pc:grpChg chg="mod">
          <ac:chgData name="Hiram Fleitas" userId="e10fcc43-9abd-4aad-af2d-b6bb7d9e18eb" providerId="ADAL" clId="{AD547821-B5F8-40FA-A3DF-B2A703962C7B}" dt="2022-02-20T03:07:32.457" v="76883" actId="1035"/>
          <ac:grpSpMkLst>
            <pc:docMk/>
            <pc:sldMk cId="3182135372" sldId="3158"/>
            <ac:grpSpMk id="111" creationId="{1C65F342-F477-47A4-A1E0-A3AA011C7C0E}"/>
          </ac:grpSpMkLst>
        </pc:grpChg>
        <pc:picChg chg="mod">
          <ac:chgData name="Hiram Fleitas" userId="e10fcc43-9abd-4aad-af2d-b6bb7d9e18eb" providerId="ADAL" clId="{AD547821-B5F8-40FA-A3DF-B2A703962C7B}" dt="2022-02-17T02:36:06.339" v="68094" actId="962"/>
          <ac:picMkLst>
            <pc:docMk/>
            <pc:sldMk cId="3182135372" sldId="3158"/>
            <ac:picMk id="2" creationId="{2BC419D0-071D-47AB-B4B3-AD382E5EE5FC}"/>
          </ac:picMkLst>
        </pc:picChg>
        <pc:picChg chg="add mod">
          <ac:chgData name="Hiram Fleitas" userId="e10fcc43-9abd-4aad-af2d-b6bb7d9e18eb" providerId="ADAL" clId="{AD547821-B5F8-40FA-A3DF-B2A703962C7B}" dt="2022-02-20T03:06:44.124" v="76871" actId="1076"/>
          <ac:picMkLst>
            <pc:docMk/>
            <pc:sldMk cId="3182135372" sldId="3158"/>
            <ac:picMk id="5" creationId="{76B7D15A-8F81-41A0-8BB5-744895BCB7B7}"/>
          </ac:picMkLst>
        </pc:picChg>
        <pc:picChg chg="del mod">
          <ac:chgData name="Hiram Fleitas" userId="e10fcc43-9abd-4aad-af2d-b6bb7d9e18eb" providerId="ADAL" clId="{AD547821-B5F8-40FA-A3DF-B2A703962C7B}" dt="2022-02-20T03:06:35.984" v="76870" actId="478"/>
          <ac:picMkLst>
            <pc:docMk/>
            <pc:sldMk cId="3182135372" sldId="3158"/>
            <ac:picMk id="52" creationId="{A4120B0C-3019-44D5-B6E7-7EED519F2E09}"/>
          </ac:picMkLst>
        </pc:picChg>
        <pc:cxnChg chg="mod">
          <ac:chgData name="Hiram Fleitas" userId="e10fcc43-9abd-4aad-af2d-b6bb7d9e18eb" providerId="ADAL" clId="{AD547821-B5F8-40FA-A3DF-B2A703962C7B}" dt="2022-02-20T03:07:32.457" v="76883" actId="1035"/>
          <ac:cxnSpMkLst>
            <pc:docMk/>
            <pc:sldMk cId="3182135372" sldId="3158"/>
            <ac:cxnSpMk id="42" creationId="{40246077-74A9-4B2F-A143-680275FDE829}"/>
          </ac:cxnSpMkLst>
        </pc:cxnChg>
        <pc:cxnChg chg="mod">
          <ac:chgData name="Hiram Fleitas" userId="e10fcc43-9abd-4aad-af2d-b6bb7d9e18eb" providerId="ADAL" clId="{AD547821-B5F8-40FA-A3DF-B2A703962C7B}" dt="2022-02-20T03:07:32.457" v="76883" actId="1035"/>
          <ac:cxnSpMkLst>
            <pc:docMk/>
            <pc:sldMk cId="3182135372" sldId="3158"/>
            <ac:cxnSpMk id="48" creationId="{15BD7CCE-F927-4149-9ED8-073308173ED6}"/>
          </ac:cxnSpMkLst>
        </pc:cxnChg>
        <pc:cxnChg chg="mod">
          <ac:chgData name="Hiram Fleitas" userId="e10fcc43-9abd-4aad-af2d-b6bb7d9e18eb" providerId="ADAL" clId="{AD547821-B5F8-40FA-A3DF-B2A703962C7B}" dt="2022-02-20T03:07:32.457" v="76883" actId="1035"/>
          <ac:cxnSpMkLst>
            <pc:docMk/>
            <pc:sldMk cId="3182135372" sldId="3158"/>
            <ac:cxnSpMk id="59" creationId="{895FBB2D-9F10-4F00-94A9-EB39BA7565CD}"/>
          </ac:cxnSpMkLst>
        </pc:cxnChg>
        <pc:cxnChg chg="mod">
          <ac:chgData name="Hiram Fleitas" userId="e10fcc43-9abd-4aad-af2d-b6bb7d9e18eb" providerId="ADAL" clId="{AD547821-B5F8-40FA-A3DF-B2A703962C7B}" dt="2022-02-20T03:07:32.457" v="76883" actId="1035"/>
          <ac:cxnSpMkLst>
            <pc:docMk/>
            <pc:sldMk cId="3182135372" sldId="3158"/>
            <ac:cxnSpMk id="65" creationId="{36DEE835-B7FF-4FC1-BAFB-6D8C9D552A2F}"/>
          </ac:cxnSpMkLst>
        </pc:cxnChg>
        <pc:cxnChg chg="mod">
          <ac:chgData name="Hiram Fleitas" userId="e10fcc43-9abd-4aad-af2d-b6bb7d9e18eb" providerId="ADAL" clId="{AD547821-B5F8-40FA-A3DF-B2A703962C7B}" dt="2022-02-20T03:07:32.457" v="76883" actId="1035"/>
          <ac:cxnSpMkLst>
            <pc:docMk/>
            <pc:sldMk cId="3182135372" sldId="3158"/>
            <ac:cxnSpMk id="71" creationId="{6E444D31-DDCF-4484-9A90-FE697FF6807D}"/>
          </ac:cxnSpMkLst>
        </pc:cxnChg>
        <pc:cxnChg chg="mod">
          <ac:chgData name="Hiram Fleitas" userId="e10fcc43-9abd-4aad-af2d-b6bb7d9e18eb" providerId="ADAL" clId="{AD547821-B5F8-40FA-A3DF-B2A703962C7B}" dt="2022-02-20T03:07:32.457" v="76883" actId="1035"/>
          <ac:cxnSpMkLst>
            <pc:docMk/>
            <pc:sldMk cId="3182135372" sldId="3158"/>
            <ac:cxnSpMk id="81" creationId="{D285A0D8-C81F-46A9-AE55-4F7CBEBE908B}"/>
          </ac:cxnSpMkLst>
        </pc:cxnChg>
      </pc:sldChg>
      <pc:sldChg chg="addSp delSp modSp add del mod">
        <pc:chgData name="Hiram Fleitas" userId="e10fcc43-9abd-4aad-af2d-b6bb7d9e18eb" providerId="ADAL" clId="{AD547821-B5F8-40FA-A3DF-B2A703962C7B}" dt="2022-02-17T02:53:09.862" v="68724" actId="33553"/>
        <pc:sldMkLst>
          <pc:docMk/>
          <pc:sldMk cId="1970069448" sldId="4001"/>
        </pc:sldMkLst>
        <pc:spChg chg="add mod">
          <ac:chgData name="Hiram Fleitas" userId="e10fcc43-9abd-4aad-af2d-b6bb7d9e18eb" providerId="ADAL" clId="{AD547821-B5F8-40FA-A3DF-B2A703962C7B}" dt="2022-01-30T17:40:03.591" v="8039" actId="14100"/>
          <ac:spMkLst>
            <pc:docMk/>
            <pc:sldMk cId="1970069448" sldId="4001"/>
            <ac:spMk id="2" creationId="{81C41394-1F53-4FA6-9979-4F36767E23A6}"/>
          </ac:spMkLst>
        </pc:spChg>
        <pc:spChg chg="add mod">
          <ac:chgData name="Hiram Fleitas" userId="e10fcc43-9abd-4aad-af2d-b6bb7d9e18eb" providerId="ADAL" clId="{AD547821-B5F8-40FA-A3DF-B2A703962C7B}" dt="2022-01-30T17:39:22.700" v="8034" actId="1076"/>
          <ac:spMkLst>
            <pc:docMk/>
            <pc:sldMk cId="1970069448" sldId="4001"/>
            <ac:spMk id="3" creationId="{120099F3-FCFD-4C84-AD6A-29AD77257560}"/>
          </ac:spMkLst>
        </pc:spChg>
        <pc:spChg chg="mod">
          <ac:chgData name="Hiram Fleitas" userId="e10fcc43-9abd-4aad-af2d-b6bb7d9e18eb" providerId="ADAL" clId="{AD547821-B5F8-40FA-A3DF-B2A703962C7B}" dt="2022-02-16T22:18:29.778" v="62468" actId="962"/>
          <ac:spMkLst>
            <pc:docMk/>
            <pc:sldMk cId="1970069448" sldId="4001"/>
            <ac:spMk id="5" creationId="{427E538A-4459-4E85-93AD-5AECE153EEA8}"/>
          </ac:spMkLst>
        </pc:spChg>
        <pc:spChg chg="mod">
          <ac:chgData name="Hiram Fleitas" userId="e10fcc43-9abd-4aad-af2d-b6bb7d9e18eb" providerId="ADAL" clId="{AD547821-B5F8-40FA-A3DF-B2A703962C7B}" dt="2022-01-30T17:36:23.061" v="8014" actId="1076"/>
          <ac:spMkLst>
            <pc:docMk/>
            <pc:sldMk cId="1970069448" sldId="4001"/>
            <ac:spMk id="6" creationId="{52E2E956-35B8-4EBE-8F1B-2730D5E3E2DF}"/>
          </ac:spMkLst>
        </pc:spChg>
        <pc:spChg chg="mod">
          <ac:chgData name="Hiram Fleitas" userId="e10fcc43-9abd-4aad-af2d-b6bb7d9e18eb" providerId="ADAL" clId="{AD547821-B5F8-40FA-A3DF-B2A703962C7B}" dt="2022-02-17T02:53:09.862" v="68724" actId="33553"/>
          <ac:spMkLst>
            <pc:docMk/>
            <pc:sldMk cId="1970069448" sldId="4001"/>
            <ac:spMk id="8" creationId="{CBB5D39A-B1D3-4B69-BEBE-B112C54CDB4F}"/>
          </ac:spMkLst>
        </pc:spChg>
        <pc:spChg chg="del mod">
          <ac:chgData name="Hiram Fleitas" userId="e10fcc43-9abd-4aad-af2d-b6bb7d9e18eb" providerId="ADAL" clId="{AD547821-B5F8-40FA-A3DF-B2A703962C7B}" dt="2022-02-16T22:19:32.529" v="62576" actId="478"/>
          <ac:spMkLst>
            <pc:docMk/>
            <pc:sldMk cId="1970069448" sldId="4001"/>
            <ac:spMk id="12" creationId="{80C4C6F0-5BCB-4D19-A24F-12BAD949B508}"/>
          </ac:spMkLst>
        </pc:spChg>
        <pc:picChg chg="mod">
          <ac:chgData name="Hiram Fleitas" userId="e10fcc43-9abd-4aad-af2d-b6bb7d9e18eb" providerId="ADAL" clId="{AD547821-B5F8-40FA-A3DF-B2A703962C7B}" dt="2022-02-16T22:18:25.005" v="62467" actId="962"/>
          <ac:picMkLst>
            <pc:docMk/>
            <pc:sldMk cId="1970069448" sldId="4001"/>
            <ac:picMk id="4" creationId="{9AC1B6F9-DB08-45A1-B623-E897350F6A67}"/>
          </ac:picMkLst>
        </pc:picChg>
        <pc:picChg chg="mod">
          <ac:chgData name="Hiram Fleitas" userId="e10fcc43-9abd-4aad-af2d-b6bb7d9e18eb" providerId="ADAL" clId="{AD547821-B5F8-40FA-A3DF-B2A703962C7B}" dt="2022-02-16T22:19:18.425" v="62574" actId="962"/>
          <ac:picMkLst>
            <pc:docMk/>
            <pc:sldMk cId="1970069448" sldId="4001"/>
            <ac:picMk id="11" creationId="{C5751DB3-B5C4-4358-AC26-6C2CEF189353}"/>
          </ac:picMkLst>
        </pc:picChg>
      </pc:sldChg>
      <pc:sldChg chg="addSp delSp modSp mod modAnim modShow modNotesTx">
        <pc:chgData name="Hiram Fleitas" userId="e10fcc43-9abd-4aad-af2d-b6bb7d9e18eb" providerId="ADAL" clId="{AD547821-B5F8-40FA-A3DF-B2A703962C7B}" dt="2022-02-13T18:25:39.393" v="51371" actId="962"/>
        <pc:sldMkLst>
          <pc:docMk/>
          <pc:sldMk cId="1432646530" sldId="4729"/>
        </pc:sldMkLst>
        <pc:spChg chg="mod">
          <ac:chgData name="Hiram Fleitas" userId="e10fcc43-9abd-4aad-af2d-b6bb7d9e18eb" providerId="ADAL" clId="{AD547821-B5F8-40FA-A3DF-B2A703962C7B}" dt="2022-02-11T21:41:52.202" v="41545" actId="122"/>
          <ac:spMkLst>
            <pc:docMk/>
            <pc:sldMk cId="1432646530" sldId="4729"/>
            <ac:spMk id="2" creationId="{3481DD1B-3380-4ECB-9EF0-E662641FAA38}"/>
          </ac:spMkLst>
        </pc:spChg>
        <pc:spChg chg="mod">
          <ac:chgData name="Hiram Fleitas" userId="e10fcc43-9abd-4aad-af2d-b6bb7d9e18eb" providerId="ADAL" clId="{AD547821-B5F8-40FA-A3DF-B2A703962C7B}" dt="2022-02-11T21:41:47.394" v="41544" actId="1076"/>
          <ac:spMkLst>
            <pc:docMk/>
            <pc:sldMk cId="1432646530" sldId="4729"/>
            <ac:spMk id="6" creationId="{07C2480A-0FC5-EA47-8262-4EEB8C309D8B}"/>
          </ac:spMkLst>
        </pc:spChg>
        <pc:spChg chg="mod">
          <ac:chgData name="Hiram Fleitas" userId="e10fcc43-9abd-4aad-af2d-b6bb7d9e18eb" providerId="ADAL" clId="{AD547821-B5F8-40FA-A3DF-B2A703962C7B}" dt="2022-02-13T18:15:12.431" v="50241" actId="962"/>
          <ac:spMkLst>
            <pc:docMk/>
            <pc:sldMk cId="1432646530" sldId="4729"/>
            <ac:spMk id="9" creationId="{117D0C0F-175F-224A-9246-E45177546A73}"/>
          </ac:spMkLst>
        </pc:spChg>
        <pc:spChg chg="mod">
          <ac:chgData name="Hiram Fleitas" userId="e10fcc43-9abd-4aad-af2d-b6bb7d9e18eb" providerId="ADAL" clId="{AD547821-B5F8-40FA-A3DF-B2A703962C7B}" dt="2022-02-11T20:40:31.843" v="41494" actId="207"/>
          <ac:spMkLst>
            <pc:docMk/>
            <pc:sldMk cId="1432646530" sldId="4729"/>
            <ac:spMk id="44" creationId="{29C5E75D-4F09-824C-9D2A-B73519723CB8}"/>
          </ac:spMkLst>
        </pc:spChg>
        <pc:spChg chg="mod">
          <ac:chgData name="Hiram Fleitas" userId="e10fcc43-9abd-4aad-af2d-b6bb7d9e18eb" providerId="ADAL" clId="{AD547821-B5F8-40FA-A3DF-B2A703962C7B}" dt="2022-02-11T20:40:31.843" v="41494" actId="207"/>
          <ac:spMkLst>
            <pc:docMk/>
            <pc:sldMk cId="1432646530" sldId="4729"/>
            <ac:spMk id="45" creationId="{9213F502-66B7-EB4F-A0AC-452AD5A63C96}"/>
          </ac:spMkLst>
        </pc:spChg>
        <pc:spChg chg="mod">
          <ac:chgData name="Hiram Fleitas" userId="e10fcc43-9abd-4aad-af2d-b6bb7d9e18eb" providerId="ADAL" clId="{AD547821-B5F8-40FA-A3DF-B2A703962C7B}" dt="2022-02-11T20:40:31.843" v="41494" actId="207"/>
          <ac:spMkLst>
            <pc:docMk/>
            <pc:sldMk cId="1432646530" sldId="4729"/>
            <ac:spMk id="46" creationId="{B1449AFB-24F8-194D-B4A2-81A91CE69A86}"/>
          </ac:spMkLst>
        </pc:spChg>
        <pc:spChg chg="mod">
          <ac:chgData name="Hiram Fleitas" userId="e10fcc43-9abd-4aad-af2d-b6bb7d9e18eb" providerId="ADAL" clId="{AD547821-B5F8-40FA-A3DF-B2A703962C7B}" dt="2022-02-11T20:40:31.843" v="41494" actId="207"/>
          <ac:spMkLst>
            <pc:docMk/>
            <pc:sldMk cId="1432646530" sldId="4729"/>
            <ac:spMk id="47" creationId="{3AF1375A-48C7-AF4C-95E9-B022BB972568}"/>
          </ac:spMkLst>
        </pc:spChg>
        <pc:spChg chg="mod">
          <ac:chgData name="Hiram Fleitas" userId="e10fcc43-9abd-4aad-af2d-b6bb7d9e18eb" providerId="ADAL" clId="{AD547821-B5F8-40FA-A3DF-B2A703962C7B}" dt="2022-02-11T20:40:31.843" v="41494" actId="207"/>
          <ac:spMkLst>
            <pc:docMk/>
            <pc:sldMk cId="1432646530" sldId="4729"/>
            <ac:spMk id="48" creationId="{7BC92AAC-6331-474D-BC8D-E533CF5CDE01}"/>
          </ac:spMkLst>
        </pc:spChg>
        <pc:spChg chg="mod">
          <ac:chgData name="Hiram Fleitas" userId="e10fcc43-9abd-4aad-af2d-b6bb7d9e18eb" providerId="ADAL" clId="{AD547821-B5F8-40FA-A3DF-B2A703962C7B}" dt="2022-02-11T20:40:31.843" v="41494" actId="207"/>
          <ac:spMkLst>
            <pc:docMk/>
            <pc:sldMk cId="1432646530" sldId="4729"/>
            <ac:spMk id="49" creationId="{385B4B40-C13B-0B48-BEAE-B8B3FD30B5AB}"/>
          </ac:spMkLst>
        </pc:spChg>
        <pc:spChg chg="mod">
          <ac:chgData name="Hiram Fleitas" userId="e10fcc43-9abd-4aad-af2d-b6bb7d9e18eb" providerId="ADAL" clId="{AD547821-B5F8-40FA-A3DF-B2A703962C7B}" dt="2022-02-11T20:40:31.843" v="41494" actId="207"/>
          <ac:spMkLst>
            <pc:docMk/>
            <pc:sldMk cId="1432646530" sldId="4729"/>
            <ac:spMk id="52" creationId="{73C65EA5-B17B-DA4C-8436-6B3A3EFC813A}"/>
          </ac:spMkLst>
        </pc:spChg>
        <pc:spChg chg="mod">
          <ac:chgData name="Hiram Fleitas" userId="e10fcc43-9abd-4aad-af2d-b6bb7d9e18eb" providerId="ADAL" clId="{AD547821-B5F8-40FA-A3DF-B2A703962C7B}" dt="2022-02-11T20:40:31.843" v="41494" actId="207"/>
          <ac:spMkLst>
            <pc:docMk/>
            <pc:sldMk cId="1432646530" sldId="4729"/>
            <ac:spMk id="54" creationId="{B94582A7-3586-654E-B361-FB06C3768E3E}"/>
          </ac:spMkLst>
        </pc:spChg>
        <pc:spChg chg="mod">
          <ac:chgData name="Hiram Fleitas" userId="e10fcc43-9abd-4aad-af2d-b6bb7d9e18eb" providerId="ADAL" clId="{AD547821-B5F8-40FA-A3DF-B2A703962C7B}" dt="2022-02-11T20:40:31.843" v="41494" actId="207"/>
          <ac:spMkLst>
            <pc:docMk/>
            <pc:sldMk cId="1432646530" sldId="4729"/>
            <ac:spMk id="55" creationId="{82464703-BC62-BE41-B868-4F8BE05B9A86}"/>
          </ac:spMkLst>
        </pc:spChg>
        <pc:spChg chg="mod">
          <ac:chgData name="Hiram Fleitas" userId="e10fcc43-9abd-4aad-af2d-b6bb7d9e18eb" providerId="ADAL" clId="{AD547821-B5F8-40FA-A3DF-B2A703962C7B}" dt="2022-02-11T20:40:31.843" v="41494" actId="207"/>
          <ac:spMkLst>
            <pc:docMk/>
            <pc:sldMk cId="1432646530" sldId="4729"/>
            <ac:spMk id="56" creationId="{DA1241D3-FBCF-5F44-AE69-5CC8531AF12A}"/>
          </ac:spMkLst>
        </pc:spChg>
        <pc:spChg chg="mod">
          <ac:chgData name="Hiram Fleitas" userId="e10fcc43-9abd-4aad-af2d-b6bb7d9e18eb" providerId="ADAL" clId="{AD547821-B5F8-40FA-A3DF-B2A703962C7B}" dt="2022-02-11T20:40:31.843" v="41494" actId="207"/>
          <ac:spMkLst>
            <pc:docMk/>
            <pc:sldMk cId="1432646530" sldId="4729"/>
            <ac:spMk id="57" creationId="{CCCCF85C-C744-BE45-8684-8005456259FD}"/>
          </ac:spMkLst>
        </pc:spChg>
        <pc:spChg chg="mod">
          <ac:chgData name="Hiram Fleitas" userId="e10fcc43-9abd-4aad-af2d-b6bb7d9e18eb" providerId="ADAL" clId="{AD547821-B5F8-40FA-A3DF-B2A703962C7B}" dt="2022-02-11T20:40:31.843" v="41494" actId="207"/>
          <ac:spMkLst>
            <pc:docMk/>
            <pc:sldMk cId="1432646530" sldId="4729"/>
            <ac:spMk id="58" creationId="{6A70B7DB-257E-9541-B07E-8C40327DEC91}"/>
          </ac:spMkLst>
        </pc:spChg>
        <pc:spChg chg="mod">
          <ac:chgData name="Hiram Fleitas" userId="e10fcc43-9abd-4aad-af2d-b6bb7d9e18eb" providerId="ADAL" clId="{AD547821-B5F8-40FA-A3DF-B2A703962C7B}" dt="2022-02-11T21:41:47.394" v="41544" actId="1076"/>
          <ac:spMkLst>
            <pc:docMk/>
            <pc:sldMk cId="1432646530" sldId="4729"/>
            <ac:spMk id="59" creationId="{55854A76-9289-4A0F-AA34-E02BAA762012}"/>
          </ac:spMkLst>
        </pc:spChg>
        <pc:spChg chg="mod">
          <ac:chgData name="Hiram Fleitas" userId="e10fcc43-9abd-4aad-af2d-b6bb7d9e18eb" providerId="ADAL" clId="{AD547821-B5F8-40FA-A3DF-B2A703962C7B}" dt="2022-02-11T21:41:47.394" v="41544" actId="1076"/>
          <ac:spMkLst>
            <pc:docMk/>
            <pc:sldMk cId="1432646530" sldId="4729"/>
            <ac:spMk id="60" creationId="{B435818A-E7ED-2E43-A633-C8908B002FA1}"/>
          </ac:spMkLst>
        </pc:spChg>
        <pc:spChg chg="mod">
          <ac:chgData name="Hiram Fleitas" userId="e10fcc43-9abd-4aad-af2d-b6bb7d9e18eb" providerId="ADAL" clId="{AD547821-B5F8-40FA-A3DF-B2A703962C7B}" dt="2022-02-13T18:16:19.917" v="50385" actId="962"/>
          <ac:spMkLst>
            <pc:docMk/>
            <pc:sldMk cId="1432646530" sldId="4729"/>
            <ac:spMk id="61" creationId="{9C6E07F3-A86B-5840-A634-1E7FE81F6218}"/>
          </ac:spMkLst>
        </pc:spChg>
        <pc:spChg chg="mod">
          <ac:chgData name="Hiram Fleitas" userId="e10fcc43-9abd-4aad-af2d-b6bb7d9e18eb" providerId="ADAL" clId="{AD547821-B5F8-40FA-A3DF-B2A703962C7B}" dt="2022-02-11T21:41:47.394" v="41544" actId="1076"/>
          <ac:spMkLst>
            <pc:docMk/>
            <pc:sldMk cId="1432646530" sldId="4729"/>
            <ac:spMk id="64" creationId="{7C772274-4F91-E44F-A7AE-F66C4F2510D9}"/>
          </ac:spMkLst>
        </pc:spChg>
        <pc:spChg chg="mod">
          <ac:chgData name="Hiram Fleitas" userId="e10fcc43-9abd-4aad-af2d-b6bb7d9e18eb" providerId="ADAL" clId="{AD547821-B5F8-40FA-A3DF-B2A703962C7B}" dt="2022-02-11T21:41:47.394" v="41544" actId="1076"/>
          <ac:spMkLst>
            <pc:docMk/>
            <pc:sldMk cId="1432646530" sldId="4729"/>
            <ac:spMk id="65" creationId="{2B7A66CC-6AC2-794D-81D9-41991F4F1011}"/>
          </ac:spMkLst>
        </pc:spChg>
        <pc:spChg chg="mod">
          <ac:chgData name="Hiram Fleitas" userId="e10fcc43-9abd-4aad-af2d-b6bb7d9e18eb" providerId="ADAL" clId="{AD547821-B5F8-40FA-A3DF-B2A703962C7B}" dt="2022-02-11T21:39:49.626" v="41533" actId="1076"/>
          <ac:spMkLst>
            <pc:docMk/>
            <pc:sldMk cId="1432646530" sldId="4729"/>
            <ac:spMk id="67" creationId="{C2C73B1C-E34A-4969-BB7D-5A937BBC48A9}"/>
          </ac:spMkLst>
        </pc:spChg>
        <pc:spChg chg="mod">
          <ac:chgData name="Hiram Fleitas" userId="e10fcc43-9abd-4aad-af2d-b6bb7d9e18eb" providerId="ADAL" clId="{AD547821-B5F8-40FA-A3DF-B2A703962C7B}" dt="2022-02-11T21:41:47.394" v="41544" actId="1076"/>
          <ac:spMkLst>
            <pc:docMk/>
            <pc:sldMk cId="1432646530" sldId="4729"/>
            <ac:spMk id="68" creationId="{1D850EEC-3170-CE49-B47E-EE1A48C424E0}"/>
          </ac:spMkLst>
        </pc:spChg>
        <pc:spChg chg="mod">
          <ac:chgData name="Hiram Fleitas" userId="e10fcc43-9abd-4aad-af2d-b6bb7d9e18eb" providerId="ADAL" clId="{AD547821-B5F8-40FA-A3DF-B2A703962C7B}" dt="2022-02-11T21:39:49.626" v="41533" actId="1076"/>
          <ac:spMkLst>
            <pc:docMk/>
            <pc:sldMk cId="1432646530" sldId="4729"/>
            <ac:spMk id="69" creationId="{43FA8C09-F3BE-4BF2-BC1E-0D8E16813716}"/>
          </ac:spMkLst>
        </pc:spChg>
        <pc:spChg chg="mod">
          <ac:chgData name="Hiram Fleitas" userId="e10fcc43-9abd-4aad-af2d-b6bb7d9e18eb" providerId="ADAL" clId="{AD547821-B5F8-40FA-A3DF-B2A703962C7B}" dt="2022-02-11T21:41:47.394" v="41544" actId="1076"/>
          <ac:spMkLst>
            <pc:docMk/>
            <pc:sldMk cId="1432646530" sldId="4729"/>
            <ac:spMk id="70" creationId="{B42AAD9F-9D14-BD41-9EC0-C7D056860279}"/>
          </ac:spMkLst>
        </pc:spChg>
        <pc:spChg chg="mod">
          <ac:chgData name="Hiram Fleitas" userId="e10fcc43-9abd-4aad-af2d-b6bb7d9e18eb" providerId="ADAL" clId="{AD547821-B5F8-40FA-A3DF-B2A703962C7B}" dt="2022-02-13T18:14:35.332" v="50129" actId="962"/>
          <ac:spMkLst>
            <pc:docMk/>
            <pc:sldMk cId="1432646530" sldId="4729"/>
            <ac:spMk id="71" creationId="{B7A580E3-14A0-F14F-A047-FE2060B9EB1E}"/>
          </ac:spMkLst>
        </pc:spChg>
        <pc:spChg chg="mod">
          <ac:chgData name="Hiram Fleitas" userId="e10fcc43-9abd-4aad-af2d-b6bb7d9e18eb" providerId="ADAL" clId="{AD547821-B5F8-40FA-A3DF-B2A703962C7B}" dt="2022-02-11T21:39:49.626" v="41533" actId="1076"/>
          <ac:spMkLst>
            <pc:docMk/>
            <pc:sldMk cId="1432646530" sldId="4729"/>
            <ac:spMk id="72" creationId="{E459F887-921E-4DE0-B1C3-24D36F8EF132}"/>
          </ac:spMkLst>
        </pc:spChg>
        <pc:spChg chg="mod">
          <ac:chgData name="Hiram Fleitas" userId="e10fcc43-9abd-4aad-af2d-b6bb7d9e18eb" providerId="ADAL" clId="{AD547821-B5F8-40FA-A3DF-B2A703962C7B}" dt="2022-02-11T21:39:49.626" v="41533" actId="1076"/>
          <ac:spMkLst>
            <pc:docMk/>
            <pc:sldMk cId="1432646530" sldId="4729"/>
            <ac:spMk id="73" creationId="{9C680066-23D8-4C6B-89C8-40C986E328AB}"/>
          </ac:spMkLst>
        </pc:spChg>
        <pc:spChg chg="mod">
          <ac:chgData name="Hiram Fleitas" userId="e10fcc43-9abd-4aad-af2d-b6bb7d9e18eb" providerId="ADAL" clId="{AD547821-B5F8-40FA-A3DF-B2A703962C7B}" dt="2022-02-11T21:41:47.394" v="41544" actId="1076"/>
          <ac:spMkLst>
            <pc:docMk/>
            <pc:sldMk cId="1432646530" sldId="4729"/>
            <ac:spMk id="74" creationId="{3D33201A-3637-467A-848B-CE899EB05467}"/>
          </ac:spMkLst>
        </pc:spChg>
        <pc:spChg chg="mod">
          <ac:chgData name="Hiram Fleitas" userId="e10fcc43-9abd-4aad-af2d-b6bb7d9e18eb" providerId="ADAL" clId="{AD547821-B5F8-40FA-A3DF-B2A703962C7B}" dt="2022-02-11T21:39:49.626" v="41533" actId="1076"/>
          <ac:spMkLst>
            <pc:docMk/>
            <pc:sldMk cId="1432646530" sldId="4729"/>
            <ac:spMk id="75" creationId="{E0A2DE85-47F1-40EB-8486-2F2A653DDB1C}"/>
          </ac:spMkLst>
        </pc:spChg>
        <pc:spChg chg="mod">
          <ac:chgData name="Hiram Fleitas" userId="e10fcc43-9abd-4aad-af2d-b6bb7d9e18eb" providerId="ADAL" clId="{AD547821-B5F8-40FA-A3DF-B2A703962C7B}" dt="2022-02-11T21:39:49.626" v="41533" actId="1076"/>
          <ac:spMkLst>
            <pc:docMk/>
            <pc:sldMk cId="1432646530" sldId="4729"/>
            <ac:spMk id="76" creationId="{4036435A-E65F-4F34-9948-8E51D9A794B7}"/>
          </ac:spMkLst>
        </pc:spChg>
        <pc:spChg chg="mod">
          <ac:chgData name="Hiram Fleitas" userId="e10fcc43-9abd-4aad-af2d-b6bb7d9e18eb" providerId="ADAL" clId="{AD547821-B5F8-40FA-A3DF-B2A703962C7B}" dt="2022-02-13T18:14:54.053" v="50167" actId="962"/>
          <ac:spMkLst>
            <pc:docMk/>
            <pc:sldMk cId="1432646530" sldId="4729"/>
            <ac:spMk id="77" creationId="{B7303604-42E0-4044-AF87-1235A951EEDF}"/>
          </ac:spMkLst>
        </pc:spChg>
        <pc:spChg chg="mod">
          <ac:chgData name="Hiram Fleitas" userId="e10fcc43-9abd-4aad-af2d-b6bb7d9e18eb" providerId="ADAL" clId="{AD547821-B5F8-40FA-A3DF-B2A703962C7B}" dt="2022-02-11T21:41:47.394" v="41544" actId="1076"/>
          <ac:spMkLst>
            <pc:docMk/>
            <pc:sldMk cId="1432646530" sldId="4729"/>
            <ac:spMk id="78" creationId="{56E9E12D-C6C2-4849-9739-23517FDBCC19}"/>
          </ac:spMkLst>
        </pc:spChg>
        <pc:spChg chg="mod">
          <ac:chgData name="Hiram Fleitas" userId="e10fcc43-9abd-4aad-af2d-b6bb7d9e18eb" providerId="ADAL" clId="{AD547821-B5F8-40FA-A3DF-B2A703962C7B}" dt="2022-02-11T21:39:49.626" v="41533" actId="1076"/>
          <ac:spMkLst>
            <pc:docMk/>
            <pc:sldMk cId="1432646530" sldId="4729"/>
            <ac:spMk id="79" creationId="{44D802CC-6A44-4839-A150-1C0F1F27C65B}"/>
          </ac:spMkLst>
        </pc:spChg>
        <pc:spChg chg="mod">
          <ac:chgData name="Hiram Fleitas" userId="e10fcc43-9abd-4aad-af2d-b6bb7d9e18eb" providerId="ADAL" clId="{AD547821-B5F8-40FA-A3DF-B2A703962C7B}" dt="2022-02-11T21:39:49.626" v="41533" actId="1076"/>
          <ac:spMkLst>
            <pc:docMk/>
            <pc:sldMk cId="1432646530" sldId="4729"/>
            <ac:spMk id="80" creationId="{109A94B8-88E0-4AEE-A72C-300B57888C86}"/>
          </ac:spMkLst>
        </pc:spChg>
        <pc:spChg chg="mod">
          <ac:chgData name="Hiram Fleitas" userId="e10fcc43-9abd-4aad-af2d-b6bb7d9e18eb" providerId="ADAL" clId="{AD547821-B5F8-40FA-A3DF-B2A703962C7B}" dt="2022-02-11T21:41:47.394" v="41544" actId="1076"/>
          <ac:spMkLst>
            <pc:docMk/>
            <pc:sldMk cId="1432646530" sldId="4729"/>
            <ac:spMk id="81" creationId="{CCD1B9FB-B1FC-4746-938A-F51A07AB7A31}"/>
          </ac:spMkLst>
        </pc:spChg>
        <pc:spChg chg="mod">
          <ac:chgData name="Hiram Fleitas" userId="e10fcc43-9abd-4aad-af2d-b6bb7d9e18eb" providerId="ADAL" clId="{AD547821-B5F8-40FA-A3DF-B2A703962C7B}" dt="2022-02-11T21:41:47.394" v="41544" actId="1076"/>
          <ac:spMkLst>
            <pc:docMk/>
            <pc:sldMk cId="1432646530" sldId="4729"/>
            <ac:spMk id="82" creationId="{8F0B7BFE-41B6-4D6E-AC85-119DF43CBAFB}"/>
          </ac:spMkLst>
        </pc:spChg>
        <pc:spChg chg="mod">
          <ac:chgData name="Hiram Fleitas" userId="e10fcc43-9abd-4aad-af2d-b6bb7d9e18eb" providerId="ADAL" clId="{AD547821-B5F8-40FA-A3DF-B2A703962C7B}" dt="2022-02-11T21:41:47.394" v="41544" actId="1076"/>
          <ac:spMkLst>
            <pc:docMk/>
            <pc:sldMk cId="1432646530" sldId="4729"/>
            <ac:spMk id="83" creationId="{80085786-5750-40D9-902C-1EB3BA31E551}"/>
          </ac:spMkLst>
        </pc:spChg>
        <pc:spChg chg="mod">
          <ac:chgData name="Hiram Fleitas" userId="e10fcc43-9abd-4aad-af2d-b6bb7d9e18eb" providerId="ADAL" clId="{AD547821-B5F8-40FA-A3DF-B2A703962C7B}" dt="2022-02-11T21:41:47.394" v="41544" actId="1076"/>
          <ac:spMkLst>
            <pc:docMk/>
            <pc:sldMk cId="1432646530" sldId="4729"/>
            <ac:spMk id="84" creationId="{99E05501-367A-49AB-98F0-E9E8D9F32B8B}"/>
          </ac:spMkLst>
        </pc:spChg>
        <pc:spChg chg="mod">
          <ac:chgData name="Hiram Fleitas" userId="e10fcc43-9abd-4aad-af2d-b6bb7d9e18eb" providerId="ADAL" clId="{AD547821-B5F8-40FA-A3DF-B2A703962C7B}" dt="2022-02-11T21:41:47.394" v="41544" actId="1076"/>
          <ac:spMkLst>
            <pc:docMk/>
            <pc:sldMk cId="1432646530" sldId="4729"/>
            <ac:spMk id="85" creationId="{A738837B-5308-4EAB-B9A6-CCEFA93C5067}"/>
          </ac:spMkLst>
        </pc:spChg>
        <pc:spChg chg="mod">
          <ac:chgData name="Hiram Fleitas" userId="e10fcc43-9abd-4aad-af2d-b6bb7d9e18eb" providerId="ADAL" clId="{AD547821-B5F8-40FA-A3DF-B2A703962C7B}" dt="2022-02-11T21:41:47.394" v="41544" actId="1076"/>
          <ac:spMkLst>
            <pc:docMk/>
            <pc:sldMk cId="1432646530" sldId="4729"/>
            <ac:spMk id="86" creationId="{D2F2AABB-E083-4BC8-8027-0CEC1D63FBBA}"/>
          </ac:spMkLst>
        </pc:spChg>
        <pc:spChg chg="mod">
          <ac:chgData name="Hiram Fleitas" userId="e10fcc43-9abd-4aad-af2d-b6bb7d9e18eb" providerId="ADAL" clId="{AD547821-B5F8-40FA-A3DF-B2A703962C7B}" dt="2022-02-11T21:41:47.394" v="41544" actId="1076"/>
          <ac:spMkLst>
            <pc:docMk/>
            <pc:sldMk cId="1432646530" sldId="4729"/>
            <ac:spMk id="87" creationId="{5503C434-5C92-4E86-80A0-D39F9E082A34}"/>
          </ac:spMkLst>
        </pc:spChg>
        <pc:spChg chg="mod">
          <ac:chgData name="Hiram Fleitas" userId="e10fcc43-9abd-4aad-af2d-b6bb7d9e18eb" providerId="ADAL" clId="{AD547821-B5F8-40FA-A3DF-B2A703962C7B}" dt="2022-02-11T21:41:47.394" v="41544" actId="1076"/>
          <ac:spMkLst>
            <pc:docMk/>
            <pc:sldMk cId="1432646530" sldId="4729"/>
            <ac:spMk id="88" creationId="{8B449496-7F02-4C40-BD5D-82C9A1D3CF77}"/>
          </ac:spMkLst>
        </pc:spChg>
        <pc:spChg chg="mod">
          <ac:chgData name="Hiram Fleitas" userId="e10fcc43-9abd-4aad-af2d-b6bb7d9e18eb" providerId="ADAL" clId="{AD547821-B5F8-40FA-A3DF-B2A703962C7B}" dt="2022-02-11T21:41:47.394" v="41544" actId="1076"/>
          <ac:spMkLst>
            <pc:docMk/>
            <pc:sldMk cId="1432646530" sldId="4729"/>
            <ac:spMk id="89" creationId="{37A5067C-E216-49C7-84D7-2BD7B22B1D00}"/>
          </ac:spMkLst>
        </pc:spChg>
        <pc:spChg chg="mod">
          <ac:chgData name="Hiram Fleitas" userId="e10fcc43-9abd-4aad-af2d-b6bb7d9e18eb" providerId="ADAL" clId="{AD547821-B5F8-40FA-A3DF-B2A703962C7B}" dt="2022-02-11T21:41:47.394" v="41544" actId="1076"/>
          <ac:spMkLst>
            <pc:docMk/>
            <pc:sldMk cId="1432646530" sldId="4729"/>
            <ac:spMk id="91" creationId="{8A2ABE83-E723-471E-838F-9D5E1A955893}"/>
          </ac:spMkLst>
        </pc:spChg>
        <pc:spChg chg="mod">
          <ac:chgData name="Hiram Fleitas" userId="e10fcc43-9abd-4aad-af2d-b6bb7d9e18eb" providerId="ADAL" clId="{AD547821-B5F8-40FA-A3DF-B2A703962C7B}" dt="2022-02-11T21:41:47.394" v="41544" actId="1076"/>
          <ac:spMkLst>
            <pc:docMk/>
            <pc:sldMk cId="1432646530" sldId="4729"/>
            <ac:spMk id="92" creationId="{2E58B199-09DB-4CC6-99AA-A8D9925B76EE}"/>
          </ac:spMkLst>
        </pc:spChg>
        <pc:spChg chg="mod">
          <ac:chgData name="Hiram Fleitas" userId="e10fcc43-9abd-4aad-af2d-b6bb7d9e18eb" providerId="ADAL" clId="{AD547821-B5F8-40FA-A3DF-B2A703962C7B}" dt="2022-02-11T21:41:47.394" v="41544" actId="1076"/>
          <ac:spMkLst>
            <pc:docMk/>
            <pc:sldMk cId="1432646530" sldId="4729"/>
            <ac:spMk id="93" creationId="{C70B140D-1DBB-49BF-A8FA-20794F67F7EC}"/>
          </ac:spMkLst>
        </pc:spChg>
        <pc:spChg chg="mod">
          <ac:chgData name="Hiram Fleitas" userId="e10fcc43-9abd-4aad-af2d-b6bb7d9e18eb" providerId="ADAL" clId="{AD547821-B5F8-40FA-A3DF-B2A703962C7B}" dt="2022-02-11T21:41:47.394" v="41544" actId="1076"/>
          <ac:spMkLst>
            <pc:docMk/>
            <pc:sldMk cId="1432646530" sldId="4729"/>
            <ac:spMk id="109" creationId="{4D70B476-6933-4EA2-BD1B-1616204EC77B}"/>
          </ac:spMkLst>
        </pc:spChg>
        <pc:spChg chg="mod">
          <ac:chgData name="Hiram Fleitas" userId="e10fcc43-9abd-4aad-af2d-b6bb7d9e18eb" providerId="ADAL" clId="{AD547821-B5F8-40FA-A3DF-B2A703962C7B}" dt="2022-02-11T21:41:47.394" v="41544" actId="1076"/>
          <ac:spMkLst>
            <pc:docMk/>
            <pc:sldMk cId="1432646530" sldId="4729"/>
            <ac:spMk id="113" creationId="{5CC6B457-B7A9-8A44-9B0D-988E4D3408F7}"/>
          </ac:spMkLst>
        </pc:spChg>
        <pc:spChg chg="mod">
          <ac:chgData name="Hiram Fleitas" userId="e10fcc43-9abd-4aad-af2d-b6bb7d9e18eb" providerId="ADAL" clId="{AD547821-B5F8-40FA-A3DF-B2A703962C7B}" dt="2022-02-11T21:41:47.394" v="41544" actId="1076"/>
          <ac:spMkLst>
            <pc:docMk/>
            <pc:sldMk cId="1432646530" sldId="4729"/>
            <ac:spMk id="114" creationId="{92F72288-7A1E-A74D-92B9-25550B4A4C0A}"/>
          </ac:spMkLst>
        </pc:spChg>
        <pc:spChg chg="mod">
          <ac:chgData name="Hiram Fleitas" userId="e10fcc43-9abd-4aad-af2d-b6bb7d9e18eb" providerId="ADAL" clId="{AD547821-B5F8-40FA-A3DF-B2A703962C7B}" dt="2022-02-11T21:41:47.394" v="41544" actId="1076"/>
          <ac:spMkLst>
            <pc:docMk/>
            <pc:sldMk cId="1432646530" sldId="4729"/>
            <ac:spMk id="115" creationId="{FD0C1831-7EAC-C549-9952-6C16514092F2}"/>
          </ac:spMkLst>
        </pc:spChg>
        <pc:spChg chg="mod">
          <ac:chgData name="Hiram Fleitas" userId="e10fcc43-9abd-4aad-af2d-b6bb7d9e18eb" providerId="ADAL" clId="{AD547821-B5F8-40FA-A3DF-B2A703962C7B}" dt="2022-02-11T21:41:47.394" v="41544" actId="1076"/>
          <ac:spMkLst>
            <pc:docMk/>
            <pc:sldMk cId="1432646530" sldId="4729"/>
            <ac:spMk id="116" creationId="{24F7B14F-DE56-864A-965E-DE18A0C861AD}"/>
          </ac:spMkLst>
        </pc:spChg>
        <pc:spChg chg="mod">
          <ac:chgData name="Hiram Fleitas" userId="e10fcc43-9abd-4aad-af2d-b6bb7d9e18eb" providerId="ADAL" clId="{AD547821-B5F8-40FA-A3DF-B2A703962C7B}" dt="2022-02-11T21:41:47.394" v="41544" actId="1076"/>
          <ac:spMkLst>
            <pc:docMk/>
            <pc:sldMk cId="1432646530" sldId="4729"/>
            <ac:spMk id="117" creationId="{829A4EA8-3D95-174C-A1D8-6180BA99E3C8}"/>
          </ac:spMkLst>
        </pc:spChg>
        <pc:spChg chg="mod">
          <ac:chgData name="Hiram Fleitas" userId="e10fcc43-9abd-4aad-af2d-b6bb7d9e18eb" providerId="ADAL" clId="{AD547821-B5F8-40FA-A3DF-B2A703962C7B}" dt="2022-02-11T21:41:47.394" v="41544" actId="1076"/>
          <ac:spMkLst>
            <pc:docMk/>
            <pc:sldMk cId="1432646530" sldId="4729"/>
            <ac:spMk id="118" creationId="{A289CBA3-1668-D941-9246-59AC6197068D}"/>
          </ac:spMkLst>
        </pc:spChg>
        <pc:spChg chg="mod">
          <ac:chgData name="Hiram Fleitas" userId="e10fcc43-9abd-4aad-af2d-b6bb7d9e18eb" providerId="ADAL" clId="{AD547821-B5F8-40FA-A3DF-B2A703962C7B}" dt="2022-02-11T21:41:47.394" v="41544" actId="1076"/>
          <ac:spMkLst>
            <pc:docMk/>
            <pc:sldMk cId="1432646530" sldId="4729"/>
            <ac:spMk id="121" creationId="{86C69D43-96CA-BF47-B173-DCE812B940EC}"/>
          </ac:spMkLst>
        </pc:spChg>
        <pc:spChg chg="mod">
          <ac:chgData name="Hiram Fleitas" userId="e10fcc43-9abd-4aad-af2d-b6bb7d9e18eb" providerId="ADAL" clId="{AD547821-B5F8-40FA-A3DF-B2A703962C7B}" dt="2022-02-13T18:18:20.919" v="50619" actId="962"/>
          <ac:spMkLst>
            <pc:docMk/>
            <pc:sldMk cId="1432646530" sldId="4729"/>
            <ac:spMk id="122" creationId="{11BD18A3-3167-1A43-B905-3A25AFA67A79}"/>
          </ac:spMkLst>
        </pc:spChg>
        <pc:grpChg chg="mod">
          <ac:chgData name="Hiram Fleitas" userId="e10fcc43-9abd-4aad-af2d-b6bb7d9e18eb" providerId="ADAL" clId="{AD547821-B5F8-40FA-A3DF-B2A703962C7B}" dt="2022-02-13T18:17:17.273" v="50571" actId="962"/>
          <ac:grpSpMkLst>
            <pc:docMk/>
            <pc:sldMk cId="1432646530" sldId="4729"/>
            <ac:grpSpMk id="7" creationId="{DDB25F54-9B8E-984F-9D70-449567A9345F}"/>
          </ac:grpSpMkLst>
        </pc:grpChg>
        <pc:grpChg chg="mod">
          <ac:chgData name="Hiram Fleitas" userId="e10fcc43-9abd-4aad-af2d-b6bb7d9e18eb" providerId="ADAL" clId="{AD547821-B5F8-40FA-A3DF-B2A703962C7B}" dt="2022-02-13T18:15:24.596" v="50261" actId="962"/>
          <ac:grpSpMkLst>
            <pc:docMk/>
            <pc:sldMk cId="1432646530" sldId="4729"/>
            <ac:grpSpMk id="38" creationId="{CDB1A972-D0DB-F24E-A5CD-E01446AC060D}"/>
          </ac:grpSpMkLst>
        </pc:grpChg>
        <pc:grpChg chg="mod">
          <ac:chgData name="Hiram Fleitas" userId="e10fcc43-9abd-4aad-af2d-b6bb7d9e18eb" providerId="ADAL" clId="{AD547821-B5F8-40FA-A3DF-B2A703962C7B}" dt="2022-02-13T18:19:42.501" v="50919" actId="962"/>
          <ac:grpSpMkLst>
            <pc:docMk/>
            <pc:sldMk cId="1432646530" sldId="4729"/>
            <ac:grpSpMk id="66" creationId="{4F54E395-E06F-4D26-981C-61AD9529DACA}"/>
          </ac:grpSpMkLst>
        </pc:grpChg>
        <pc:picChg chg="mod">
          <ac:chgData name="Hiram Fleitas" userId="e10fcc43-9abd-4aad-af2d-b6bb7d9e18eb" providerId="ADAL" clId="{AD547821-B5F8-40FA-A3DF-B2A703962C7B}" dt="2022-02-13T18:15:34.375" v="50275" actId="962"/>
          <ac:picMkLst>
            <pc:docMk/>
            <pc:sldMk cId="1432646530" sldId="4729"/>
            <ac:picMk id="4" creationId="{57450055-E3BC-D64B-AC44-A8610B88B91C}"/>
          </ac:picMkLst>
        </pc:picChg>
        <pc:picChg chg="mod">
          <ac:chgData name="Hiram Fleitas" userId="e10fcc43-9abd-4aad-af2d-b6bb7d9e18eb" providerId="ADAL" clId="{AD547821-B5F8-40FA-A3DF-B2A703962C7B}" dt="2022-02-13T18:24:40.628" v="51215" actId="962"/>
          <ac:picMkLst>
            <pc:docMk/>
            <pc:sldMk cId="1432646530" sldId="4729"/>
            <ac:picMk id="22" creationId="{FE2D06E3-54CE-4618-BDFF-0B5D06D2B1EB}"/>
          </ac:picMkLst>
        </pc:picChg>
        <pc:picChg chg="mod modCrop">
          <ac:chgData name="Hiram Fleitas" userId="e10fcc43-9abd-4aad-af2d-b6bb7d9e18eb" providerId="ADAL" clId="{AD547821-B5F8-40FA-A3DF-B2A703962C7B}" dt="2022-02-13T18:19:55.055" v="50961" actId="962"/>
          <ac:picMkLst>
            <pc:docMk/>
            <pc:sldMk cId="1432646530" sldId="4729"/>
            <ac:picMk id="90" creationId="{450F4E8F-FF81-40AB-9244-325C5CED77FE}"/>
          </ac:picMkLst>
        </pc:picChg>
        <pc:picChg chg="mod">
          <ac:chgData name="Hiram Fleitas" userId="e10fcc43-9abd-4aad-af2d-b6bb7d9e18eb" providerId="ADAL" clId="{AD547821-B5F8-40FA-A3DF-B2A703962C7B}" dt="2022-02-13T18:24:53.080" v="51259" actId="962"/>
          <ac:picMkLst>
            <pc:docMk/>
            <pc:sldMk cId="1432646530" sldId="4729"/>
            <ac:picMk id="101" creationId="{D688FB0C-D44A-4E35-A289-7701E0504999}"/>
          </ac:picMkLst>
        </pc:picChg>
        <pc:cxnChg chg="add mod">
          <ac:chgData name="Hiram Fleitas" userId="e10fcc43-9abd-4aad-af2d-b6bb7d9e18eb" providerId="ADAL" clId="{AD547821-B5F8-40FA-A3DF-B2A703962C7B}" dt="2022-02-13T18:25:15.277" v="51303" actId="962"/>
          <ac:cxnSpMkLst>
            <pc:docMk/>
            <pc:sldMk cId="1432646530" sldId="4729"/>
            <ac:cxnSpMk id="10" creationId="{73965A7B-7E25-4F0D-88C8-31B93153F270}"/>
          </ac:cxnSpMkLst>
        </pc:cxnChg>
        <pc:cxnChg chg="mod">
          <ac:chgData name="Hiram Fleitas" userId="e10fcc43-9abd-4aad-af2d-b6bb7d9e18eb" providerId="ADAL" clId="{AD547821-B5F8-40FA-A3DF-B2A703962C7B}" dt="2022-02-13T18:19:27.698" v="50891" actId="962"/>
          <ac:cxnSpMkLst>
            <pc:docMk/>
            <pc:sldMk cId="1432646530" sldId="4729"/>
            <ac:cxnSpMk id="11" creationId="{2CCA3354-5207-446A-B87F-7BC4863B8A45}"/>
          </ac:cxnSpMkLst>
        </pc:cxnChg>
        <pc:cxnChg chg="add mod">
          <ac:chgData name="Hiram Fleitas" userId="e10fcc43-9abd-4aad-af2d-b6bb7d9e18eb" providerId="ADAL" clId="{AD547821-B5F8-40FA-A3DF-B2A703962C7B}" dt="2022-02-13T18:25:30.720" v="51343" actId="962"/>
          <ac:cxnSpMkLst>
            <pc:docMk/>
            <pc:sldMk cId="1432646530" sldId="4729"/>
            <ac:cxnSpMk id="12" creationId="{E1113575-3D89-46EF-8BDB-CA4E9A69C18D}"/>
          </ac:cxnSpMkLst>
        </pc:cxnChg>
        <pc:cxnChg chg="add mod">
          <ac:chgData name="Hiram Fleitas" userId="e10fcc43-9abd-4aad-af2d-b6bb7d9e18eb" providerId="ADAL" clId="{AD547821-B5F8-40FA-A3DF-B2A703962C7B}" dt="2022-02-13T18:25:39.393" v="51371" actId="962"/>
          <ac:cxnSpMkLst>
            <pc:docMk/>
            <pc:sldMk cId="1432646530" sldId="4729"/>
            <ac:cxnSpMk id="13" creationId="{3953D1B5-4C03-4717-BF91-3D2490422093}"/>
          </ac:cxnSpMkLst>
        </pc:cxnChg>
        <pc:cxnChg chg="mod">
          <ac:chgData name="Hiram Fleitas" userId="e10fcc43-9abd-4aad-af2d-b6bb7d9e18eb" providerId="ADAL" clId="{AD547821-B5F8-40FA-A3DF-B2A703962C7B}" dt="2022-02-13T18:23:29.370" v="51035" actId="962"/>
          <ac:cxnSpMkLst>
            <pc:docMk/>
            <pc:sldMk cId="1432646530" sldId="4729"/>
            <ac:cxnSpMk id="94" creationId="{2A66ECF8-DEC0-4742-8DEE-861EF1EB7F52}"/>
          </ac:cxnSpMkLst>
        </pc:cxnChg>
        <pc:cxnChg chg="mod">
          <ac:chgData name="Hiram Fleitas" userId="e10fcc43-9abd-4aad-af2d-b6bb7d9e18eb" providerId="ADAL" clId="{AD547821-B5F8-40FA-A3DF-B2A703962C7B}" dt="2022-02-13T18:23:40.126" v="51061" actId="962"/>
          <ac:cxnSpMkLst>
            <pc:docMk/>
            <pc:sldMk cId="1432646530" sldId="4729"/>
            <ac:cxnSpMk id="95" creationId="{B15E0BC6-D412-495F-8B2B-FA438695686E}"/>
          </ac:cxnSpMkLst>
        </pc:cxnChg>
        <pc:cxnChg chg="del mod">
          <ac:chgData name="Hiram Fleitas" userId="e10fcc43-9abd-4aad-af2d-b6bb7d9e18eb" providerId="ADAL" clId="{AD547821-B5F8-40FA-A3DF-B2A703962C7B}" dt="2022-02-11T21:40:25.430" v="41538" actId="478"/>
          <ac:cxnSpMkLst>
            <pc:docMk/>
            <pc:sldMk cId="1432646530" sldId="4729"/>
            <ac:cxnSpMk id="96" creationId="{AEADCB8D-BA99-437C-90F6-392674BFB163}"/>
          </ac:cxnSpMkLst>
        </pc:cxnChg>
        <pc:cxnChg chg="mod">
          <ac:chgData name="Hiram Fleitas" userId="e10fcc43-9abd-4aad-af2d-b6bb7d9e18eb" providerId="ADAL" clId="{AD547821-B5F8-40FA-A3DF-B2A703962C7B}" dt="2022-02-13T18:24:04.006" v="51107" actId="962"/>
          <ac:cxnSpMkLst>
            <pc:docMk/>
            <pc:sldMk cId="1432646530" sldId="4729"/>
            <ac:cxnSpMk id="97" creationId="{76B4DCB1-54EF-4113-9DE3-840BE906EAC3}"/>
          </ac:cxnSpMkLst>
        </pc:cxnChg>
        <pc:cxnChg chg="mod">
          <ac:chgData name="Hiram Fleitas" userId="e10fcc43-9abd-4aad-af2d-b6bb7d9e18eb" providerId="ADAL" clId="{AD547821-B5F8-40FA-A3DF-B2A703962C7B}" dt="2022-02-13T18:24:28.141" v="51177" actId="962"/>
          <ac:cxnSpMkLst>
            <pc:docMk/>
            <pc:sldMk cId="1432646530" sldId="4729"/>
            <ac:cxnSpMk id="98" creationId="{9F343398-DDFF-4D8D-880F-3CE8AA71F3A1}"/>
          </ac:cxnSpMkLst>
        </pc:cxnChg>
        <pc:cxnChg chg="del mod">
          <ac:chgData name="Hiram Fleitas" userId="e10fcc43-9abd-4aad-af2d-b6bb7d9e18eb" providerId="ADAL" clId="{AD547821-B5F8-40FA-A3DF-B2A703962C7B}" dt="2022-02-11T21:37:50.118" v="41520" actId="478"/>
          <ac:cxnSpMkLst>
            <pc:docMk/>
            <pc:sldMk cId="1432646530" sldId="4729"/>
            <ac:cxnSpMk id="99" creationId="{93D6BBF4-7BA4-44D3-85B4-8F85F13D9F04}"/>
          </ac:cxnSpMkLst>
        </pc:cxnChg>
        <pc:cxnChg chg="del mod">
          <ac:chgData name="Hiram Fleitas" userId="e10fcc43-9abd-4aad-af2d-b6bb7d9e18eb" providerId="ADAL" clId="{AD547821-B5F8-40FA-A3DF-B2A703962C7B}" dt="2022-02-11T21:40:07.471" v="41536" actId="478"/>
          <ac:cxnSpMkLst>
            <pc:docMk/>
            <pc:sldMk cId="1432646530" sldId="4729"/>
            <ac:cxnSpMk id="100" creationId="{0F8C8D6E-1A30-4DF0-9BDB-71F0FB5BD230}"/>
          </ac:cxnSpMkLst>
        </pc:cxnChg>
        <pc:cxnChg chg="mod">
          <ac:chgData name="Hiram Fleitas" userId="e10fcc43-9abd-4aad-af2d-b6bb7d9e18eb" providerId="ADAL" clId="{AD547821-B5F8-40FA-A3DF-B2A703962C7B}" dt="2022-02-13T18:19:04.662" v="50767" actId="962"/>
          <ac:cxnSpMkLst>
            <pc:docMk/>
            <pc:sldMk cId="1432646530" sldId="4729"/>
            <ac:cxnSpMk id="123" creationId="{CBC5DF02-39EF-9B43-B767-B6C09269BAF0}"/>
          </ac:cxnSpMkLst>
        </pc:cxnChg>
      </pc:sldChg>
      <pc:sldChg chg="mod ord modShow">
        <pc:chgData name="Hiram Fleitas" userId="e10fcc43-9abd-4aad-af2d-b6bb7d9e18eb" providerId="ADAL" clId="{AD547821-B5F8-40FA-A3DF-B2A703962C7B}" dt="2022-02-11T23:48:42.470" v="43719" actId="729"/>
        <pc:sldMkLst>
          <pc:docMk/>
          <pc:sldMk cId="1423225888" sldId="5026"/>
        </pc:sldMkLst>
      </pc:sldChg>
      <pc:sldChg chg="del mod modShow">
        <pc:chgData name="Hiram Fleitas" userId="e10fcc43-9abd-4aad-af2d-b6bb7d9e18eb" providerId="ADAL" clId="{AD547821-B5F8-40FA-A3DF-B2A703962C7B}" dt="2022-02-11T19:00:38.787" v="37276" actId="2696"/>
        <pc:sldMkLst>
          <pc:docMk/>
          <pc:sldMk cId="3588185816" sldId="5035"/>
        </pc:sldMkLst>
      </pc:sldChg>
      <pc:sldChg chg="addSp delSp modSp mod modNotesTx">
        <pc:chgData name="Hiram Fleitas" userId="e10fcc43-9abd-4aad-af2d-b6bb7d9e18eb" providerId="ADAL" clId="{AD547821-B5F8-40FA-A3DF-B2A703962C7B}" dt="2022-02-11T19:47:55.857" v="38073" actId="20577"/>
        <pc:sldMkLst>
          <pc:docMk/>
          <pc:sldMk cId="1129291739" sldId="8282"/>
        </pc:sldMkLst>
        <pc:spChg chg="add del mod">
          <ac:chgData name="Hiram Fleitas" userId="e10fcc43-9abd-4aad-af2d-b6bb7d9e18eb" providerId="ADAL" clId="{AD547821-B5F8-40FA-A3DF-B2A703962C7B}" dt="2022-02-11T02:06:46.905" v="28109" actId="22"/>
          <ac:spMkLst>
            <pc:docMk/>
            <pc:sldMk cId="1129291739" sldId="8282"/>
            <ac:spMk id="51" creationId="{88FDFB8A-86A1-45C6-AD76-546FCADA5533}"/>
          </ac:spMkLst>
        </pc:spChg>
        <pc:spChg chg="mod">
          <ac:chgData name="Hiram Fleitas" userId="e10fcc43-9abd-4aad-af2d-b6bb7d9e18eb" providerId="ADAL" clId="{AD547821-B5F8-40FA-A3DF-B2A703962C7B}" dt="2022-02-11T02:08:17.730" v="28139" actId="1076"/>
          <ac:spMkLst>
            <pc:docMk/>
            <pc:sldMk cId="1129291739" sldId="8282"/>
            <ac:spMk id="108" creationId="{EC07503B-DF98-364E-9BDB-1F43BE345BBD}"/>
          </ac:spMkLst>
        </pc:spChg>
      </pc:sldChg>
      <pc:sldChg chg="ord">
        <pc:chgData name="Hiram Fleitas" userId="e10fcc43-9abd-4aad-af2d-b6bb7d9e18eb" providerId="ADAL" clId="{AD547821-B5F8-40FA-A3DF-B2A703962C7B}" dt="2022-02-18T02:52:54.827" v="72870"/>
        <pc:sldMkLst>
          <pc:docMk/>
          <pc:sldMk cId="2765670385" sldId="8285"/>
        </pc:sldMkLst>
      </pc:sldChg>
      <pc:sldChg chg="addSp delSp modSp mod modNotesTx">
        <pc:chgData name="Hiram Fleitas" userId="e10fcc43-9abd-4aad-af2d-b6bb7d9e18eb" providerId="ADAL" clId="{AD547821-B5F8-40FA-A3DF-B2A703962C7B}" dt="2022-02-17T03:45:20.340" v="70018" actId="962"/>
        <pc:sldMkLst>
          <pc:docMk/>
          <pc:sldMk cId="1338954912" sldId="8291"/>
        </pc:sldMkLst>
        <pc:spChg chg="add">
          <ac:chgData name="Hiram Fleitas" userId="e10fcc43-9abd-4aad-af2d-b6bb7d9e18eb" providerId="ADAL" clId="{AD547821-B5F8-40FA-A3DF-B2A703962C7B}" dt="2022-02-17T02:39:03.995" v="68538" actId="22"/>
          <ac:spMkLst>
            <pc:docMk/>
            <pc:sldMk cId="1338954912" sldId="8291"/>
            <ac:spMk id="3" creationId="{DEC4ABD9-1DF7-42AC-9A85-D2984E1C8DDF}"/>
          </ac:spMkLst>
        </pc:spChg>
        <pc:spChg chg="add">
          <ac:chgData name="Hiram Fleitas" userId="e10fcc43-9abd-4aad-af2d-b6bb7d9e18eb" providerId="ADAL" clId="{AD547821-B5F8-40FA-A3DF-B2A703962C7B}" dt="2022-02-17T02:39:03.995" v="68538" actId="22"/>
          <ac:spMkLst>
            <pc:docMk/>
            <pc:sldMk cId="1338954912" sldId="8291"/>
            <ac:spMk id="4" creationId="{962ACB28-7275-4FCC-88A5-6AAAA517335B}"/>
          </ac:spMkLst>
        </pc:spChg>
        <pc:spChg chg="mod">
          <ac:chgData name="Hiram Fleitas" userId="e10fcc43-9abd-4aad-af2d-b6bb7d9e18eb" providerId="ADAL" clId="{AD547821-B5F8-40FA-A3DF-B2A703962C7B}" dt="2022-02-17T02:42:01.149" v="68609" actId="1076"/>
          <ac:spMkLst>
            <pc:docMk/>
            <pc:sldMk cId="1338954912" sldId="8291"/>
            <ac:spMk id="6" creationId="{87549558-18FD-46A7-9923-D4A636165E4F}"/>
          </ac:spMkLst>
        </pc:spChg>
        <pc:spChg chg="mod">
          <ac:chgData name="Hiram Fleitas" userId="e10fcc43-9abd-4aad-af2d-b6bb7d9e18eb" providerId="ADAL" clId="{AD547821-B5F8-40FA-A3DF-B2A703962C7B}" dt="2022-02-17T02:41:38.703" v="68605" actId="1076"/>
          <ac:spMkLst>
            <pc:docMk/>
            <pc:sldMk cId="1338954912" sldId="8291"/>
            <ac:spMk id="8" creationId="{48A56E04-AB8C-9045-8D32-99673D98D887}"/>
          </ac:spMkLst>
        </pc:spChg>
        <pc:spChg chg="mod">
          <ac:chgData name="Hiram Fleitas" userId="e10fcc43-9abd-4aad-af2d-b6bb7d9e18eb" providerId="ADAL" clId="{AD547821-B5F8-40FA-A3DF-B2A703962C7B}" dt="2022-02-17T02:41:38.703" v="68605" actId="1076"/>
          <ac:spMkLst>
            <pc:docMk/>
            <pc:sldMk cId="1338954912" sldId="8291"/>
            <ac:spMk id="9" creationId="{C8676F42-0734-4E9E-AD33-C5207E8254FB}"/>
          </ac:spMkLst>
        </pc:spChg>
        <pc:spChg chg="mod">
          <ac:chgData name="Hiram Fleitas" userId="e10fcc43-9abd-4aad-af2d-b6bb7d9e18eb" providerId="ADAL" clId="{AD547821-B5F8-40FA-A3DF-B2A703962C7B}" dt="2022-02-17T02:41:38.703" v="68605" actId="1076"/>
          <ac:spMkLst>
            <pc:docMk/>
            <pc:sldMk cId="1338954912" sldId="8291"/>
            <ac:spMk id="13" creationId="{39CB26E8-4532-4D8D-984F-543EE33F81F9}"/>
          </ac:spMkLst>
        </pc:spChg>
        <pc:spChg chg="mod">
          <ac:chgData name="Hiram Fleitas" userId="e10fcc43-9abd-4aad-af2d-b6bb7d9e18eb" providerId="ADAL" clId="{AD547821-B5F8-40FA-A3DF-B2A703962C7B}" dt="2022-02-17T02:42:01.149" v="68609" actId="1076"/>
          <ac:spMkLst>
            <pc:docMk/>
            <pc:sldMk cId="1338954912" sldId="8291"/>
            <ac:spMk id="16" creationId="{58B6CA85-3CE6-4544-813D-819E2D35CE75}"/>
          </ac:spMkLst>
        </pc:spChg>
        <pc:spChg chg="mod">
          <ac:chgData name="Hiram Fleitas" userId="e10fcc43-9abd-4aad-af2d-b6bb7d9e18eb" providerId="ADAL" clId="{AD547821-B5F8-40FA-A3DF-B2A703962C7B}" dt="2022-02-17T02:41:29.086" v="68604" actId="1076"/>
          <ac:spMkLst>
            <pc:docMk/>
            <pc:sldMk cId="1338954912" sldId="8291"/>
            <ac:spMk id="19" creationId="{9A486250-9132-423F-9D89-5176986C4BAF}"/>
          </ac:spMkLst>
        </pc:spChg>
        <pc:spChg chg="mod">
          <ac:chgData name="Hiram Fleitas" userId="e10fcc43-9abd-4aad-af2d-b6bb7d9e18eb" providerId="ADAL" clId="{AD547821-B5F8-40FA-A3DF-B2A703962C7B}" dt="2022-02-17T02:41:29.086" v="68604" actId="1076"/>
          <ac:spMkLst>
            <pc:docMk/>
            <pc:sldMk cId="1338954912" sldId="8291"/>
            <ac:spMk id="25" creationId="{5DB71A46-CBC8-41A5-8258-B147C351D5F8}"/>
          </ac:spMkLst>
        </pc:spChg>
        <pc:spChg chg="mod">
          <ac:chgData name="Hiram Fleitas" userId="e10fcc43-9abd-4aad-af2d-b6bb7d9e18eb" providerId="ADAL" clId="{AD547821-B5F8-40FA-A3DF-B2A703962C7B}" dt="2022-02-17T02:42:01.149" v="68609" actId="1076"/>
          <ac:spMkLst>
            <pc:docMk/>
            <pc:sldMk cId="1338954912" sldId="8291"/>
            <ac:spMk id="26" creationId="{23944835-411A-436B-A812-61DB6F3C0147}"/>
          </ac:spMkLst>
        </pc:spChg>
        <pc:spChg chg="mod">
          <ac:chgData name="Hiram Fleitas" userId="e10fcc43-9abd-4aad-af2d-b6bb7d9e18eb" providerId="ADAL" clId="{AD547821-B5F8-40FA-A3DF-B2A703962C7B}" dt="2022-02-17T02:42:01.149" v="68609" actId="1076"/>
          <ac:spMkLst>
            <pc:docMk/>
            <pc:sldMk cId="1338954912" sldId="8291"/>
            <ac:spMk id="28" creationId="{B0D612C8-C9AA-424A-BDBA-F1893815A3E3}"/>
          </ac:spMkLst>
        </pc:spChg>
        <pc:spChg chg="mod">
          <ac:chgData name="Hiram Fleitas" userId="e10fcc43-9abd-4aad-af2d-b6bb7d9e18eb" providerId="ADAL" clId="{AD547821-B5F8-40FA-A3DF-B2A703962C7B}" dt="2022-02-17T02:42:01.149" v="68609" actId="1076"/>
          <ac:spMkLst>
            <pc:docMk/>
            <pc:sldMk cId="1338954912" sldId="8291"/>
            <ac:spMk id="40" creationId="{276EE628-8C44-46B5-B6B4-0A1D75E82E91}"/>
          </ac:spMkLst>
        </pc:spChg>
        <pc:spChg chg="mod">
          <ac:chgData name="Hiram Fleitas" userId="e10fcc43-9abd-4aad-af2d-b6bb7d9e18eb" providerId="ADAL" clId="{AD547821-B5F8-40FA-A3DF-B2A703962C7B}" dt="2022-02-17T02:42:01.149" v="68609" actId="1076"/>
          <ac:spMkLst>
            <pc:docMk/>
            <pc:sldMk cId="1338954912" sldId="8291"/>
            <ac:spMk id="41" creationId="{760B7C4C-5A24-4D0D-8857-5DA9ACF85943}"/>
          </ac:spMkLst>
        </pc:spChg>
        <pc:spChg chg="mod">
          <ac:chgData name="Hiram Fleitas" userId="e10fcc43-9abd-4aad-af2d-b6bb7d9e18eb" providerId="ADAL" clId="{AD547821-B5F8-40FA-A3DF-B2A703962C7B}" dt="2022-02-17T02:42:01.149" v="68609" actId="1076"/>
          <ac:spMkLst>
            <pc:docMk/>
            <pc:sldMk cId="1338954912" sldId="8291"/>
            <ac:spMk id="42" creationId="{B0EB375F-E9B2-45CC-A93F-4579145E46B3}"/>
          </ac:spMkLst>
        </pc:spChg>
        <pc:spChg chg="mod">
          <ac:chgData name="Hiram Fleitas" userId="e10fcc43-9abd-4aad-af2d-b6bb7d9e18eb" providerId="ADAL" clId="{AD547821-B5F8-40FA-A3DF-B2A703962C7B}" dt="2022-02-17T02:42:01.149" v="68609" actId="1076"/>
          <ac:spMkLst>
            <pc:docMk/>
            <pc:sldMk cId="1338954912" sldId="8291"/>
            <ac:spMk id="43" creationId="{67091555-64C4-4587-98C3-448695596900}"/>
          </ac:spMkLst>
        </pc:spChg>
        <pc:spChg chg="mod">
          <ac:chgData name="Hiram Fleitas" userId="e10fcc43-9abd-4aad-af2d-b6bb7d9e18eb" providerId="ADAL" clId="{AD547821-B5F8-40FA-A3DF-B2A703962C7B}" dt="2022-02-17T02:42:01.149" v="68609" actId="1076"/>
          <ac:spMkLst>
            <pc:docMk/>
            <pc:sldMk cId="1338954912" sldId="8291"/>
            <ac:spMk id="44" creationId="{1BC51ADD-930C-4817-A750-4D135BBABCFF}"/>
          </ac:spMkLst>
        </pc:spChg>
        <pc:spChg chg="mod">
          <ac:chgData name="Hiram Fleitas" userId="e10fcc43-9abd-4aad-af2d-b6bb7d9e18eb" providerId="ADAL" clId="{AD547821-B5F8-40FA-A3DF-B2A703962C7B}" dt="2022-02-17T02:41:38.703" v="68605" actId="1076"/>
          <ac:spMkLst>
            <pc:docMk/>
            <pc:sldMk cId="1338954912" sldId="8291"/>
            <ac:spMk id="54" creationId="{5EC33E98-388E-4855-BC57-679D59F640C2}"/>
          </ac:spMkLst>
        </pc:spChg>
        <pc:grpChg chg="mod">
          <ac:chgData name="Hiram Fleitas" userId="e10fcc43-9abd-4aad-af2d-b6bb7d9e18eb" providerId="ADAL" clId="{AD547821-B5F8-40FA-A3DF-B2A703962C7B}" dt="2022-02-17T02:43:19.606" v="68645" actId="962"/>
          <ac:grpSpMkLst>
            <pc:docMk/>
            <pc:sldMk cId="1338954912" sldId="8291"/>
            <ac:grpSpMk id="50" creationId="{11EC505B-F479-405A-8A82-BD64B2E3513A}"/>
          </ac:grpSpMkLst>
        </pc:grpChg>
        <pc:picChg chg="del mod">
          <ac:chgData name="Hiram Fleitas" userId="e10fcc43-9abd-4aad-af2d-b6bb7d9e18eb" providerId="ADAL" clId="{AD547821-B5F8-40FA-A3DF-B2A703962C7B}" dt="2022-02-17T02:39:08.014" v="68539" actId="478"/>
          <ac:picMkLst>
            <pc:docMk/>
            <pc:sldMk cId="1338954912" sldId="8291"/>
            <ac:picMk id="5" creationId="{769CD9B8-02B9-4549-9DBC-88A3E56B8391}"/>
          </ac:picMkLst>
        </pc:picChg>
        <pc:picChg chg="mod">
          <ac:chgData name="Hiram Fleitas" userId="e10fcc43-9abd-4aad-af2d-b6bb7d9e18eb" providerId="ADAL" clId="{AD547821-B5F8-40FA-A3DF-B2A703962C7B}" dt="2022-02-17T02:42:01.149" v="68609" actId="1076"/>
          <ac:picMkLst>
            <pc:docMk/>
            <pc:sldMk cId="1338954912" sldId="8291"/>
            <ac:picMk id="7" creationId="{6AD124F8-BC07-45A7-A569-61280253BF00}"/>
          </ac:picMkLst>
        </pc:picChg>
        <pc:picChg chg="mod">
          <ac:chgData name="Hiram Fleitas" userId="e10fcc43-9abd-4aad-af2d-b6bb7d9e18eb" providerId="ADAL" clId="{AD547821-B5F8-40FA-A3DF-B2A703962C7B}" dt="2022-02-17T02:42:01.149" v="68609" actId="1076"/>
          <ac:picMkLst>
            <pc:docMk/>
            <pc:sldMk cId="1338954912" sldId="8291"/>
            <ac:picMk id="10" creationId="{151B634E-4A9E-4F90-AF68-A5A47CF29C45}"/>
          </ac:picMkLst>
        </pc:picChg>
        <pc:picChg chg="mod">
          <ac:chgData name="Hiram Fleitas" userId="e10fcc43-9abd-4aad-af2d-b6bb7d9e18eb" providerId="ADAL" clId="{AD547821-B5F8-40FA-A3DF-B2A703962C7B}" dt="2022-02-17T02:42:01.149" v="68609" actId="1076"/>
          <ac:picMkLst>
            <pc:docMk/>
            <pc:sldMk cId="1338954912" sldId="8291"/>
            <ac:picMk id="11" creationId="{8F3E6096-D3AB-4BE5-8F9B-80622928C747}"/>
          </ac:picMkLst>
        </pc:picChg>
        <pc:picChg chg="mod">
          <ac:chgData name="Hiram Fleitas" userId="e10fcc43-9abd-4aad-af2d-b6bb7d9e18eb" providerId="ADAL" clId="{AD547821-B5F8-40FA-A3DF-B2A703962C7B}" dt="2022-02-17T02:42:01.149" v="68609" actId="1076"/>
          <ac:picMkLst>
            <pc:docMk/>
            <pc:sldMk cId="1338954912" sldId="8291"/>
            <ac:picMk id="12" creationId="{31E111E2-735D-4F9F-BF43-C351F26EA715}"/>
          </ac:picMkLst>
        </pc:picChg>
        <pc:picChg chg="mod">
          <ac:chgData name="Hiram Fleitas" userId="e10fcc43-9abd-4aad-af2d-b6bb7d9e18eb" providerId="ADAL" clId="{AD547821-B5F8-40FA-A3DF-B2A703962C7B}" dt="2022-02-17T02:42:01.149" v="68609" actId="1076"/>
          <ac:picMkLst>
            <pc:docMk/>
            <pc:sldMk cId="1338954912" sldId="8291"/>
            <ac:picMk id="14" creationId="{9EFA8D94-C36F-43D5-A075-070F0D5CE929}"/>
          </ac:picMkLst>
        </pc:picChg>
        <pc:picChg chg="mod">
          <ac:chgData name="Hiram Fleitas" userId="e10fcc43-9abd-4aad-af2d-b6bb7d9e18eb" providerId="ADAL" clId="{AD547821-B5F8-40FA-A3DF-B2A703962C7B}" dt="2022-02-17T02:42:01.149" v="68609" actId="1076"/>
          <ac:picMkLst>
            <pc:docMk/>
            <pc:sldMk cId="1338954912" sldId="8291"/>
            <ac:picMk id="15" creationId="{7EDA1AA2-232A-48D8-89FE-8B3DE9EBBD19}"/>
          </ac:picMkLst>
        </pc:picChg>
        <pc:picChg chg="mod">
          <ac:chgData name="Hiram Fleitas" userId="e10fcc43-9abd-4aad-af2d-b6bb7d9e18eb" providerId="ADAL" clId="{AD547821-B5F8-40FA-A3DF-B2A703962C7B}" dt="2022-02-17T02:42:01.149" v="68609" actId="1076"/>
          <ac:picMkLst>
            <pc:docMk/>
            <pc:sldMk cId="1338954912" sldId="8291"/>
            <ac:picMk id="17" creationId="{3D4FA567-1BD3-411F-AA63-2D5C6475FDA9}"/>
          </ac:picMkLst>
        </pc:picChg>
        <pc:picChg chg="mod">
          <ac:chgData name="Hiram Fleitas" userId="e10fcc43-9abd-4aad-af2d-b6bb7d9e18eb" providerId="ADAL" clId="{AD547821-B5F8-40FA-A3DF-B2A703962C7B}" dt="2022-02-17T02:42:01.149" v="68609" actId="1076"/>
          <ac:picMkLst>
            <pc:docMk/>
            <pc:sldMk cId="1338954912" sldId="8291"/>
            <ac:picMk id="18" creationId="{7844FEF3-67B1-4778-98C4-CCBE6CB6B278}"/>
          </ac:picMkLst>
        </pc:picChg>
        <pc:picChg chg="add">
          <ac:chgData name="Hiram Fleitas" userId="e10fcc43-9abd-4aad-af2d-b6bb7d9e18eb" providerId="ADAL" clId="{AD547821-B5F8-40FA-A3DF-B2A703962C7B}" dt="2022-02-17T02:39:03.995" v="68538" actId="22"/>
          <ac:picMkLst>
            <pc:docMk/>
            <pc:sldMk cId="1338954912" sldId="8291"/>
            <ac:picMk id="20" creationId="{589B106B-5865-4342-BD63-868E6BA338E9}"/>
          </ac:picMkLst>
        </pc:picChg>
        <pc:picChg chg="mod">
          <ac:chgData name="Hiram Fleitas" userId="e10fcc43-9abd-4aad-af2d-b6bb7d9e18eb" providerId="ADAL" clId="{AD547821-B5F8-40FA-A3DF-B2A703962C7B}" dt="2022-02-17T02:42:01.149" v="68609" actId="1076"/>
          <ac:picMkLst>
            <pc:docMk/>
            <pc:sldMk cId="1338954912" sldId="8291"/>
            <ac:picMk id="32" creationId="{B23D8964-E2F5-4E39-A8E7-74F7D90E0CC1}"/>
          </ac:picMkLst>
        </pc:picChg>
        <pc:picChg chg="mod">
          <ac:chgData name="Hiram Fleitas" userId="e10fcc43-9abd-4aad-af2d-b6bb7d9e18eb" providerId="ADAL" clId="{AD547821-B5F8-40FA-A3DF-B2A703962C7B}" dt="2022-02-17T02:42:01.149" v="68609" actId="1076"/>
          <ac:picMkLst>
            <pc:docMk/>
            <pc:sldMk cId="1338954912" sldId="8291"/>
            <ac:picMk id="33" creationId="{41FBE365-8D99-408A-82F9-FB1F0D6ADE5F}"/>
          </ac:picMkLst>
        </pc:picChg>
        <pc:picChg chg="mod">
          <ac:chgData name="Hiram Fleitas" userId="e10fcc43-9abd-4aad-af2d-b6bb7d9e18eb" providerId="ADAL" clId="{AD547821-B5F8-40FA-A3DF-B2A703962C7B}" dt="2022-02-17T03:45:20.340" v="70018" actId="962"/>
          <ac:picMkLst>
            <pc:docMk/>
            <pc:sldMk cId="1338954912" sldId="8291"/>
            <ac:picMk id="46" creationId="{0413BF85-04DB-42F0-BD02-61C029C358C9}"/>
          </ac:picMkLst>
        </pc:picChg>
        <pc:picChg chg="mod">
          <ac:chgData name="Hiram Fleitas" userId="e10fcc43-9abd-4aad-af2d-b6bb7d9e18eb" providerId="ADAL" clId="{AD547821-B5F8-40FA-A3DF-B2A703962C7B}" dt="2022-02-17T02:42:01.149" v="68609" actId="1076"/>
          <ac:picMkLst>
            <pc:docMk/>
            <pc:sldMk cId="1338954912" sldId="8291"/>
            <ac:picMk id="47" creationId="{BA6A5DCB-1483-474A-971E-C82BD7C6B660}"/>
          </ac:picMkLst>
        </pc:picChg>
      </pc:sldChg>
      <pc:sldChg chg="add del ord">
        <pc:chgData name="Hiram Fleitas" userId="e10fcc43-9abd-4aad-af2d-b6bb7d9e18eb" providerId="ADAL" clId="{AD547821-B5F8-40FA-A3DF-B2A703962C7B}" dt="2022-02-18T02:52:54.827" v="72870"/>
        <pc:sldMkLst>
          <pc:docMk/>
          <pc:sldMk cId="663816593" sldId="8292"/>
        </pc:sldMkLst>
      </pc:sldChg>
      <pc:sldChg chg="del mod ord modShow">
        <pc:chgData name="Hiram Fleitas" userId="e10fcc43-9abd-4aad-af2d-b6bb7d9e18eb" providerId="ADAL" clId="{AD547821-B5F8-40FA-A3DF-B2A703962C7B}" dt="2022-02-12T00:15:08.748" v="44298" actId="2696"/>
        <pc:sldMkLst>
          <pc:docMk/>
          <pc:sldMk cId="2574045962" sldId="10088"/>
        </pc:sldMkLst>
      </pc:sldChg>
      <pc:sldChg chg="addSp delSp modSp del mod addAnim delAnim">
        <pc:chgData name="Hiram Fleitas" userId="e10fcc43-9abd-4aad-af2d-b6bb7d9e18eb" providerId="ADAL" clId="{AD547821-B5F8-40FA-A3DF-B2A703962C7B}" dt="2022-02-11T23:59:09.132" v="43737" actId="2696"/>
        <pc:sldMkLst>
          <pc:docMk/>
          <pc:sldMk cId="448354902" sldId="10093"/>
        </pc:sldMkLst>
        <pc:spChg chg="mod">
          <ac:chgData name="Hiram Fleitas" userId="e10fcc43-9abd-4aad-af2d-b6bb7d9e18eb" providerId="ADAL" clId="{AD547821-B5F8-40FA-A3DF-B2A703962C7B}" dt="2022-02-11T23:57:58.227" v="43729" actId="1076"/>
          <ac:spMkLst>
            <pc:docMk/>
            <pc:sldMk cId="448354902" sldId="10093"/>
            <ac:spMk id="3" creationId="{B7049E1A-1901-4D52-9DE7-52E295C03F49}"/>
          </ac:spMkLst>
        </pc:spChg>
        <pc:spChg chg="mod">
          <ac:chgData name="Hiram Fleitas" userId="e10fcc43-9abd-4aad-af2d-b6bb7d9e18eb" providerId="ADAL" clId="{AD547821-B5F8-40FA-A3DF-B2A703962C7B}" dt="2022-02-11T23:57:58.227" v="43729" actId="1076"/>
          <ac:spMkLst>
            <pc:docMk/>
            <pc:sldMk cId="448354902" sldId="10093"/>
            <ac:spMk id="25" creationId="{0544D766-1A86-47FD-BEEB-1156F0AEF1B7}"/>
          </ac:spMkLst>
        </pc:spChg>
        <pc:spChg chg="mod">
          <ac:chgData name="Hiram Fleitas" userId="e10fcc43-9abd-4aad-af2d-b6bb7d9e18eb" providerId="ADAL" clId="{AD547821-B5F8-40FA-A3DF-B2A703962C7B}" dt="2022-02-11T23:58:21.316" v="43732" actId="14100"/>
          <ac:spMkLst>
            <pc:docMk/>
            <pc:sldMk cId="448354902" sldId="10093"/>
            <ac:spMk id="50" creationId="{C92A19E8-9985-441B-BFBE-4DBABF5282AB}"/>
          </ac:spMkLst>
        </pc:spChg>
        <pc:spChg chg="add del mod">
          <ac:chgData name="Hiram Fleitas" userId="e10fcc43-9abd-4aad-af2d-b6bb7d9e18eb" providerId="ADAL" clId="{AD547821-B5F8-40FA-A3DF-B2A703962C7B}" dt="2022-02-11T23:59:00.649" v="43736" actId="478"/>
          <ac:spMkLst>
            <pc:docMk/>
            <pc:sldMk cId="448354902" sldId="10093"/>
            <ac:spMk id="52" creationId="{8575F65C-BE2A-4639-9A16-8C17420159D6}"/>
          </ac:spMkLst>
        </pc:spChg>
        <pc:spChg chg="mod">
          <ac:chgData name="Hiram Fleitas" userId="e10fcc43-9abd-4aad-af2d-b6bb7d9e18eb" providerId="ADAL" clId="{AD547821-B5F8-40FA-A3DF-B2A703962C7B}" dt="2022-02-11T23:57:58.227" v="43729" actId="1076"/>
          <ac:spMkLst>
            <pc:docMk/>
            <pc:sldMk cId="448354902" sldId="10093"/>
            <ac:spMk id="92" creationId="{3AA0BFAA-41F6-49C3-94D4-E622125741A3}"/>
          </ac:spMkLst>
        </pc:spChg>
        <pc:spChg chg="mod">
          <ac:chgData name="Hiram Fleitas" userId="e10fcc43-9abd-4aad-af2d-b6bb7d9e18eb" providerId="ADAL" clId="{AD547821-B5F8-40FA-A3DF-B2A703962C7B}" dt="2022-02-11T23:57:58.227" v="43729" actId="1076"/>
          <ac:spMkLst>
            <pc:docMk/>
            <pc:sldMk cId="448354902" sldId="10093"/>
            <ac:spMk id="95" creationId="{13EFD36C-B372-4C44-8000-C85847285102}"/>
          </ac:spMkLst>
        </pc:spChg>
        <pc:spChg chg="mod">
          <ac:chgData name="Hiram Fleitas" userId="e10fcc43-9abd-4aad-af2d-b6bb7d9e18eb" providerId="ADAL" clId="{AD547821-B5F8-40FA-A3DF-B2A703962C7B}" dt="2022-02-11T23:57:58.227" v="43729" actId="1076"/>
          <ac:spMkLst>
            <pc:docMk/>
            <pc:sldMk cId="448354902" sldId="10093"/>
            <ac:spMk id="96" creationId="{5449AD55-E259-48C3-BD40-FAB8BF4D9DFF}"/>
          </ac:spMkLst>
        </pc:spChg>
        <pc:spChg chg="mod">
          <ac:chgData name="Hiram Fleitas" userId="e10fcc43-9abd-4aad-af2d-b6bb7d9e18eb" providerId="ADAL" clId="{AD547821-B5F8-40FA-A3DF-B2A703962C7B}" dt="2022-02-11T23:57:58.227" v="43729" actId="1076"/>
          <ac:spMkLst>
            <pc:docMk/>
            <pc:sldMk cId="448354902" sldId="10093"/>
            <ac:spMk id="97" creationId="{DE5B4188-8A1F-42A1-8BBF-D11D68661C6B}"/>
          </ac:spMkLst>
        </pc:spChg>
        <pc:spChg chg="mod">
          <ac:chgData name="Hiram Fleitas" userId="e10fcc43-9abd-4aad-af2d-b6bb7d9e18eb" providerId="ADAL" clId="{AD547821-B5F8-40FA-A3DF-B2A703962C7B}" dt="2022-02-11T23:57:58.227" v="43729" actId="1076"/>
          <ac:spMkLst>
            <pc:docMk/>
            <pc:sldMk cId="448354902" sldId="10093"/>
            <ac:spMk id="98" creationId="{EE0B1BF0-BC55-42CE-A920-A8BD7B1DE05C}"/>
          </ac:spMkLst>
        </pc:spChg>
        <pc:spChg chg="mod">
          <ac:chgData name="Hiram Fleitas" userId="e10fcc43-9abd-4aad-af2d-b6bb7d9e18eb" providerId="ADAL" clId="{AD547821-B5F8-40FA-A3DF-B2A703962C7B}" dt="2022-02-11T23:57:58.227" v="43729" actId="1076"/>
          <ac:spMkLst>
            <pc:docMk/>
            <pc:sldMk cId="448354902" sldId="10093"/>
            <ac:spMk id="99" creationId="{F415D7D7-D360-42F5-9C42-3CE210EAFB6E}"/>
          </ac:spMkLst>
        </pc:spChg>
        <pc:spChg chg="mod">
          <ac:chgData name="Hiram Fleitas" userId="e10fcc43-9abd-4aad-af2d-b6bb7d9e18eb" providerId="ADAL" clId="{AD547821-B5F8-40FA-A3DF-B2A703962C7B}" dt="2022-02-11T23:57:58.227" v="43729" actId="1076"/>
          <ac:spMkLst>
            <pc:docMk/>
            <pc:sldMk cId="448354902" sldId="10093"/>
            <ac:spMk id="100" creationId="{133D6197-CD68-4DEA-99FA-1A414C7E06EB}"/>
          </ac:spMkLst>
        </pc:spChg>
        <pc:spChg chg="mod">
          <ac:chgData name="Hiram Fleitas" userId="e10fcc43-9abd-4aad-af2d-b6bb7d9e18eb" providerId="ADAL" clId="{AD547821-B5F8-40FA-A3DF-B2A703962C7B}" dt="2022-02-11T23:57:58.227" v="43729" actId="1076"/>
          <ac:spMkLst>
            <pc:docMk/>
            <pc:sldMk cId="448354902" sldId="10093"/>
            <ac:spMk id="101" creationId="{C3028798-1DAE-4C0C-82E8-54695BBF1EBD}"/>
          </ac:spMkLst>
        </pc:spChg>
        <pc:spChg chg="mod">
          <ac:chgData name="Hiram Fleitas" userId="e10fcc43-9abd-4aad-af2d-b6bb7d9e18eb" providerId="ADAL" clId="{AD547821-B5F8-40FA-A3DF-B2A703962C7B}" dt="2022-02-11T23:57:58.227" v="43729" actId="1076"/>
          <ac:spMkLst>
            <pc:docMk/>
            <pc:sldMk cId="448354902" sldId="10093"/>
            <ac:spMk id="102" creationId="{0781A1C2-A828-405F-AE1E-176F4618B3F5}"/>
          </ac:spMkLst>
        </pc:spChg>
        <pc:spChg chg="mod">
          <ac:chgData name="Hiram Fleitas" userId="e10fcc43-9abd-4aad-af2d-b6bb7d9e18eb" providerId="ADAL" clId="{AD547821-B5F8-40FA-A3DF-B2A703962C7B}" dt="2022-02-11T23:57:58.227" v="43729" actId="1076"/>
          <ac:spMkLst>
            <pc:docMk/>
            <pc:sldMk cId="448354902" sldId="10093"/>
            <ac:spMk id="103" creationId="{345F90F2-400D-4B92-9E5C-C7656D3F7A24}"/>
          </ac:spMkLst>
        </pc:spChg>
        <pc:grpChg chg="mod">
          <ac:chgData name="Hiram Fleitas" userId="e10fcc43-9abd-4aad-af2d-b6bb7d9e18eb" providerId="ADAL" clId="{AD547821-B5F8-40FA-A3DF-B2A703962C7B}" dt="2022-02-11T23:57:58.227" v="43729" actId="1076"/>
          <ac:grpSpMkLst>
            <pc:docMk/>
            <pc:sldMk cId="448354902" sldId="10093"/>
            <ac:grpSpMk id="7" creationId="{DF1B2FBC-50CD-4143-909A-4217FEDC7D55}"/>
          </ac:grpSpMkLst>
        </pc:grpChg>
        <pc:grpChg chg="mod">
          <ac:chgData name="Hiram Fleitas" userId="e10fcc43-9abd-4aad-af2d-b6bb7d9e18eb" providerId="ADAL" clId="{AD547821-B5F8-40FA-A3DF-B2A703962C7B}" dt="2022-02-11T23:57:59.248" v="43730" actId="1076"/>
          <ac:grpSpMkLst>
            <pc:docMk/>
            <pc:sldMk cId="448354902" sldId="10093"/>
            <ac:grpSpMk id="8" creationId="{4110F0C8-1ECF-4FF2-AB19-33B0316F39CE}"/>
          </ac:grpSpMkLst>
        </pc:grpChg>
        <pc:grpChg chg="mod">
          <ac:chgData name="Hiram Fleitas" userId="e10fcc43-9abd-4aad-af2d-b6bb7d9e18eb" providerId="ADAL" clId="{AD547821-B5F8-40FA-A3DF-B2A703962C7B}" dt="2022-02-11T23:57:58.227" v="43729" actId="1076"/>
          <ac:grpSpMkLst>
            <pc:docMk/>
            <pc:sldMk cId="448354902" sldId="10093"/>
            <ac:grpSpMk id="89" creationId="{1987FC76-B3F0-400A-A706-2166556CFD19}"/>
          </ac:grpSpMkLst>
        </pc:grpChg>
        <pc:grpChg chg="mod">
          <ac:chgData name="Hiram Fleitas" userId="e10fcc43-9abd-4aad-af2d-b6bb7d9e18eb" providerId="ADAL" clId="{AD547821-B5F8-40FA-A3DF-B2A703962C7B}" dt="2022-02-11T23:57:58.227" v="43729" actId="1076"/>
          <ac:grpSpMkLst>
            <pc:docMk/>
            <pc:sldMk cId="448354902" sldId="10093"/>
            <ac:grpSpMk id="91" creationId="{CCEC840C-2B66-42D1-AB70-6E8544E8BA5F}"/>
          </ac:grpSpMkLst>
        </pc:grpChg>
        <pc:grpChg chg="mod">
          <ac:chgData name="Hiram Fleitas" userId="e10fcc43-9abd-4aad-af2d-b6bb7d9e18eb" providerId="ADAL" clId="{AD547821-B5F8-40FA-A3DF-B2A703962C7B}" dt="2022-02-11T23:57:58.227" v="43729" actId="1076"/>
          <ac:grpSpMkLst>
            <pc:docMk/>
            <pc:sldMk cId="448354902" sldId="10093"/>
            <ac:grpSpMk id="93" creationId="{988AA358-5849-403B-AC77-DE463F74E6F8}"/>
          </ac:grpSpMkLst>
        </pc:grpChg>
        <pc:grpChg chg="mod">
          <ac:chgData name="Hiram Fleitas" userId="e10fcc43-9abd-4aad-af2d-b6bb7d9e18eb" providerId="ADAL" clId="{AD547821-B5F8-40FA-A3DF-B2A703962C7B}" dt="2022-02-11T23:57:58.227" v="43729" actId="1076"/>
          <ac:grpSpMkLst>
            <pc:docMk/>
            <pc:sldMk cId="448354902" sldId="10093"/>
            <ac:grpSpMk id="94" creationId="{5FEE15CA-1021-49D0-979C-11AB6741452A}"/>
          </ac:grpSpMkLst>
        </pc:grpChg>
        <pc:grpChg chg="mod">
          <ac:chgData name="Hiram Fleitas" userId="e10fcc43-9abd-4aad-af2d-b6bb7d9e18eb" providerId="ADAL" clId="{AD547821-B5F8-40FA-A3DF-B2A703962C7B}" dt="2022-02-11T23:57:58.227" v="43729" actId="1076"/>
          <ac:grpSpMkLst>
            <pc:docMk/>
            <pc:sldMk cId="448354902" sldId="10093"/>
            <ac:grpSpMk id="151" creationId="{4B451BC4-2CA8-4A2D-848B-184A9D169586}"/>
          </ac:grpSpMkLst>
        </pc:grpChg>
        <pc:picChg chg="mod">
          <ac:chgData name="Hiram Fleitas" userId="e10fcc43-9abd-4aad-af2d-b6bb7d9e18eb" providerId="ADAL" clId="{AD547821-B5F8-40FA-A3DF-B2A703962C7B}" dt="2022-02-11T23:58:34.230" v="43734" actId="1076"/>
          <ac:picMkLst>
            <pc:docMk/>
            <pc:sldMk cId="448354902" sldId="10093"/>
            <ac:picMk id="51" creationId="{3C89AB8A-231B-4F18-B815-7FD1FF91B41F}"/>
          </ac:picMkLst>
        </pc:picChg>
      </pc:sldChg>
      <pc:sldChg chg="add del">
        <pc:chgData name="Hiram Fleitas" userId="e10fcc43-9abd-4aad-af2d-b6bb7d9e18eb" providerId="ADAL" clId="{AD547821-B5F8-40FA-A3DF-B2A703962C7B}" dt="2022-01-30T17:33:44.203" v="8005" actId="2696"/>
        <pc:sldMkLst>
          <pc:docMk/>
          <pc:sldMk cId="468823108" sldId="10142"/>
        </pc:sldMkLst>
      </pc:sldChg>
      <pc:sldChg chg="addSp modSp add del mod">
        <pc:chgData name="Hiram Fleitas" userId="e10fcc43-9abd-4aad-af2d-b6bb7d9e18eb" providerId="ADAL" clId="{AD547821-B5F8-40FA-A3DF-B2A703962C7B}" dt="2022-02-17T02:59:54.173" v="68930" actId="20577"/>
        <pc:sldMkLst>
          <pc:docMk/>
          <pc:sldMk cId="875167835" sldId="10343"/>
        </pc:sldMkLst>
        <pc:spChg chg="add mod">
          <ac:chgData name="Hiram Fleitas" userId="e10fcc43-9abd-4aad-af2d-b6bb7d9e18eb" providerId="ADAL" clId="{AD547821-B5F8-40FA-A3DF-B2A703962C7B}" dt="2022-02-17T02:59:54.173" v="68930" actId="20577"/>
          <ac:spMkLst>
            <pc:docMk/>
            <pc:sldMk cId="875167835" sldId="10343"/>
            <ac:spMk id="3" creationId="{1149FFC9-A173-4DA4-A7AA-056BE71BF62A}"/>
          </ac:spMkLst>
        </pc:spChg>
        <pc:picChg chg="mod">
          <ac:chgData name="Hiram Fleitas" userId="e10fcc43-9abd-4aad-af2d-b6bb7d9e18eb" providerId="ADAL" clId="{AD547821-B5F8-40FA-A3DF-B2A703962C7B}" dt="2022-02-16T22:34:03.985" v="64344" actId="962"/>
          <ac:picMkLst>
            <pc:docMk/>
            <pc:sldMk cId="875167835" sldId="10343"/>
            <ac:picMk id="2" creationId="{ED08C14F-848A-4E51-890C-78BC1D2E467A}"/>
          </ac:picMkLst>
        </pc:picChg>
      </pc:sldChg>
      <pc:sldChg chg="addSp modSp add del mod">
        <pc:chgData name="Hiram Fleitas" userId="e10fcc43-9abd-4aad-af2d-b6bb7d9e18eb" providerId="ADAL" clId="{AD547821-B5F8-40FA-A3DF-B2A703962C7B}" dt="2022-02-17T02:59:44.659" v="68925" actId="255"/>
        <pc:sldMkLst>
          <pc:docMk/>
          <pc:sldMk cId="700544622" sldId="10344"/>
        </pc:sldMkLst>
        <pc:spChg chg="add mod">
          <ac:chgData name="Hiram Fleitas" userId="e10fcc43-9abd-4aad-af2d-b6bb7d9e18eb" providerId="ADAL" clId="{AD547821-B5F8-40FA-A3DF-B2A703962C7B}" dt="2022-02-17T02:59:44.659" v="68925" actId="255"/>
          <ac:spMkLst>
            <pc:docMk/>
            <pc:sldMk cId="700544622" sldId="10344"/>
            <ac:spMk id="2" creationId="{81BE73FC-1B58-418C-B97F-2E0955691328}"/>
          </ac:spMkLst>
        </pc:spChg>
        <pc:picChg chg="mod">
          <ac:chgData name="Hiram Fleitas" userId="e10fcc43-9abd-4aad-af2d-b6bb7d9e18eb" providerId="ADAL" clId="{AD547821-B5F8-40FA-A3DF-B2A703962C7B}" dt="2022-02-16T22:34:16.765" v="64384" actId="962"/>
          <ac:picMkLst>
            <pc:docMk/>
            <pc:sldMk cId="700544622" sldId="10344"/>
            <ac:picMk id="4" creationId="{9030B457-16B6-4349-A4E3-41B021EC4661}"/>
          </ac:picMkLst>
        </pc:picChg>
      </pc:sldChg>
      <pc:sldChg chg="modSp add del mod">
        <pc:chgData name="Hiram Fleitas" userId="e10fcc43-9abd-4aad-af2d-b6bb7d9e18eb" providerId="ADAL" clId="{AD547821-B5F8-40FA-A3DF-B2A703962C7B}" dt="2022-02-12T00:52:19.736" v="44460" actId="2696"/>
        <pc:sldMkLst>
          <pc:docMk/>
          <pc:sldMk cId="1512126489" sldId="10346"/>
        </pc:sldMkLst>
        <pc:picChg chg="mod">
          <ac:chgData name="Hiram Fleitas" userId="e10fcc43-9abd-4aad-af2d-b6bb7d9e18eb" providerId="ADAL" clId="{AD547821-B5F8-40FA-A3DF-B2A703962C7B}" dt="2022-02-05T17:00:39.486" v="19263" actId="1076"/>
          <ac:picMkLst>
            <pc:docMk/>
            <pc:sldMk cId="1512126489" sldId="10346"/>
            <ac:picMk id="5" creationId="{F7F6B56C-339C-401B-9D4E-1C390582E37A}"/>
          </ac:picMkLst>
        </pc:picChg>
      </pc:sldChg>
      <pc:sldChg chg="add del">
        <pc:chgData name="Hiram Fleitas" userId="e10fcc43-9abd-4aad-af2d-b6bb7d9e18eb" providerId="ADAL" clId="{AD547821-B5F8-40FA-A3DF-B2A703962C7B}" dt="2022-02-12T00:52:19.736" v="44460" actId="2696"/>
        <pc:sldMkLst>
          <pc:docMk/>
          <pc:sldMk cId="203686604" sldId="10347"/>
        </pc:sldMkLst>
      </pc:sldChg>
      <pc:sldChg chg="addSp delSp modSp add del mod modShow">
        <pc:chgData name="Hiram Fleitas" userId="e10fcc43-9abd-4aad-af2d-b6bb7d9e18eb" providerId="ADAL" clId="{AD547821-B5F8-40FA-A3DF-B2A703962C7B}" dt="2022-02-17T02:57:13.108" v="68861" actId="20577"/>
        <pc:sldMkLst>
          <pc:docMk/>
          <pc:sldMk cId="12035707" sldId="10348"/>
        </pc:sldMkLst>
        <pc:spChg chg="add mod">
          <ac:chgData name="Hiram Fleitas" userId="e10fcc43-9abd-4aad-af2d-b6bb7d9e18eb" providerId="ADAL" clId="{AD547821-B5F8-40FA-A3DF-B2A703962C7B}" dt="2022-02-17T02:57:13.108" v="68861" actId="20577"/>
          <ac:spMkLst>
            <pc:docMk/>
            <pc:sldMk cId="12035707" sldId="10348"/>
            <ac:spMk id="2" creationId="{6B1D28A3-3569-438C-84C6-1D1F7E77644F}"/>
          </ac:spMkLst>
        </pc:spChg>
        <pc:spChg chg="add del mod">
          <ac:chgData name="Hiram Fleitas" userId="e10fcc43-9abd-4aad-af2d-b6bb7d9e18eb" providerId="ADAL" clId="{AD547821-B5F8-40FA-A3DF-B2A703962C7B}" dt="2022-02-16T22:19:44.590" v="62579" actId="962"/>
          <ac:spMkLst>
            <pc:docMk/>
            <pc:sldMk cId="12035707" sldId="10348"/>
            <ac:spMk id="4" creationId="{58D1B8A4-2356-4643-9721-44EEC6972203}"/>
          </ac:spMkLst>
        </pc:spChg>
        <pc:spChg chg="mod">
          <ac:chgData name="Hiram Fleitas" userId="e10fcc43-9abd-4aad-af2d-b6bb7d9e18eb" providerId="ADAL" clId="{AD547821-B5F8-40FA-A3DF-B2A703962C7B}" dt="2022-02-16T22:19:52.398" v="62580" actId="962"/>
          <ac:spMkLst>
            <pc:docMk/>
            <pc:sldMk cId="12035707" sldId="10348"/>
            <ac:spMk id="5" creationId="{28A6DA27-0159-4FBF-991B-56B2572E3E82}"/>
          </ac:spMkLst>
        </pc:spChg>
        <pc:spChg chg="mod">
          <ac:chgData name="Hiram Fleitas" userId="e10fcc43-9abd-4aad-af2d-b6bb7d9e18eb" providerId="ADAL" clId="{AD547821-B5F8-40FA-A3DF-B2A703962C7B}" dt="2022-02-16T22:19:59.503" v="62581" actId="962"/>
          <ac:spMkLst>
            <pc:docMk/>
            <pc:sldMk cId="12035707" sldId="10348"/>
            <ac:spMk id="6" creationId="{C592D7C2-9E3F-49F7-97BA-D29E1BFE7D88}"/>
          </ac:spMkLst>
        </pc:spChg>
        <pc:spChg chg="mod">
          <ac:chgData name="Hiram Fleitas" userId="e10fcc43-9abd-4aad-af2d-b6bb7d9e18eb" providerId="ADAL" clId="{AD547821-B5F8-40FA-A3DF-B2A703962C7B}" dt="2022-02-16T22:20:02.919" v="62582" actId="962"/>
          <ac:spMkLst>
            <pc:docMk/>
            <pc:sldMk cId="12035707" sldId="10348"/>
            <ac:spMk id="7" creationId="{A759B698-D8AA-4D88-9CEC-88234771309F}"/>
          </ac:spMkLst>
        </pc:spChg>
        <pc:spChg chg="mod">
          <ac:chgData name="Hiram Fleitas" userId="e10fcc43-9abd-4aad-af2d-b6bb7d9e18eb" providerId="ADAL" clId="{AD547821-B5F8-40FA-A3DF-B2A703962C7B}" dt="2022-02-16T22:20:05.807" v="62583" actId="962"/>
          <ac:spMkLst>
            <pc:docMk/>
            <pc:sldMk cId="12035707" sldId="10348"/>
            <ac:spMk id="8" creationId="{5DFC4D43-DC08-44CA-95C6-23834786D77D}"/>
          </ac:spMkLst>
        </pc:spChg>
        <pc:spChg chg="mod">
          <ac:chgData name="Hiram Fleitas" userId="e10fcc43-9abd-4aad-af2d-b6bb7d9e18eb" providerId="ADAL" clId="{AD547821-B5F8-40FA-A3DF-B2A703962C7B}" dt="2022-02-16T22:20:36.402" v="62590" actId="962"/>
          <ac:spMkLst>
            <pc:docMk/>
            <pc:sldMk cId="12035707" sldId="10348"/>
            <ac:spMk id="9" creationId="{BB9E4310-7B8D-4881-98FC-CC44FAD2EF5D}"/>
          </ac:spMkLst>
        </pc:spChg>
        <pc:spChg chg="mod">
          <ac:chgData name="Hiram Fleitas" userId="e10fcc43-9abd-4aad-af2d-b6bb7d9e18eb" providerId="ADAL" clId="{AD547821-B5F8-40FA-A3DF-B2A703962C7B}" dt="2022-02-16T22:20:57.945" v="62595" actId="962"/>
          <ac:spMkLst>
            <pc:docMk/>
            <pc:sldMk cId="12035707" sldId="10348"/>
            <ac:spMk id="10" creationId="{CECA6017-A2D9-4DBB-9B5B-CF3634E8AEF0}"/>
          </ac:spMkLst>
        </pc:spChg>
        <pc:spChg chg="del mod">
          <ac:chgData name="Hiram Fleitas" userId="e10fcc43-9abd-4aad-af2d-b6bb7d9e18eb" providerId="ADAL" clId="{AD547821-B5F8-40FA-A3DF-B2A703962C7B}" dt="2022-02-16T22:21:06.540" v="62596" actId="478"/>
          <ac:spMkLst>
            <pc:docMk/>
            <pc:sldMk cId="12035707" sldId="10348"/>
            <ac:spMk id="11" creationId="{05228628-518B-453C-8644-2C67F48F1800}"/>
          </ac:spMkLst>
        </pc:spChg>
        <pc:spChg chg="del mod">
          <ac:chgData name="Hiram Fleitas" userId="e10fcc43-9abd-4aad-af2d-b6bb7d9e18eb" providerId="ADAL" clId="{AD547821-B5F8-40FA-A3DF-B2A703962C7B}" dt="2022-02-16T22:21:31.509" v="62601" actId="478"/>
          <ac:spMkLst>
            <pc:docMk/>
            <pc:sldMk cId="12035707" sldId="10348"/>
            <ac:spMk id="12" creationId="{74477FAE-F82E-4468-877A-E3DA2B40A11D}"/>
          </ac:spMkLst>
        </pc:spChg>
        <pc:spChg chg="mod">
          <ac:chgData name="Hiram Fleitas" userId="e10fcc43-9abd-4aad-af2d-b6bb7d9e18eb" providerId="ADAL" clId="{AD547821-B5F8-40FA-A3DF-B2A703962C7B}" dt="2022-02-16T22:21:46.622" v="62602" actId="962"/>
          <ac:spMkLst>
            <pc:docMk/>
            <pc:sldMk cId="12035707" sldId="10348"/>
            <ac:spMk id="13" creationId="{40EA610B-D7B9-40CD-BF1A-EB50B21CE757}"/>
          </ac:spMkLst>
        </pc:spChg>
        <pc:spChg chg="mod">
          <ac:chgData name="Hiram Fleitas" userId="e10fcc43-9abd-4aad-af2d-b6bb7d9e18eb" providerId="ADAL" clId="{AD547821-B5F8-40FA-A3DF-B2A703962C7B}" dt="2022-02-16T22:21:49.444" v="62603" actId="962"/>
          <ac:spMkLst>
            <pc:docMk/>
            <pc:sldMk cId="12035707" sldId="10348"/>
            <ac:spMk id="14" creationId="{445C6C81-B6FA-4E14-AD3B-0EBDA5EE4200}"/>
          </ac:spMkLst>
        </pc:spChg>
        <pc:spChg chg="mod">
          <ac:chgData name="Hiram Fleitas" userId="e10fcc43-9abd-4aad-af2d-b6bb7d9e18eb" providerId="ADAL" clId="{AD547821-B5F8-40FA-A3DF-B2A703962C7B}" dt="2022-02-17T02:53:57.922" v="68726" actId="33553"/>
          <ac:spMkLst>
            <pc:docMk/>
            <pc:sldMk cId="12035707" sldId="10348"/>
            <ac:spMk id="20" creationId="{A1A493E0-1F96-400A-B3F3-4E640472210A}"/>
          </ac:spMkLst>
        </pc:spChg>
        <pc:spChg chg="mod">
          <ac:chgData name="Hiram Fleitas" userId="e10fcc43-9abd-4aad-af2d-b6bb7d9e18eb" providerId="ADAL" clId="{AD547821-B5F8-40FA-A3DF-B2A703962C7B}" dt="2022-01-30T17:46:15.953" v="8050" actId="313"/>
          <ac:spMkLst>
            <pc:docMk/>
            <pc:sldMk cId="12035707" sldId="10348"/>
            <ac:spMk id="21" creationId="{76A049D3-EF9F-4879-9FAC-728BC7327826}"/>
          </ac:spMkLst>
        </pc:spChg>
        <pc:spChg chg="mod">
          <ac:chgData name="Hiram Fleitas" userId="e10fcc43-9abd-4aad-af2d-b6bb7d9e18eb" providerId="ADAL" clId="{AD547821-B5F8-40FA-A3DF-B2A703962C7B}" dt="2022-02-16T22:30:57.004" v="63747" actId="962"/>
          <ac:spMkLst>
            <pc:docMk/>
            <pc:sldMk cId="12035707" sldId="10348"/>
            <ac:spMk id="59" creationId="{6AB8653F-E6AD-4B71-9491-6F36D2FBB12A}"/>
          </ac:spMkLst>
        </pc:spChg>
        <pc:spChg chg="mod">
          <ac:chgData name="Hiram Fleitas" userId="e10fcc43-9abd-4aad-af2d-b6bb7d9e18eb" providerId="ADAL" clId="{AD547821-B5F8-40FA-A3DF-B2A703962C7B}" dt="2022-02-16T22:24:30.809" v="63026" actId="962"/>
          <ac:spMkLst>
            <pc:docMk/>
            <pc:sldMk cId="12035707" sldId="10348"/>
            <ac:spMk id="62" creationId="{6B2F2166-EA44-4BC2-8BFB-08DFE9A7C1A5}"/>
          </ac:spMkLst>
        </pc:spChg>
        <pc:spChg chg="mod">
          <ac:chgData name="Hiram Fleitas" userId="e10fcc43-9abd-4aad-af2d-b6bb7d9e18eb" providerId="ADAL" clId="{AD547821-B5F8-40FA-A3DF-B2A703962C7B}" dt="2022-02-16T22:32:03.452" v="63970" actId="962"/>
          <ac:spMkLst>
            <pc:docMk/>
            <pc:sldMk cId="12035707" sldId="10348"/>
            <ac:spMk id="63" creationId="{F874FD85-8FDA-46BB-9F8C-8E3268D7C31C}"/>
          </ac:spMkLst>
        </pc:spChg>
        <pc:spChg chg="mod">
          <ac:chgData name="Hiram Fleitas" userId="e10fcc43-9abd-4aad-af2d-b6bb7d9e18eb" providerId="ADAL" clId="{AD547821-B5F8-40FA-A3DF-B2A703962C7B}" dt="2022-02-16T22:24:33.858" v="63027" actId="962"/>
          <ac:spMkLst>
            <pc:docMk/>
            <pc:sldMk cId="12035707" sldId="10348"/>
            <ac:spMk id="65" creationId="{B5A84082-FDC3-4326-8B3F-7FCEFF029F7E}"/>
          </ac:spMkLst>
        </pc:spChg>
        <pc:spChg chg="mod">
          <ac:chgData name="Hiram Fleitas" userId="e10fcc43-9abd-4aad-af2d-b6bb7d9e18eb" providerId="ADAL" clId="{AD547821-B5F8-40FA-A3DF-B2A703962C7B}" dt="2022-02-16T22:25:50.716" v="63110" actId="962"/>
          <ac:spMkLst>
            <pc:docMk/>
            <pc:sldMk cId="12035707" sldId="10348"/>
            <ac:spMk id="70" creationId="{8B6BE02A-CA67-4D13-A97B-39E373A06FA9}"/>
          </ac:spMkLst>
        </pc:spChg>
        <pc:spChg chg="del mod ord">
          <ac:chgData name="Hiram Fleitas" userId="e10fcc43-9abd-4aad-af2d-b6bb7d9e18eb" providerId="ADAL" clId="{AD547821-B5F8-40FA-A3DF-B2A703962C7B}" dt="2022-02-16T22:26:11.009" v="63113" actId="478"/>
          <ac:spMkLst>
            <pc:docMk/>
            <pc:sldMk cId="12035707" sldId="10348"/>
            <ac:spMk id="72" creationId="{D1A08554-CD80-4137-9D83-B6B7C6AD1CDC}"/>
          </ac:spMkLst>
        </pc:spChg>
        <pc:spChg chg="mod">
          <ac:chgData name="Hiram Fleitas" userId="e10fcc43-9abd-4aad-af2d-b6bb7d9e18eb" providerId="ADAL" clId="{AD547821-B5F8-40FA-A3DF-B2A703962C7B}" dt="2022-02-16T22:30:50.555" v="63746" actId="962"/>
          <ac:spMkLst>
            <pc:docMk/>
            <pc:sldMk cId="12035707" sldId="10348"/>
            <ac:spMk id="146" creationId="{E19482EF-8EB2-4D5E-83D8-5CAF5846DA23}"/>
          </ac:spMkLst>
        </pc:spChg>
        <pc:grpChg chg="mod">
          <ac:chgData name="Hiram Fleitas" userId="e10fcc43-9abd-4aad-af2d-b6bb7d9e18eb" providerId="ADAL" clId="{AD547821-B5F8-40FA-A3DF-B2A703962C7B}" dt="2022-02-16T22:22:51.006" v="62747" actId="962"/>
          <ac:grpSpMkLst>
            <pc:docMk/>
            <pc:sldMk cId="12035707" sldId="10348"/>
            <ac:grpSpMk id="23" creationId="{5CBFFCEC-0630-4620-935E-C59D4F2766D9}"/>
          </ac:grpSpMkLst>
        </pc:grpChg>
        <pc:grpChg chg="mod">
          <ac:chgData name="Hiram Fleitas" userId="e10fcc43-9abd-4aad-af2d-b6bb7d9e18eb" providerId="ADAL" clId="{AD547821-B5F8-40FA-A3DF-B2A703962C7B}" dt="2022-02-16T22:23:40.218" v="62913" actId="962"/>
          <ac:grpSpMkLst>
            <pc:docMk/>
            <pc:sldMk cId="12035707" sldId="10348"/>
            <ac:grpSpMk id="31" creationId="{3E58BD79-D1AE-4655-A526-CFEE38F05A17}"/>
          </ac:grpSpMkLst>
        </pc:grpChg>
        <pc:grpChg chg="mod">
          <ac:chgData name="Hiram Fleitas" userId="e10fcc43-9abd-4aad-af2d-b6bb7d9e18eb" providerId="ADAL" clId="{AD547821-B5F8-40FA-A3DF-B2A703962C7B}" dt="2022-02-16T22:25:44.016" v="63109" actId="962"/>
          <ac:grpSpMkLst>
            <pc:docMk/>
            <pc:sldMk cId="12035707" sldId="10348"/>
            <ac:grpSpMk id="67" creationId="{2786B78F-85A8-41B8-AE04-BA101147B151}"/>
          </ac:grpSpMkLst>
        </pc:grpChg>
        <pc:grpChg chg="mod">
          <ac:chgData name="Hiram Fleitas" userId="e10fcc43-9abd-4aad-af2d-b6bb7d9e18eb" providerId="ADAL" clId="{AD547821-B5F8-40FA-A3DF-B2A703962C7B}" dt="2022-02-16T22:27:51.972" v="63291" actId="962"/>
          <ac:grpSpMkLst>
            <pc:docMk/>
            <pc:sldMk cId="12035707" sldId="10348"/>
            <ac:grpSpMk id="82" creationId="{084C2288-0E47-4F3B-ABF8-25F1264853CD}"/>
          </ac:grpSpMkLst>
        </pc:grpChg>
        <pc:grpChg chg="mod">
          <ac:chgData name="Hiram Fleitas" userId="e10fcc43-9abd-4aad-af2d-b6bb7d9e18eb" providerId="ADAL" clId="{AD547821-B5F8-40FA-A3DF-B2A703962C7B}" dt="2022-02-16T22:28:22.678" v="63365" actId="962"/>
          <ac:grpSpMkLst>
            <pc:docMk/>
            <pc:sldMk cId="12035707" sldId="10348"/>
            <ac:grpSpMk id="112" creationId="{FC57558D-CBF0-4ED8-9B5A-4923E1B4A13E}"/>
          </ac:grpSpMkLst>
        </pc:grpChg>
        <pc:grpChg chg="mod">
          <ac:chgData name="Hiram Fleitas" userId="e10fcc43-9abd-4aad-af2d-b6bb7d9e18eb" providerId="ADAL" clId="{AD547821-B5F8-40FA-A3DF-B2A703962C7B}" dt="2022-02-16T22:28:56.127" v="63401" actId="962"/>
          <ac:grpSpMkLst>
            <pc:docMk/>
            <pc:sldMk cId="12035707" sldId="10348"/>
            <ac:grpSpMk id="115" creationId="{B0B99A80-A976-4F65-93D9-5546B6E7C5FF}"/>
          </ac:grpSpMkLst>
        </pc:grpChg>
        <pc:grpChg chg="mod">
          <ac:chgData name="Hiram Fleitas" userId="e10fcc43-9abd-4aad-af2d-b6bb7d9e18eb" providerId="ADAL" clId="{AD547821-B5F8-40FA-A3DF-B2A703962C7B}" dt="2022-02-16T22:29:45.646" v="63553" actId="962"/>
          <ac:grpSpMkLst>
            <pc:docMk/>
            <pc:sldMk cId="12035707" sldId="10348"/>
            <ac:grpSpMk id="123" creationId="{F15AADBA-03E0-4E38-8931-136545652AAA}"/>
          </ac:grpSpMkLst>
        </pc:grpChg>
        <pc:grpChg chg="mod">
          <ac:chgData name="Hiram Fleitas" userId="e10fcc43-9abd-4aad-af2d-b6bb7d9e18eb" providerId="ADAL" clId="{AD547821-B5F8-40FA-A3DF-B2A703962C7B}" dt="2022-02-16T22:31:07.998" v="63765" actId="962"/>
          <ac:grpSpMkLst>
            <pc:docMk/>
            <pc:sldMk cId="12035707" sldId="10348"/>
            <ac:grpSpMk id="148" creationId="{4FFB0EAE-DA50-46B4-9182-7E22FEC4CDDA}"/>
          </ac:grpSpMkLst>
        </pc:grpChg>
        <pc:grpChg chg="mod">
          <ac:chgData name="Hiram Fleitas" userId="e10fcc43-9abd-4aad-af2d-b6bb7d9e18eb" providerId="ADAL" clId="{AD547821-B5F8-40FA-A3DF-B2A703962C7B}" dt="2022-02-16T22:31:13.623" v="63773" actId="962"/>
          <ac:grpSpMkLst>
            <pc:docMk/>
            <pc:sldMk cId="12035707" sldId="10348"/>
            <ac:grpSpMk id="166" creationId="{473E3DA1-502D-4D0F-84D3-37DC6E3A254C}"/>
          </ac:grpSpMkLst>
        </pc:grpChg>
        <pc:grpChg chg="mod">
          <ac:chgData name="Hiram Fleitas" userId="e10fcc43-9abd-4aad-af2d-b6bb7d9e18eb" providerId="ADAL" clId="{AD547821-B5F8-40FA-A3DF-B2A703962C7B}" dt="2022-02-16T22:33:44.526" v="64302" actId="962"/>
          <ac:grpSpMkLst>
            <pc:docMk/>
            <pc:sldMk cId="12035707" sldId="10348"/>
            <ac:grpSpMk id="179" creationId="{EEC9006B-9C2A-4128-AAFF-BB2C703EF75A}"/>
          </ac:grpSpMkLst>
        </pc:grpChg>
        <pc:picChg chg="mod">
          <ac:chgData name="Hiram Fleitas" userId="e10fcc43-9abd-4aad-af2d-b6bb7d9e18eb" providerId="ADAL" clId="{AD547821-B5F8-40FA-A3DF-B2A703962C7B}" dt="2022-02-16T22:26:45.472" v="63189" actId="962"/>
          <ac:picMkLst>
            <pc:docMk/>
            <pc:sldMk cId="12035707" sldId="10348"/>
            <ac:picMk id="77" creationId="{DDEC9E69-6FAB-41A7-A707-6C0221854672}"/>
          </ac:picMkLst>
        </pc:picChg>
        <pc:picChg chg="mod">
          <ac:chgData name="Hiram Fleitas" userId="e10fcc43-9abd-4aad-af2d-b6bb7d9e18eb" providerId="ADAL" clId="{AD547821-B5F8-40FA-A3DF-B2A703962C7B}" dt="2022-02-16T22:26:52.904" v="63203" actId="962"/>
          <ac:picMkLst>
            <pc:docMk/>
            <pc:sldMk cId="12035707" sldId="10348"/>
            <ac:picMk id="78" creationId="{D6CC520E-C28F-4301-A97B-BB8300EC34C0}"/>
          </ac:picMkLst>
        </pc:picChg>
        <pc:picChg chg="mod">
          <ac:chgData name="Hiram Fleitas" userId="e10fcc43-9abd-4aad-af2d-b6bb7d9e18eb" providerId="ADAL" clId="{AD547821-B5F8-40FA-A3DF-B2A703962C7B}" dt="2022-02-16T22:27:09.844" v="63249" actId="962"/>
          <ac:picMkLst>
            <pc:docMk/>
            <pc:sldMk cId="12035707" sldId="10348"/>
            <ac:picMk id="79" creationId="{D9629607-F7F6-49BF-ADBC-FE03E15DAF54}"/>
          </ac:picMkLst>
        </pc:picChg>
        <pc:cxnChg chg="mod">
          <ac:chgData name="Hiram Fleitas" userId="e10fcc43-9abd-4aad-af2d-b6bb7d9e18eb" providerId="ADAL" clId="{AD547821-B5F8-40FA-A3DF-B2A703962C7B}" dt="2022-02-16T22:22:11.508" v="62641" actId="962"/>
          <ac:cxnSpMkLst>
            <pc:docMk/>
            <pc:sldMk cId="12035707" sldId="10348"/>
            <ac:cxnSpMk id="16" creationId="{DD5004A8-0FA2-4C12-BE25-946C53DF1D2C}"/>
          </ac:cxnSpMkLst>
        </pc:cxnChg>
        <pc:cxnChg chg="mod">
          <ac:chgData name="Hiram Fleitas" userId="e10fcc43-9abd-4aad-af2d-b6bb7d9e18eb" providerId="ADAL" clId="{AD547821-B5F8-40FA-A3DF-B2A703962C7B}" dt="2022-02-16T22:22:29.937" v="62693" actId="962"/>
          <ac:cxnSpMkLst>
            <pc:docMk/>
            <pc:sldMk cId="12035707" sldId="10348"/>
            <ac:cxnSpMk id="17" creationId="{D378B533-2166-4F39-83DA-7E3B6FE21547}"/>
          </ac:cxnSpMkLst>
        </pc:cxnChg>
        <pc:cxnChg chg="mod">
          <ac:chgData name="Hiram Fleitas" userId="e10fcc43-9abd-4aad-af2d-b6bb7d9e18eb" providerId="ADAL" clId="{AD547821-B5F8-40FA-A3DF-B2A703962C7B}" dt="2022-02-16T22:23:12.012" v="62847" actId="962"/>
          <ac:cxnSpMkLst>
            <pc:docMk/>
            <pc:sldMk cId="12035707" sldId="10348"/>
            <ac:cxnSpMk id="26" creationId="{3EDFAC92-2BAC-412A-A1EB-AA3ECFCE1DFC}"/>
          </ac:cxnSpMkLst>
        </pc:cxnChg>
        <pc:cxnChg chg="mod">
          <ac:chgData name="Hiram Fleitas" userId="e10fcc43-9abd-4aad-af2d-b6bb7d9e18eb" providerId="ADAL" clId="{AD547821-B5F8-40FA-A3DF-B2A703962C7B}" dt="2022-02-16T22:23:24.430" v="62887" actId="962"/>
          <ac:cxnSpMkLst>
            <pc:docMk/>
            <pc:sldMk cId="12035707" sldId="10348"/>
            <ac:cxnSpMk id="29" creationId="{75066123-0818-4E50-88E4-2B0F3D6FFB9B}"/>
          </ac:cxnSpMkLst>
        </pc:cxnChg>
        <pc:cxnChg chg="mod">
          <ac:chgData name="Hiram Fleitas" userId="e10fcc43-9abd-4aad-af2d-b6bb7d9e18eb" providerId="ADAL" clId="{AD547821-B5F8-40FA-A3DF-B2A703962C7B}" dt="2022-02-16T22:24:23.922" v="63025" actId="962"/>
          <ac:cxnSpMkLst>
            <pc:docMk/>
            <pc:sldMk cId="12035707" sldId="10348"/>
            <ac:cxnSpMk id="61" creationId="{70074453-1303-4C45-BF79-3BDE71A73435}"/>
          </ac:cxnSpMkLst>
        </pc:cxnChg>
        <pc:cxnChg chg="mod">
          <ac:chgData name="Hiram Fleitas" userId="e10fcc43-9abd-4aad-af2d-b6bb7d9e18eb" providerId="ADAL" clId="{AD547821-B5F8-40FA-A3DF-B2A703962C7B}" dt="2022-02-16T22:26:41.509" v="63183" actId="962"/>
          <ac:cxnSpMkLst>
            <pc:docMk/>
            <pc:sldMk cId="12035707" sldId="10348"/>
            <ac:cxnSpMk id="76" creationId="{ABE5A9C6-423D-498E-8237-6970151A1F11}"/>
          </ac:cxnSpMkLst>
        </pc:cxnChg>
        <pc:cxnChg chg="mod">
          <ac:chgData name="Hiram Fleitas" userId="e10fcc43-9abd-4aad-af2d-b6bb7d9e18eb" providerId="ADAL" clId="{AD547821-B5F8-40FA-A3DF-B2A703962C7B}" dt="2022-02-16T22:27:27.504" v="63271" actId="962"/>
          <ac:cxnSpMkLst>
            <pc:docMk/>
            <pc:sldMk cId="12035707" sldId="10348"/>
            <ac:cxnSpMk id="80" creationId="{D51A64DA-E6F0-4DA0-A2F8-494970E6D06A}"/>
          </ac:cxnSpMkLst>
        </pc:cxnChg>
        <pc:cxnChg chg="mod">
          <ac:chgData name="Hiram Fleitas" userId="e10fcc43-9abd-4aad-af2d-b6bb7d9e18eb" providerId="ADAL" clId="{AD547821-B5F8-40FA-A3DF-B2A703962C7B}" dt="2022-02-16T22:28:03.331" v="63331" actId="962"/>
          <ac:cxnSpMkLst>
            <pc:docMk/>
            <pc:sldMk cId="12035707" sldId="10348"/>
            <ac:cxnSpMk id="81" creationId="{0CE4B571-A549-46D8-8569-6A81188A27BB}"/>
          </ac:cxnSpMkLst>
        </pc:cxnChg>
        <pc:cxnChg chg="mod">
          <ac:chgData name="Hiram Fleitas" userId="e10fcc43-9abd-4aad-af2d-b6bb7d9e18eb" providerId="ADAL" clId="{AD547821-B5F8-40FA-A3DF-B2A703962C7B}" dt="2022-02-16T22:28:14.475" v="63353" actId="962"/>
          <ac:cxnSpMkLst>
            <pc:docMk/>
            <pc:sldMk cId="12035707" sldId="10348"/>
            <ac:cxnSpMk id="107" creationId="{2B74341E-1315-4885-A7D6-0FBA1B160AFE}"/>
          </ac:cxnSpMkLst>
        </pc:cxnChg>
        <pc:cxnChg chg="del mod">
          <ac:chgData name="Hiram Fleitas" userId="e10fcc43-9abd-4aad-af2d-b6bb7d9e18eb" providerId="ADAL" clId="{AD547821-B5F8-40FA-A3DF-B2A703962C7B}" dt="2022-02-05T16:59:41.003" v="19260" actId="478"/>
          <ac:cxnSpMkLst>
            <pc:docMk/>
            <pc:sldMk cId="12035707" sldId="10348"/>
            <ac:cxnSpMk id="108" creationId="{BD1623F7-5D8F-445D-9063-E220AF2301F5}"/>
          </ac:cxnSpMkLst>
        </pc:cxnChg>
        <pc:cxnChg chg="mod">
          <ac:chgData name="Hiram Fleitas" userId="e10fcc43-9abd-4aad-af2d-b6bb7d9e18eb" providerId="ADAL" clId="{AD547821-B5F8-40FA-A3DF-B2A703962C7B}" dt="2022-02-16T22:29:17.716" v="63473" actId="962"/>
          <ac:cxnSpMkLst>
            <pc:docMk/>
            <pc:sldMk cId="12035707" sldId="10348"/>
            <ac:cxnSpMk id="121" creationId="{5732C4FF-2402-47B6-B0F2-BBF67436C84D}"/>
          </ac:cxnSpMkLst>
        </pc:cxnChg>
        <pc:cxnChg chg="mod">
          <ac:chgData name="Hiram Fleitas" userId="e10fcc43-9abd-4aad-af2d-b6bb7d9e18eb" providerId="ADAL" clId="{AD547821-B5F8-40FA-A3DF-B2A703962C7B}" dt="2022-02-16T22:29:28.427" v="63519" actId="962"/>
          <ac:cxnSpMkLst>
            <pc:docMk/>
            <pc:sldMk cId="12035707" sldId="10348"/>
            <ac:cxnSpMk id="122" creationId="{A89FEC70-7490-4F30-BAB6-EB5DF07C210D}"/>
          </ac:cxnSpMkLst>
        </pc:cxnChg>
        <pc:cxnChg chg="mod">
          <ac:chgData name="Hiram Fleitas" userId="e10fcc43-9abd-4aad-af2d-b6bb7d9e18eb" providerId="ADAL" clId="{AD547821-B5F8-40FA-A3DF-B2A703962C7B}" dt="2022-02-16T22:30:10.776" v="63623" actId="962"/>
          <ac:cxnSpMkLst>
            <pc:docMk/>
            <pc:sldMk cId="12035707" sldId="10348"/>
            <ac:cxnSpMk id="143" creationId="{9BFF3A3F-8CE2-4D22-A79D-57DE4C4AEADC}"/>
          </ac:cxnSpMkLst>
        </pc:cxnChg>
        <pc:cxnChg chg="mod">
          <ac:chgData name="Hiram Fleitas" userId="e10fcc43-9abd-4aad-af2d-b6bb7d9e18eb" providerId="ADAL" clId="{AD547821-B5F8-40FA-A3DF-B2A703962C7B}" dt="2022-02-16T22:30:27.021" v="63689" actId="962"/>
          <ac:cxnSpMkLst>
            <pc:docMk/>
            <pc:sldMk cId="12035707" sldId="10348"/>
            <ac:cxnSpMk id="144" creationId="{3C777442-D4FC-414E-9E81-6A039B60A864}"/>
          </ac:cxnSpMkLst>
        </pc:cxnChg>
        <pc:cxnChg chg="mod">
          <ac:chgData name="Hiram Fleitas" userId="e10fcc43-9abd-4aad-af2d-b6bb7d9e18eb" providerId="ADAL" clId="{AD547821-B5F8-40FA-A3DF-B2A703962C7B}" dt="2022-02-16T22:30:43.215" v="63745" actId="962"/>
          <ac:cxnSpMkLst>
            <pc:docMk/>
            <pc:sldMk cId="12035707" sldId="10348"/>
            <ac:cxnSpMk id="145" creationId="{8A08DB8B-A8CD-419B-932D-1192D2891A50}"/>
          </ac:cxnSpMkLst>
        </pc:cxnChg>
        <pc:cxnChg chg="mod">
          <ac:chgData name="Hiram Fleitas" userId="e10fcc43-9abd-4aad-af2d-b6bb7d9e18eb" providerId="ADAL" clId="{AD547821-B5F8-40FA-A3DF-B2A703962C7B}" dt="2022-02-16T22:31:35.943" v="63853" actId="962"/>
          <ac:cxnSpMkLst>
            <pc:docMk/>
            <pc:sldMk cId="12035707" sldId="10348"/>
            <ac:cxnSpMk id="173" creationId="{DC786074-C38D-4E57-8460-E17DB06F2E52}"/>
          </ac:cxnSpMkLst>
        </pc:cxnChg>
        <pc:cxnChg chg="mod">
          <ac:chgData name="Hiram Fleitas" userId="e10fcc43-9abd-4aad-af2d-b6bb7d9e18eb" providerId="ADAL" clId="{AD547821-B5F8-40FA-A3DF-B2A703962C7B}" dt="2022-02-16T22:31:58.966" v="63969" actId="962"/>
          <ac:cxnSpMkLst>
            <pc:docMk/>
            <pc:sldMk cId="12035707" sldId="10348"/>
            <ac:cxnSpMk id="183" creationId="{1FD60E25-D80E-4292-81E6-7AE9AF7D25B0}"/>
          </ac:cxnSpMkLst>
        </pc:cxnChg>
        <pc:cxnChg chg="mod">
          <ac:chgData name="Hiram Fleitas" userId="e10fcc43-9abd-4aad-af2d-b6bb7d9e18eb" providerId="ADAL" clId="{AD547821-B5F8-40FA-A3DF-B2A703962C7B}" dt="2022-02-16T22:33:06.619" v="64196" actId="962"/>
          <ac:cxnSpMkLst>
            <pc:docMk/>
            <pc:sldMk cId="12035707" sldId="10348"/>
            <ac:cxnSpMk id="204" creationId="{F4A0814E-D56B-4799-B6CF-047B00C13011}"/>
          </ac:cxnSpMkLst>
        </pc:cxnChg>
        <pc:cxnChg chg="mod">
          <ac:chgData name="Hiram Fleitas" userId="e10fcc43-9abd-4aad-af2d-b6bb7d9e18eb" providerId="ADAL" clId="{AD547821-B5F8-40FA-A3DF-B2A703962C7B}" dt="2022-02-16T22:32:13.748" v="64012" actId="962"/>
          <ac:cxnSpMkLst>
            <pc:docMk/>
            <pc:sldMk cId="12035707" sldId="10348"/>
            <ac:cxnSpMk id="232" creationId="{4E981D34-EFEB-4547-A701-CE2DB42204CC}"/>
          </ac:cxnSpMkLst>
        </pc:cxnChg>
        <pc:cxnChg chg="mod">
          <ac:chgData name="Hiram Fleitas" userId="e10fcc43-9abd-4aad-af2d-b6bb7d9e18eb" providerId="ADAL" clId="{AD547821-B5F8-40FA-A3DF-B2A703962C7B}" dt="2022-02-16T22:32:34.435" v="64066" actId="962"/>
          <ac:cxnSpMkLst>
            <pc:docMk/>
            <pc:sldMk cId="12035707" sldId="10348"/>
            <ac:cxnSpMk id="246" creationId="{1FC25282-6B49-4451-BFA2-B46505F097E3}"/>
          </ac:cxnSpMkLst>
        </pc:cxnChg>
        <pc:cxnChg chg="mod">
          <ac:chgData name="Hiram Fleitas" userId="e10fcc43-9abd-4aad-af2d-b6bb7d9e18eb" providerId="ADAL" clId="{AD547821-B5F8-40FA-A3DF-B2A703962C7B}" dt="2022-02-16T22:32:47.397" v="64134" actId="962"/>
          <ac:cxnSpMkLst>
            <pc:docMk/>
            <pc:sldMk cId="12035707" sldId="10348"/>
            <ac:cxnSpMk id="258" creationId="{D5A677B3-9F84-441A-B8E2-437CDCA52F88}"/>
          </ac:cxnSpMkLst>
        </pc:cxnChg>
        <pc:cxnChg chg="mod">
          <ac:chgData name="Hiram Fleitas" userId="e10fcc43-9abd-4aad-af2d-b6bb7d9e18eb" providerId="ADAL" clId="{AD547821-B5F8-40FA-A3DF-B2A703962C7B}" dt="2022-02-16T22:33:24.465" v="64258" actId="962"/>
          <ac:cxnSpMkLst>
            <pc:docMk/>
            <pc:sldMk cId="12035707" sldId="10348"/>
            <ac:cxnSpMk id="286" creationId="{09017389-E488-4C58-BCD7-202E14E9F9F9}"/>
          </ac:cxnSpMkLst>
        </pc:cxnChg>
      </pc:sldChg>
      <pc:sldChg chg="add del">
        <pc:chgData name="Hiram Fleitas" userId="e10fcc43-9abd-4aad-af2d-b6bb7d9e18eb" providerId="ADAL" clId="{AD547821-B5F8-40FA-A3DF-B2A703962C7B}" dt="2022-02-12T00:52:19.736" v="44460" actId="2696"/>
        <pc:sldMkLst>
          <pc:docMk/>
          <pc:sldMk cId="3839375801" sldId="10349"/>
        </pc:sldMkLst>
      </pc:sldChg>
      <pc:sldChg chg="add del">
        <pc:chgData name="Hiram Fleitas" userId="e10fcc43-9abd-4aad-af2d-b6bb7d9e18eb" providerId="ADAL" clId="{AD547821-B5F8-40FA-A3DF-B2A703962C7B}" dt="2022-02-12T00:52:19.736" v="44460" actId="2696"/>
        <pc:sldMkLst>
          <pc:docMk/>
          <pc:sldMk cId="1891087567" sldId="10350"/>
        </pc:sldMkLst>
      </pc:sldChg>
      <pc:sldChg chg="add del mod modShow">
        <pc:chgData name="Hiram Fleitas" userId="e10fcc43-9abd-4aad-af2d-b6bb7d9e18eb" providerId="ADAL" clId="{AD547821-B5F8-40FA-A3DF-B2A703962C7B}" dt="2022-02-12T00:52:19.736" v="44460" actId="2696"/>
        <pc:sldMkLst>
          <pc:docMk/>
          <pc:sldMk cId="3284018677" sldId="10351"/>
        </pc:sldMkLst>
      </pc:sldChg>
      <pc:sldChg chg="delSp modSp add del mod modShow">
        <pc:chgData name="Hiram Fleitas" userId="e10fcc43-9abd-4aad-af2d-b6bb7d9e18eb" providerId="ADAL" clId="{AD547821-B5F8-40FA-A3DF-B2A703962C7B}" dt="2022-02-12T00:51:21.984" v="44456" actId="2696"/>
        <pc:sldMkLst>
          <pc:docMk/>
          <pc:sldMk cId="3282599335" sldId="10435"/>
        </pc:sldMkLst>
        <pc:spChg chg="del mod">
          <ac:chgData name="Hiram Fleitas" userId="e10fcc43-9abd-4aad-af2d-b6bb7d9e18eb" providerId="ADAL" clId="{AD547821-B5F8-40FA-A3DF-B2A703962C7B}" dt="2022-02-05T17:00:19.757" v="19262" actId="478"/>
          <ac:spMkLst>
            <pc:docMk/>
            <pc:sldMk cId="3282599335" sldId="10435"/>
            <ac:spMk id="190" creationId="{154FA99A-90A3-4025-BDE7-CD2330193F7D}"/>
          </ac:spMkLst>
        </pc:spChg>
      </pc:sldChg>
      <pc:sldChg chg="add del">
        <pc:chgData name="Hiram Fleitas" userId="e10fcc43-9abd-4aad-af2d-b6bb7d9e18eb" providerId="ADAL" clId="{AD547821-B5F8-40FA-A3DF-B2A703962C7B}" dt="2022-02-12T01:14:27.851" v="44597" actId="2696"/>
        <pc:sldMkLst>
          <pc:docMk/>
          <pc:sldMk cId="522516863" sldId="10436"/>
        </pc:sldMkLst>
      </pc:sldChg>
      <pc:sldChg chg="delSp modSp add del mod modNotesTx">
        <pc:chgData name="Hiram Fleitas" userId="e10fcc43-9abd-4aad-af2d-b6bb7d9e18eb" providerId="ADAL" clId="{AD547821-B5F8-40FA-A3DF-B2A703962C7B}" dt="2022-02-18T06:26:21.161" v="73470" actId="2696"/>
        <pc:sldMkLst>
          <pc:docMk/>
          <pc:sldMk cId="320174117" sldId="10504"/>
        </pc:sldMkLst>
        <pc:spChg chg="del mod">
          <ac:chgData name="Hiram Fleitas" userId="e10fcc43-9abd-4aad-af2d-b6bb7d9e18eb" providerId="ADAL" clId="{AD547821-B5F8-40FA-A3DF-B2A703962C7B}" dt="2022-01-28T20:35:44.084" v="6073"/>
          <ac:spMkLst>
            <pc:docMk/>
            <pc:sldMk cId="320174117" sldId="10504"/>
            <ac:spMk id="2" creationId="{4ABACC36-37D7-4214-925F-D399F95AC5E6}"/>
          </ac:spMkLst>
        </pc:spChg>
        <pc:spChg chg="mod">
          <ac:chgData name="Hiram Fleitas" userId="e10fcc43-9abd-4aad-af2d-b6bb7d9e18eb" providerId="ADAL" clId="{AD547821-B5F8-40FA-A3DF-B2A703962C7B}" dt="2022-02-18T06:22:43.825" v="73424" actId="20577"/>
          <ac:spMkLst>
            <pc:docMk/>
            <pc:sldMk cId="320174117" sldId="10504"/>
            <ac:spMk id="5" creationId="{62150901-B485-4857-974C-EA67060E890B}"/>
          </ac:spMkLst>
        </pc:spChg>
        <pc:spChg chg="mod">
          <ac:chgData name="Hiram Fleitas" userId="e10fcc43-9abd-4aad-af2d-b6bb7d9e18eb" providerId="ADAL" clId="{AD547821-B5F8-40FA-A3DF-B2A703962C7B}" dt="2022-01-28T20:35:37.648" v="6070" actId="6549"/>
          <ac:spMkLst>
            <pc:docMk/>
            <pc:sldMk cId="320174117" sldId="10504"/>
            <ac:spMk id="9" creationId="{EBC1191E-1544-4417-8A3F-4820FA8C00E5}"/>
          </ac:spMkLst>
        </pc:spChg>
        <pc:picChg chg="mod">
          <ac:chgData name="Hiram Fleitas" userId="e10fcc43-9abd-4aad-af2d-b6bb7d9e18eb" providerId="ADAL" clId="{AD547821-B5F8-40FA-A3DF-B2A703962C7B}" dt="2022-02-16T21:53:52.378" v="61213" actId="962"/>
          <ac:picMkLst>
            <pc:docMk/>
            <pc:sldMk cId="320174117" sldId="10504"/>
            <ac:picMk id="3" creationId="{F063D439-A0A9-4F1F-ACB8-7055A127099F}"/>
          </ac:picMkLst>
        </pc:picChg>
        <pc:cxnChg chg="mod">
          <ac:chgData name="Hiram Fleitas" userId="e10fcc43-9abd-4aad-af2d-b6bb7d9e18eb" providerId="ADAL" clId="{AD547821-B5F8-40FA-A3DF-B2A703962C7B}" dt="2022-02-16T21:53:56.735" v="61214" actId="962"/>
          <ac:cxnSpMkLst>
            <pc:docMk/>
            <pc:sldMk cId="320174117" sldId="10504"/>
            <ac:cxnSpMk id="6" creationId="{463B1810-7B57-40B6-B5B9-A951CA24F473}"/>
          </ac:cxnSpMkLst>
        </pc:cxnChg>
      </pc:sldChg>
      <pc:sldChg chg="addSp delSp modSp add del mod">
        <pc:chgData name="Hiram Fleitas" userId="e10fcc43-9abd-4aad-af2d-b6bb7d9e18eb" providerId="ADAL" clId="{AD547821-B5F8-40FA-A3DF-B2A703962C7B}" dt="2022-02-12T07:32:46.681" v="47128" actId="2696"/>
        <pc:sldMkLst>
          <pc:docMk/>
          <pc:sldMk cId="1913656429" sldId="2076137304"/>
        </pc:sldMkLst>
        <pc:spChg chg="mod">
          <ac:chgData name="Hiram Fleitas" userId="e10fcc43-9abd-4aad-af2d-b6bb7d9e18eb" providerId="ADAL" clId="{AD547821-B5F8-40FA-A3DF-B2A703962C7B}" dt="2022-02-12T07:31:34.240" v="47124" actId="20577"/>
          <ac:spMkLst>
            <pc:docMk/>
            <pc:sldMk cId="1913656429" sldId="2076137304"/>
            <ac:spMk id="708" creationId="{5723DF26-CAA0-4FE0-BE9F-8E89D5EE6DFA}"/>
          </ac:spMkLst>
        </pc:spChg>
        <pc:picChg chg="del">
          <ac:chgData name="Hiram Fleitas" userId="e10fcc43-9abd-4aad-af2d-b6bb7d9e18eb" providerId="ADAL" clId="{AD547821-B5F8-40FA-A3DF-B2A703962C7B}" dt="2022-02-12T07:31:37.614" v="47125" actId="478"/>
          <ac:picMkLst>
            <pc:docMk/>
            <pc:sldMk cId="1913656429" sldId="2076137304"/>
            <ac:picMk id="2" creationId="{76443036-920B-4C25-B0A5-B423041ACE68}"/>
          </ac:picMkLst>
        </pc:picChg>
        <pc:picChg chg="add del">
          <ac:chgData name="Hiram Fleitas" userId="e10fcc43-9abd-4aad-af2d-b6bb7d9e18eb" providerId="ADAL" clId="{AD547821-B5F8-40FA-A3DF-B2A703962C7B}" dt="2022-02-12T07:32:15.715" v="47127" actId="478"/>
          <ac:picMkLst>
            <pc:docMk/>
            <pc:sldMk cId="1913656429" sldId="2076137304"/>
            <ac:picMk id="3" creationId="{C20A865F-508F-45FC-9B2E-6CA574B49459}"/>
          </ac:picMkLst>
        </pc:picChg>
      </pc:sldChg>
      <pc:sldChg chg="addSp delSp modSp mod addAnim delAnim modShow modNotesTx">
        <pc:chgData name="Hiram Fleitas" userId="e10fcc43-9abd-4aad-af2d-b6bb7d9e18eb" providerId="ADAL" clId="{AD547821-B5F8-40FA-A3DF-B2A703962C7B}" dt="2022-02-17T03:42:32.107" v="69586" actId="962"/>
        <pc:sldMkLst>
          <pc:docMk/>
          <pc:sldMk cId="3674282129" sldId="2076137548"/>
        </pc:sldMkLst>
        <pc:spChg chg="mod">
          <ac:chgData name="Hiram Fleitas" userId="e10fcc43-9abd-4aad-af2d-b6bb7d9e18eb" providerId="ADAL" clId="{AD547821-B5F8-40FA-A3DF-B2A703962C7B}" dt="2022-01-30T15:09:37.065" v="6799" actId="20577"/>
          <ac:spMkLst>
            <pc:docMk/>
            <pc:sldMk cId="3674282129" sldId="2076137548"/>
            <ac:spMk id="2" creationId="{3280B7E8-5E17-40E7-A1F2-62D0FDD1293C}"/>
          </ac:spMkLst>
        </pc:spChg>
        <pc:spChg chg="add mod">
          <ac:chgData name="Hiram Fleitas" userId="e10fcc43-9abd-4aad-af2d-b6bb7d9e18eb" providerId="ADAL" clId="{AD547821-B5F8-40FA-A3DF-B2A703962C7B}" dt="2022-01-30T15:32:59.390" v="6938" actId="113"/>
          <ac:spMkLst>
            <pc:docMk/>
            <pc:sldMk cId="3674282129" sldId="2076137548"/>
            <ac:spMk id="3" creationId="{3693A814-1DB3-437F-9C1D-F23B922AAA42}"/>
          </ac:spMkLst>
        </pc:spChg>
        <pc:spChg chg="add mod">
          <ac:chgData name="Hiram Fleitas" userId="e10fcc43-9abd-4aad-af2d-b6bb7d9e18eb" providerId="ADAL" clId="{AD547821-B5F8-40FA-A3DF-B2A703962C7B}" dt="2022-01-30T15:33:14.839" v="6944" actId="20577"/>
          <ac:spMkLst>
            <pc:docMk/>
            <pc:sldMk cId="3674282129" sldId="2076137548"/>
            <ac:spMk id="4" creationId="{CCA4A8B4-B810-4CF4-97C9-51A8ABFA880A}"/>
          </ac:spMkLst>
        </pc:spChg>
        <pc:spChg chg="add mod">
          <ac:chgData name="Hiram Fleitas" userId="e10fcc43-9abd-4aad-af2d-b6bb7d9e18eb" providerId="ADAL" clId="{AD547821-B5F8-40FA-A3DF-B2A703962C7B}" dt="2022-01-30T15:33:57.012" v="6950" actId="20577"/>
          <ac:spMkLst>
            <pc:docMk/>
            <pc:sldMk cId="3674282129" sldId="2076137548"/>
            <ac:spMk id="5" creationId="{429A003A-0096-49D4-AD60-0285C9647D3B}"/>
          </ac:spMkLst>
        </pc:spChg>
        <pc:spChg chg="mod">
          <ac:chgData name="Hiram Fleitas" userId="e10fcc43-9abd-4aad-af2d-b6bb7d9e18eb" providerId="ADAL" clId="{AD547821-B5F8-40FA-A3DF-B2A703962C7B}" dt="2022-01-30T18:34:15.210" v="8265" actId="20577"/>
          <ac:spMkLst>
            <pc:docMk/>
            <pc:sldMk cId="3674282129" sldId="2076137548"/>
            <ac:spMk id="6" creationId="{A4405F2C-C055-409C-9EA5-BAB6FEC24606}"/>
          </ac:spMkLst>
        </pc:spChg>
        <pc:spChg chg="add del mod">
          <ac:chgData name="Hiram Fleitas" userId="e10fcc43-9abd-4aad-af2d-b6bb7d9e18eb" providerId="ADAL" clId="{AD547821-B5F8-40FA-A3DF-B2A703962C7B}" dt="2022-02-16T20:26:09.123" v="58953" actId="962"/>
          <ac:spMkLst>
            <pc:docMk/>
            <pc:sldMk cId="3674282129" sldId="2076137548"/>
            <ac:spMk id="7" creationId="{C349C2F6-C4AE-45EB-9424-710A1FAC44C9}"/>
          </ac:spMkLst>
        </pc:spChg>
        <pc:spChg chg="add del">
          <ac:chgData name="Hiram Fleitas" userId="e10fcc43-9abd-4aad-af2d-b6bb7d9e18eb" providerId="ADAL" clId="{AD547821-B5F8-40FA-A3DF-B2A703962C7B}" dt="2022-01-30T15:30:34.571" v="6919" actId="478"/>
          <ac:spMkLst>
            <pc:docMk/>
            <pc:sldMk cId="3674282129" sldId="2076137548"/>
            <ac:spMk id="8" creationId="{BD4092F3-F5E3-4B5A-B69E-39D07E6D17E2}"/>
          </ac:spMkLst>
        </pc:spChg>
        <pc:spChg chg="add del mod">
          <ac:chgData name="Hiram Fleitas" userId="e10fcc43-9abd-4aad-af2d-b6bb7d9e18eb" providerId="ADAL" clId="{AD547821-B5F8-40FA-A3DF-B2A703962C7B}" dt="2022-02-16T20:27:18.673" v="59018" actId="478"/>
          <ac:spMkLst>
            <pc:docMk/>
            <pc:sldMk cId="3674282129" sldId="2076137548"/>
            <ac:spMk id="10" creationId="{D65C3E32-7538-438E-9504-699C5A832BE3}"/>
          </ac:spMkLst>
        </pc:spChg>
        <pc:spChg chg="add del">
          <ac:chgData name="Hiram Fleitas" userId="e10fcc43-9abd-4aad-af2d-b6bb7d9e18eb" providerId="ADAL" clId="{AD547821-B5F8-40FA-A3DF-B2A703962C7B}" dt="2022-01-30T15:30:34.571" v="6919" actId="478"/>
          <ac:spMkLst>
            <pc:docMk/>
            <pc:sldMk cId="3674282129" sldId="2076137548"/>
            <ac:spMk id="12" creationId="{96A28283-401F-47F0-86D9-20A36313BBE2}"/>
          </ac:spMkLst>
        </pc:spChg>
        <pc:spChg chg="add del mod">
          <ac:chgData name="Hiram Fleitas" userId="e10fcc43-9abd-4aad-af2d-b6bb7d9e18eb" providerId="ADAL" clId="{AD547821-B5F8-40FA-A3DF-B2A703962C7B}" dt="2022-02-16T20:28:24.630" v="59182" actId="962"/>
          <ac:spMkLst>
            <pc:docMk/>
            <pc:sldMk cId="3674282129" sldId="2076137548"/>
            <ac:spMk id="14" creationId="{67165B9B-5FC9-4BB1-9D17-0C1628CD09EB}"/>
          </ac:spMkLst>
        </pc:spChg>
        <pc:spChg chg="add del mod">
          <ac:chgData name="Hiram Fleitas" userId="e10fcc43-9abd-4aad-af2d-b6bb7d9e18eb" providerId="ADAL" clId="{AD547821-B5F8-40FA-A3DF-B2A703962C7B}" dt="2022-02-16T20:28:41.722" v="59234" actId="962"/>
          <ac:spMkLst>
            <pc:docMk/>
            <pc:sldMk cId="3674282129" sldId="2076137548"/>
            <ac:spMk id="18" creationId="{53FD9C2D-D12E-40B2-9757-B0A2AF938DF9}"/>
          </ac:spMkLst>
        </pc:spChg>
        <pc:spChg chg="add del">
          <ac:chgData name="Hiram Fleitas" userId="e10fcc43-9abd-4aad-af2d-b6bb7d9e18eb" providerId="ADAL" clId="{AD547821-B5F8-40FA-A3DF-B2A703962C7B}" dt="2022-01-30T15:30:34.571" v="6919" actId="478"/>
          <ac:spMkLst>
            <pc:docMk/>
            <pc:sldMk cId="3674282129" sldId="2076137548"/>
            <ac:spMk id="25" creationId="{B6A383A1-9E53-4F95-B790-593FECC4EBE4}"/>
          </ac:spMkLst>
        </pc:spChg>
        <pc:spChg chg="add del">
          <ac:chgData name="Hiram Fleitas" userId="e10fcc43-9abd-4aad-af2d-b6bb7d9e18eb" providerId="ADAL" clId="{AD547821-B5F8-40FA-A3DF-B2A703962C7B}" dt="2022-01-30T15:30:34.571" v="6919" actId="478"/>
          <ac:spMkLst>
            <pc:docMk/>
            <pc:sldMk cId="3674282129" sldId="2076137548"/>
            <ac:spMk id="27" creationId="{212DB4A1-422A-40D8-9C3D-299F2A947CBF}"/>
          </ac:spMkLst>
        </pc:spChg>
        <pc:spChg chg="add del mod">
          <ac:chgData name="Hiram Fleitas" userId="e10fcc43-9abd-4aad-af2d-b6bb7d9e18eb" providerId="ADAL" clId="{AD547821-B5F8-40FA-A3DF-B2A703962C7B}" dt="2022-02-16T20:36:35.330" v="59591" actId="962"/>
          <ac:spMkLst>
            <pc:docMk/>
            <pc:sldMk cId="3674282129" sldId="2076137548"/>
            <ac:spMk id="28" creationId="{0BF9F058-BA6D-412F-BB0C-0055FF5BA38D}"/>
          </ac:spMkLst>
        </pc:spChg>
        <pc:spChg chg="add del">
          <ac:chgData name="Hiram Fleitas" userId="e10fcc43-9abd-4aad-af2d-b6bb7d9e18eb" providerId="ADAL" clId="{AD547821-B5F8-40FA-A3DF-B2A703962C7B}" dt="2022-01-30T15:30:34.571" v="6919" actId="478"/>
          <ac:spMkLst>
            <pc:docMk/>
            <pc:sldMk cId="3674282129" sldId="2076137548"/>
            <ac:spMk id="29" creationId="{D9A23CAB-B8C6-4181-8BFC-7C9829760386}"/>
          </ac:spMkLst>
        </pc:spChg>
        <pc:spChg chg="add del">
          <ac:chgData name="Hiram Fleitas" userId="e10fcc43-9abd-4aad-af2d-b6bb7d9e18eb" providerId="ADAL" clId="{AD547821-B5F8-40FA-A3DF-B2A703962C7B}" dt="2022-01-30T15:30:34.571" v="6919" actId="478"/>
          <ac:spMkLst>
            <pc:docMk/>
            <pc:sldMk cId="3674282129" sldId="2076137548"/>
            <ac:spMk id="30" creationId="{A0A48A5A-21B3-4E0E-A3D8-257A4368A79F}"/>
          </ac:spMkLst>
        </pc:spChg>
        <pc:spChg chg="add del">
          <ac:chgData name="Hiram Fleitas" userId="e10fcc43-9abd-4aad-af2d-b6bb7d9e18eb" providerId="ADAL" clId="{AD547821-B5F8-40FA-A3DF-B2A703962C7B}" dt="2022-01-30T15:30:34.571" v="6919" actId="478"/>
          <ac:spMkLst>
            <pc:docMk/>
            <pc:sldMk cId="3674282129" sldId="2076137548"/>
            <ac:spMk id="31" creationId="{2C3668B4-7550-4309-BC83-8F22EA3AB690}"/>
          </ac:spMkLst>
        </pc:spChg>
        <pc:spChg chg="add del">
          <ac:chgData name="Hiram Fleitas" userId="e10fcc43-9abd-4aad-af2d-b6bb7d9e18eb" providerId="ADAL" clId="{AD547821-B5F8-40FA-A3DF-B2A703962C7B}" dt="2022-01-30T15:30:34.571" v="6919" actId="478"/>
          <ac:spMkLst>
            <pc:docMk/>
            <pc:sldMk cId="3674282129" sldId="2076137548"/>
            <ac:spMk id="35" creationId="{5086F1CA-478B-49A0-BCFC-40E61C4EFE1A}"/>
          </ac:spMkLst>
        </pc:spChg>
        <pc:spChg chg="add del">
          <ac:chgData name="Hiram Fleitas" userId="e10fcc43-9abd-4aad-af2d-b6bb7d9e18eb" providerId="ADAL" clId="{AD547821-B5F8-40FA-A3DF-B2A703962C7B}" dt="2022-01-30T15:30:34.571" v="6919" actId="478"/>
          <ac:spMkLst>
            <pc:docMk/>
            <pc:sldMk cId="3674282129" sldId="2076137548"/>
            <ac:spMk id="38" creationId="{9D7577C3-082D-43D8-95DB-828CD3EAA84D}"/>
          </ac:spMkLst>
        </pc:spChg>
        <pc:spChg chg="add del">
          <ac:chgData name="Hiram Fleitas" userId="e10fcc43-9abd-4aad-af2d-b6bb7d9e18eb" providerId="ADAL" clId="{AD547821-B5F8-40FA-A3DF-B2A703962C7B}" dt="2022-01-30T15:30:34.571" v="6919" actId="478"/>
          <ac:spMkLst>
            <pc:docMk/>
            <pc:sldMk cId="3674282129" sldId="2076137548"/>
            <ac:spMk id="39" creationId="{0025F383-D5F5-4642-A929-5BBA9F6DD47B}"/>
          </ac:spMkLst>
        </pc:spChg>
        <pc:spChg chg="add del">
          <ac:chgData name="Hiram Fleitas" userId="e10fcc43-9abd-4aad-af2d-b6bb7d9e18eb" providerId="ADAL" clId="{AD547821-B5F8-40FA-A3DF-B2A703962C7B}" dt="2022-01-30T15:30:34.571" v="6919" actId="478"/>
          <ac:spMkLst>
            <pc:docMk/>
            <pc:sldMk cId="3674282129" sldId="2076137548"/>
            <ac:spMk id="47" creationId="{FF4513B9-638E-490B-96E2-207F5B4599E9}"/>
          </ac:spMkLst>
        </pc:spChg>
        <pc:spChg chg="add del">
          <ac:chgData name="Hiram Fleitas" userId="e10fcc43-9abd-4aad-af2d-b6bb7d9e18eb" providerId="ADAL" clId="{AD547821-B5F8-40FA-A3DF-B2A703962C7B}" dt="2022-01-30T15:30:34.571" v="6919" actId="478"/>
          <ac:spMkLst>
            <pc:docMk/>
            <pc:sldMk cId="3674282129" sldId="2076137548"/>
            <ac:spMk id="48" creationId="{43F53B29-05F3-4CCB-A1EC-44AA22CDCB2E}"/>
          </ac:spMkLst>
        </pc:spChg>
        <pc:spChg chg="add del">
          <ac:chgData name="Hiram Fleitas" userId="e10fcc43-9abd-4aad-af2d-b6bb7d9e18eb" providerId="ADAL" clId="{AD547821-B5F8-40FA-A3DF-B2A703962C7B}" dt="2022-01-30T15:30:34.571" v="6919" actId="478"/>
          <ac:spMkLst>
            <pc:docMk/>
            <pc:sldMk cId="3674282129" sldId="2076137548"/>
            <ac:spMk id="49" creationId="{8F73FE76-5C02-4F38-9157-DF180AFC6E97}"/>
          </ac:spMkLst>
        </pc:spChg>
        <pc:spChg chg="add del">
          <ac:chgData name="Hiram Fleitas" userId="e10fcc43-9abd-4aad-af2d-b6bb7d9e18eb" providerId="ADAL" clId="{AD547821-B5F8-40FA-A3DF-B2A703962C7B}" dt="2022-01-30T15:30:34.571" v="6919" actId="478"/>
          <ac:spMkLst>
            <pc:docMk/>
            <pc:sldMk cId="3674282129" sldId="2076137548"/>
            <ac:spMk id="56" creationId="{09AB01EE-47C7-4E25-8C97-84FC71E32CE4}"/>
          </ac:spMkLst>
        </pc:spChg>
        <pc:spChg chg="add del">
          <ac:chgData name="Hiram Fleitas" userId="e10fcc43-9abd-4aad-af2d-b6bb7d9e18eb" providerId="ADAL" clId="{AD547821-B5F8-40FA-A3DF-B2A703962C7B}" dt="2022-01-30T15:30:34.571" v="6919" actId="478"/>
          <ac:spMkLst>
            <pc:docMk/>
            <pc:sldMk cId="3674282129" sldId="2076137548"/>
            <ac:spMk id="57" creationId="{A90F7C23-167C-4D65-8857-6B6A11C09175}"/>
          </ac:spMkLst>
        </pc:spChg>
        <pc:spChg chg="add del">
          <ac:chgData name="Hiram Fleitas" userId="e10fcc43-9abd-4aad-af2d-b6bb7d9e18eb" providerId="ADAL" clId="{AD547821-B5F8-40FA-A3DF-B2A703962C7B}" dt="2022-01-30T15:30:34.571" v="6919" actId="478"/>
          <ac:spMkLst>
            <pc:docMk/>
            <pc:sldMk cId="3674282129" sldId="2076137548"/>
            <ac:spMk id="59" creationId="{E988FC53-097E-4FBD-A4F9-677FC312E64E}"/>
          </ac:spMkLst>
        </pc:spChg>
        <pc:spChg chg="add del mod">
          <ac:chgData name="Hiram Fleitas" userId="e10fcc43-9abd-4aad-af2d-b6bb7d9e18eb" providerId="ADAL" clId="{AD547821-B5F8-40FA-A3DF-B2A703962C7B}" dt="2022-02-16T20:39:56.997" v="59969" actId="962"/>
          <ac:spMkLst>
            <pc:docMk/>
            <pc:sldMk cId="3674282129" sldId="2076137548"/>
            <ac:spMk id="60" creationId="{B6D594F0-D8C4-4D65-84A7-625F9C419BFD}"/>
          </ac:spMkLst>
        </pc:spChg>
        <pc:spChg chg="add del">
          <ac:chgData name="Hiram Fleitas" userId="e10fcc43-9abd-4aad-af2d-b6bb7d9e18eb" providerId="ADAL" clId="{AD547821-B5F8-40FA-A3DF-B2A703962C7B}" dt="2022-01-30T15:30:34.571" v="6919" actId="478"/>
          <ac:spMkLst>
            <pc:docMk/>
            <pc:sldMk cId="3674282129" sldId="2076137548"/>
            <ac:spMk id="61" creationId="{D9BEBE51-F513-4654-9121-0700653CE009}"/>
          </ac:spMkLst>
        </pc:spChg>
        <pc:spChg chg="add del">
          <ac:chgData name="Hiram Fleitas" userId="e10fcc43-9abd-4aad-af2d-b6bb7d9e18eb" providerId="ADAL" clId="{AD547821-B5F8-40FA-A3DF-B2A703962C7B}" dt="2022-01-30T15:30:34.571" v="6919" actId="478"/>
          <ac:spMkLst>
            <pc:docMk/>
            <pc:sldMk cId="3674282129" sldId="2076137548"/>
            <ac:spMk id="65" creationId="{3D05A1A1-A09F-4186-A6E0-57730CAB354A}"/>
          </ac:spMkLst>
        </pc:spChg>
        <pc:spChg chg="add del">
          <ac:chgData name="Hiram Fleitas" userId="e10fcc43-9abd-4aad-af2d-b6bb7d9e18eb" providerId="ADAL" clId="{AD547821-B5F8-40FA-A3DF-B2A703962C7B}" dt="2022-01-30T15:30:34.571" v="6919" actId="478"/>
          <ac:spMkLst>
            <pc:docMk/>
            <pc:sldMk cId="3674282129" sldId="2076137548"/>
            <ac:spMk id="73" creationId="{E7E9DD58-23C3-4DAD-99F7-9C34A03AA766}"/>
          </ac:spMkLst>
        </pc:spChg>
        <pc:spChg chg="add del">
          <ac:chgData name="Hiram Fleitas" userId="e10fcc43-9abd-4aad-af2d-b6bb7d9e18eb" providerId="ADAL" clId="{AD547821-B5F8-40FA-A3DF-B2A703962C7B}" dt="2022-01-30T15:30:34.571" v="6919" actId="478"/>
          <ac:spMkLst>
            <pc:docMk/>
            <pc:sldMk cId="3674282129" sldId="2076137548"/>
            <ac:spMk id="74" creationId="{D48D079F-97CB-47D4-B8EC-946107FB9BD5}"/>
          </ac:spMkLst>
        </pc:spChg>
        <pc:spChg chg="add del">
          <ac:chgData name="Hiram Fleitas" userId="e10fcc43-9abd-4aad-af2d-b6bb7d9e18eb" providerId="ADAL" clId="{AD547821-B5F8-40FA-A3DF-B2A703962C7B}" dt="2022-01-30T15:30:34.571" v="6919" actId="478"/>
          <ac:spMkLst>
            <pc:docMk/>
            <pc:sldMk cId="3674282129" sldId="2076137548"/>
            <ac:spMk id="75" creationId="{2BE72746-EA17-4FA6-BABD-40EC595D4D86}"/>
          </ac:spMkLst>
        </pc:spChg>
        <pc:spChg chg="add del">
          <ac:chgData name="Hiram Fleitas" userId="e10fcc43-9abd-4aad-af2d-b6bb7d9e18eb" providerId="ADAL" clId="{AD547821-B5F8-40FA-A3DF-B2A703962C7B}" dt="2022-01-30T15:30:34.571" v="6919" actId="478"/>
          <ac:spMkLst>
            <pc:docMk/>
            <pc:sldMk cId="3674282129" sldId="2076137548"/>
            <ac:spMk id="89" creationId="{355B18BE-C6B3-4455-B21B-1C5B18A8D2B3}"/>
          </ac:spMkLst>
        </pc:spChg>
        <pc:spChg chg="add del">
          <ac:chgData name="Hiram Fleitas" userId="e10fcc43-9abd-4aad-af2d-b6bb7d9e18eb" providerId="ADAL" clId="{AD547821-B5F8-40FA-A3DF-B2A703962C7B}" dt="2022-01-30T15:30:34.571" v="6919" actId="478"/>
          <ac:spMkLst>
            <pc:docMk/>
            <pc:sldMk cId="3674282129" sldId="2076137548"/>
            <ac:spMk id="90" creationId="{388B1E24-F932-4C1F-8383-F3E163E26C04}"/>
          </ac:spMkLst>
        </pc:spChg>
        <pc:spChg chg="add del">
          <ac:chgData name="Hiram Fleitas" userId="e10fcc43-9abd-4aad-af2d-b6bb7d9e18eb" providerId="ADAL" clId="{AD547821-B5F8-40FA-A3DF-B2A703962C7B}" dt="2022-01-30T15:30:33.745" v="6918" actId="478"/>
          <ac:spMkLst>
            <pc:docMk/>
            <pc:sldMk cId="3674282129" sldId="2076137548"/>
            <ac:spMk id="91" creationId="{189FA55C-7CFB-4BCF-BB4F-356ADF7E86DF}"/>
          </ac:spMkLst>
        </pc:spChg>
        <pc:spChg chg="add del">
          <ac:chgData name="Hiram Fleitas" userId="e10fcc43-9abd-4aad-af2d-b6bb7d9e18eb" providerId="ADAL" clId="{AD547821-B5F8-40FA-A3DF-B2A703962C7B}" dt="2022-01-30T15:30:34.571" v="6919" actId="478"/>
          <ac:spMkLst>
            <pc:docMk/>
            <pc:sldMk cId="3674282129" sldId="2076137548"/>
            <ac:spMk id="98" creationId="{13418BE8-5393-4AA8-8D1F-618EE8CBFEE5}"/>
          </ac:spMkLst>
        </pc:spChg>
        <pc:spChg chg="add del">
          <ac:chgData name="Hiram Fleitas" userId="e10fcc43-9abd-4aad-af2d-b6bb7d9e18eb" providerId="ADAL" clId="{AD547821-B5F8-40FA-A3DF-B2A703962C7B}" dt="2022-01-30T15:30:34.571" v="6919" actId="478"/>
          <ac:spMkLst>
            <pc:docMk/>
            <pc:sldMk cId="3674282129" sldId="2076137548"/>
            <ac:spMk id="105" creationId="{D4FDDC33-F7FD-4DAD-BD56-7441B9D25D05}"/>
          </ac:spMkLst>
        </pc:spChg>
        <pc:spChg chg="add del mod">
          <ac:chgData name="Hiram Fleitas" userId="e10fcc43-9abd-4aad-af2d-b6bb7d9e18eb" providerId="ADAL" clId="{AD547821-B5F8-40FA-A3DF-B2A703962C7B}" dt="2022-02-16T21:52:49.752" v="61035" actId="962"/>
          <ac:spMkLst>
            <pc:docMk/>
            <pc:sldMk cId="3674282129" sldId="2076137548"/>
            <ac:spMk id="107" creationId="{C3E99BE7-945A-4F22-BBE3-280899022E9B}"/>
          </ac:spMkLst>
        </pc:spChg>
        <pc:spChg chg="add del mod">
          <ac:chgData name="Hiram Fleitas" userId="e10fcc43-9abd-4aad-af2d-b6bb7d9e18eb" providerId="ADAL" clId="{AD547821-B5F8-40FA-A3DF-B2A703962C7B}" dt="2022-02-16T21:53:10.236" v="61115" actId="962"/>
          <ac:spMkLst>
            <pc:docMk/>
            <pc:sldMk cId="3674282129" sldId="2076137548"/>
            <ac:spMk id="108" creationId="{AD5352BB-476D-4CC9-9349-52B22BB70CC9}"/>
          </ac:spMkLst>
        </pc:spChg>
        <pc:spChg chg="add del">
          <ac:chgData name="Hiram Fleitas" userId="e10fcc43-9abd-4aad-af2d-b6bb7d9e18eb" providerId="ADAL" clId="{AD547821-B5F8-40FA-A3DF-B2A703962C7B}" dt="2022-01-30T15:35:26.180" v="6970" actId="478"/>
          <ac:spMkLst>
            <pc:docMk/>
            <pc:sldMk cId="3674282129" sldId="2076137548"/>
            <ac:spMk id="109" creationId="{900F7FDE-4254-4E55-9726-0C166DC0144D}"/>
          </ac:spMkLst>
        </pc:spChg>
        <pc:spChg chg="add mod">
          <ac:chgData name="Hiram Fleitas" userId="e10fcc43-9abd-4aad-af2d-b6bb7d9e18eb" providerId="ADAL" clId="{AD547821-B5F8-40FA-A3DF-B2A703962C7B}" dt="2022-01-30T15:34:14.175" v="6956" actId="20577"/>
          <ac:spMkLst>
            <pc:docMk/>
            <pc:sldMk cId="3674282129" sldId="2076137548"/>
            <ac:spMk id="113" creationId="{BB404F15-79DC-4FBA-A749-4CFBD1B19425}"/>
          </ac:spMkLst>
        </pc:spChg>
        <pc:spChg chg="add mod">
          <ac:chgData name="Hiram Fleitas" userId="e10fcc43-9abd-4aad-af2d-b6bb7d9e18eb" providerId="ADAL" clId="{AD547821-B5F8-40FA-A3DF-B2A703962C7B}" dt="2022-01-30T15:34:33.821" v="6962" actId="20577"/>
          <ac:spMkLst>
            <pc:docMk/>
            <pc:sldMk cId="3674282129" sldId="2076137548"/>
            <ac:spMk id="115" creationId="{2B80BAE1-DEF3-495F-9BE5-80D5CAD2F731}"/>
          </ac:spMkLst>
        </pc:spChg>
        <pc:spChg chg="add mod">
          <ac:chgData name="Hiram Fleitas" userId="e10fcc43-9abd-4aad-af2d-b6bb7d9e18eb" providerId="ADAL" clId="{AD547821-B5F8-40FA-A3DF-B2A703962C7B}" dt="2022-01-30T15:34:52.188" v="6966" actId="20577"/>
          <ac:spMkLst>
            <pc:docMk/>
            <pc:sldMk cId="3674282129" sldId="2076137548"/>
            <ac:spMk id="117" creationId="{4DA23E1C-5427-47B7-B6B7-183E5E1BC5F4}"/>
          </ac:spMkLst>
        </pc:spChg>
        <pc:spChg chg="add mod">
          <ac:chgData name="Hiram Fleitas" userId="e10fcc43-9abd-4aad-af2d-b6bb7d9e18eb" providerId="ADAL" clId="{AD547821-B5F8-40FA-A3DF-B2A703962C7B}" dt="2022-02-03T02:12:40.486" v="14976" actId="242"/>
          <ac:spMkLst>
            <pc:docMk/>
            <pc:sldMk cId="3674282129" sldId="2076137548"/>
            <ac:spMk id="119" creationId="{4FF93CD4-3CB0-4BC8-89FD-90972D4B3A65}"/>
          </ac:spMkLst>
        </pc:spChg>
        <pc:grpChg chg="add del mod">
          <ac:chgData name="Hiram Fleitas" userId="e10fcc43-9abd-4aad-af2d-b6bb7d9e18eb" providerId="ADAL" clId="{AD547821-B5F8-40FA-A3DF-B2A703962C7B}" dt="2022-02-16T20:28:33.375" v="59200" actId="962"/>
          <ac:grpSpMkLst>
            <pc:docMk/>
            <pc:sldMk cId="3674282129" sldId="2076137548"/>
            <ac:grpSpMk id="15" creationId="{69EDDA47-DA94-4842-A988-1BE544410EDA}"/>
          </ac:grpSpMkLst>
        </pc:grpChg>
        <pc:grpChg chg="add del mod">
          <ac:chgData name="Hiram Fleitas" userId="e10fcc43-9abd-4aad-af2d-b6bb7d9e18eb" providerId="ADAL" clId="{AD547821-B5F8-40FA-A3DF-B2A703962C7B}" dt="2022-02-16T20:28:59.405" v="59272" actId="962"/>
          <ac:grpSpMkLst>
            <pc:docMk/>
            <pc:sldMk cId="3674282129" sldId="2076137548"/>
            <ac:grpSpMk id="19" creationId="{E2B2F1C7-E2C3-4E14-882A-203A41DFDE25}"/>
          </ac:grpSpMkLst>
        </pc:grpChg>
        <pc:grpChg chg="add del mod">
          <ac:chgData name="Hiram Fleitas" userId="e10fcc43-9abd-4aad-af2d-b6bb7d9e18eb" providerId="ADAL" clId="{AD547821-B5F8-40FA-A3DF-B2A703962C7B}" dt="2022-02-16T20:35:00.255" v="59367" actId="962"/>
          <ac:grpSpMkLst>
            <pc:docMk/>
            <pc:sldMk cId="3674282129" sldId="2076137548"/>
            <ac:grpSpMk id="22" creationId="{9564243F-80D1-4684-B698-EFA91948F2AB}"/>
          </ac:grpSpMkLst>
        </pc:grpChg>
        <pc:grpChg chg="add del mod">
          <ac:chgData name="Hiram Fleitas" userId="e10fcc43-9abd-4aad-af2d-b6bb7d9e18eb" providerId="ADAL" clId="{AD547821-B5F8-40FA-A3DF-B2A703962C7B}" dt="2022-02-16T20:37:35.220" v="59719" actId="962"/>
          <ac:grpSpMkLst>
            <pc:docMk/>
            <pc:sldMk cId="3674282129" sldId="2076137548"/>
            <ac:grpSpMk id="40" creationId="{8FA2A1E7-88CB-49E0-8047-FE4E09342546}"/>
          </ac:grpSpMkLst>
        </pc:grpChg>
        <pc:grpChg chg="add del mod">
          <ac:chgData name="Hiram Fleitas" userId="e10fcc43-9abd-4aad-af2d-b6bb7d9e18eb" providerId="ADAL" clId="{AD547821-B5F8-40FA-A3DF-B2A703962C7B}" dt="2022-02-16T20:39:28.314" v="59899" actId="962"/>
          <ac:grpSpMkLst>
            <pc:docMk/>
            <pc:sldMk cId="3674282129" sldId="2076137548"/>
            <ac:grpSpMk id="50" creationId="{F05AE207-DAE2-40C4-A73D-73296D5F8547}"/>
          </ac:grpSpMkLst>
        </pc:grpChg>
        <pc:grpChg chg="add del mod">
          <ac:chgData name="Hiram Fleitas" userId="e10fcc43-9abd-4aad-af2d-b6bb7d9e18eb" providerId="ADAL" clId="{AD547821-B5F8-40FA-A3DF-B2A703962C7B}" dt="2022-02-16T20:41:35.003" v="60113" actId="962"/>
          <ac:grpSpMkLst>
            <pc:docMk/>
            <pc:sldMk cId="3674282129" sldId="2076137548"/>
            <ac:grpSpMk id="66" creationId="{225B7087-D5D8-493C-9A09-B61A7F0D65ED}"/>
          </ac:grpSpMkLst>
        </pc:grpChg>
        <pc:grpChg chg="add del mod">
          <ac:chgData name="Hiram Fleitas" userId="e10fcc43-9abd-4aad-af2d-b6bb7d9e18eb" providerId="ADAL" clId="{AD547821-B5F8-40FA-A3DF-B2A703962C7B}" dt="2022-02-16T20:41:40.230" v="60131" actId="962"/>
          <ac:grpSpMkLst>
            <pc:docMk/>
            <pc:sldMk cId="3674282129" sldId="2076137548"/>
            <ac:grpSpMk id="69" creationId="{9168BA50-2DB9-429E-9E65-D04430772EB5}"/>
          </ac:grpSpMkLst>
        </pc:grpChg>
        <pc:grpChg chg="add del mod">
          <ac:chgData name="Hiram Fleitas" userId="e10fcc43-9abd-4aad-af2d-b6bb7d9e18eb" providerId="ADAL" clId="{AD547821-B5F8-40FA-A3DF-B2A703962C7B}" dt="2022-02-16T21:20:19.296" v="60159" actId="962"/>
          <ac:grpSpMkLst>
            <pc:docMk/>
            <pc:sldMk cId="3674282129" sldId="2076137548"/>
            <ac:grpSpMk id="79" creationId="{0DD9238E-1DFF-43BF-83DA-A630BEAAF0AA}"/>
          </ac:grpSpMkLst>
        </pc:grpChg>
        <pc:grpChg chg="add del mod">
          <ac:chgData name="Hiram Fleitas" userId="e10fcc43-9abd-4aad-af2d-b6bb7d9e18eb" providerId="ADAL" clId="{AD547821-B5F8-40FA-A3DF-B2A703962C7B}" dt="2022-02-16T20:41:49.982" v="60141" actId="962"/>
          <ac:grpSpMkLst>
            <pc:docMk/>
            <pc:sldMk cId="3674282129" sldId="2076137548"/>
            <ac:grpSpMk id="109" creationId="{B788E68F-CEF5-4A67-8576-1C72AB67032C}"/>
          </ac:grpSpMkLst>
        </pc:grpChg>
        <pc:grpChg chg="add del mod">
          <ac:chgData name="Hiram Fleitas" userId="e10fcc43-9abd-4aad-af2d-b6bb7d9e18eb" providerId="ADAL" clId="{AD547821-B5F8-40FA-A3DF-B2A703962C7B}" dt="2022-02-16T21:20:29.431" v="60195" actId="962"/>
          <ac:grpSpMkLst>
            <pc:docMk/>
            <pc:sldMk cId="3674282129" sldId="2076137548"/>
            <ac:grpSpMk id="111" creationId="{CA19AEF7-FFC5-4CC8-967A-2CC0FC40244F}"/>
          </ac:grpSpMkLst>
        </pc:grpChg>
        <pc:picChg chg="add del mod">
          <ac:chgData name="Hiram Fleitas" userId="e10fcc43-9abd-4aad-af2d-b6bb7d9e18eb" providerId="ADAL" clId="{AD547821-B5F8-40FA-A3DF-B2A703962C7B}" dt="2022-02-16T20:27:54.713" v="59086" actId="962"/>
          <ac:picMkLst>
            <pc:docMk/>
            <pc:sldMk cId="3674282129" sldId="2076137548"/>
            <ac:picMk id="11" creationId="{B76134A4-D421-4381-A656-697AAD57A383}"/>
          </ac:picMkLst>
        </pc:picChg>
        <pc:picChg chg="add del">
          <ac:chgData name="Hiram Fleitas" userId="e10fcc43-9abd-4aad-af2d-b6bb7d9e18eb" providerId="ADAL" clId="{AD547821-B5F8-40FA-A3DF-B2A703962C7B}" dt="2022-01-30T15:30:34.571" v="6919" actId="478"/>
          <ac:picMkLst>
            <pc:docMk/>
            <pc:sldMk cId="3674282129" sldId="2076137548"/>
            <ac:picMk id="32" creationId="{E4EC5CEC-F9A4-485E-A218-CD1B6709CC56}"/>
          </ac:picMkLst>
        </pc:picChg>
        <pc:picChg chg="add del mod">
          <ac:chgData name="Hiram Fleitas" userId="e10fcc43-9abd-4aad-af2d-b6bb7d9e18eb" providerId="ADAL" clId="{AD547821-B5F8-40FA-A3DF-B2A703962C7B}" dt="2022-02-16T20:36:41.337" v="59607" actId="962"/>
          <ac:picMkLst>
            <pc:docMk/>
            <pc:sldMk cId="3674282129" sldId="2076137548"/>
            <ac:picMk id="33" creationId="{7F74163F-F867-4B17-9A6B-12429114C146}"/>
          </ac:picMkLst>
        </pc:picChg>
        <pc:picChg chg="add del mod">
          <ac:chgData name="Hiram Fleitas" userId="e10fcc43-9abd-4aad-af2d-b6bb7d9e18eb" providerId="ADAL" clId="{AD547821-B5F8-40FA-A3DF-B2A703962C7B}" dt="2022-02-16T21:53:19.002" v="61135" actId="962"/>
          <ac:picMkLst>
            <pc:docMk/>
            <pc:sldMk cId="3674282129" sldId="2076137548"/>
            <ac:picMk id="36" creationId="{641E2C8A-C530-4A6C-A819-E84878976383}"/>
          </ac:picMkLst>
        </pc:picChg>
        <pc:picChg chg="add del">
          <ac:chgData name="Hiram Fleitas" userId="e10fcc43-9abd-4aad-af2d-b6bb7d9e18eb" providerId="ADAL" clId="{AD547821-B5F8-40FA-A3DF-B2A703962C7B}" dt="2022-01-30T15:30:34.571" v="6919" actId="478"/>
          <ac:picMkLst>
            <pc:docMk/>
            <pc:sldMk cId="3674282129" sldId="2076137548"/>
            <ac:picMk id="37" creationId="{60DB2090-23B8-4F89-837F-041947EE795A}"/>
          </ac:picMkLst>
        </pc:picChg>
        <pc:picChg chg="add del">
          <ac:chgData name="Hiram Fleitas" userId="e10fcc43-9abd-4aad-af2d-b6bb7d9e18eb" providerId="ADAL" clId="{AD547821-B5F8-40FA-A3DF-B2A703962C7B}" dt="2022-01-30T15:30:34.571" v="6919" actId="478"/>
          <ac:picMkLst>
            <pc:docMk/>
            <pc:sldMk cId="3674282129" sldId="2076137548"/>
            <ac:picMk id="43" creationId="{692EBDCD-6484-4ED4-809B-ADDBF93F8AC5}"/>
          </ac:picMkLst>
        </pc:picChg>
        <pc:picChg chg="add del mod">
          <ac:chgData name="Hiram Fleitas" userId="e10fcc43-9abd-4aad-af2d-b6bb7d9e18eb" providerId="ADAL" clId="{AD547821-B5F8-40FA-A3DF-B2A703962C7B}" dt="2022-02-16T20:38:23.114" v="59777" actId="962"/>
          <ac:picMkLst>
            <pc:docMk/>
            <pc:sldMk cId="3674282129" sldId="2076137548"/>
            <ac:picMk id="44" creationId="{DEAD13A5-2874-4634-8397-6530043881DB}"/>
          </ac:picMkLst>
        </pc:picChg>
        <pc:picChg chg="add del mod">
          <ac:chgData name="Hiram Fleitas" userId="e10fcc43-9abd-4aad-af2d-b6bb7d9e18eb" providerId="ADAL" clId="{AD547821-B5F8-40FA-A3DF-B2A703962C7B}" dt="2022-02-16T20:39:14.104" v="59873" actId="962"/>
          <ac:picMkLst>
            <pc:docMk/>
            <pc:sldMk cId="3674282129" sldId="2076137548"/>
            <ac:picMk id="45" creationId="{5743A701-CE81-405B-A218-5672FA165005}"/>
          </ac:picMkLst>
        </pc:picChg>
        <pc:picChg chg="add del">
          <ac:chgData name="Hiram Fleitas" userId="e10fcc43-9abd-4aad-af2d-b6bb7d9e18eb" providerId="ADAL" clId="{AD547821-B5F8-40FA-A3DF-B2A703962C7B}" dt="2022-01-30T15:30:34.571" v="6919" actId="478"/>
          <ac:picMkLst>
            <pc:docMk/>
            <pc:sldMk cId="3674282129" sldId="2076137548"/>
            <ac:picMk id="46" creationId="{DD6FCB9E-8760-4A1A-B970-ED95B77FB00D}"/>
          </ac:picMkLst>
        </pc:picChg>
        <pc:picChg chg="add del mod">
          <ac:chgData name="Hiram Fleitas" userId="e10fcc43-9abd-4aad-af2d-b6bb7d9e18eb" providerId="ADAL" clId="{AD547821-B5F8-40FA-A3DF-B2A703962C7B}" dt="2022-02-16T21:53:28.376" v="61157" actId="962"/>
          <ac:picMkLst>
            <pc:docMk/>
            <pc:sldMk cId="3674282129" sldId="2076137548"/>
            <ac:picMk id="72" creationId="{8AE8B832-6638-4525-B1FB-061261B55695}"/>
          </ac:picMkLst>
        </pc:picChg>
        <pc:picChg chg="add del mod">
          <ac:chgData name="Hiram Fleitas" userId="e10fcc43-9abd-4aad-af2d-b6bb7d9e18eb" providerId="ADAL" clId="{AD547821-B5F8-40FA-A3DF-B2A703962C7B}" dt="2022-02-17T03:42:19.126" v="69556" actId="962"/>
          <ac:picMkLst>
            <pc:docMk/>
            <pc:sldMk cId="3674282129" sldId="2076137548"/>
            <ac:picMk id="93" creationId="{A477D307-FB41-4C44-987F-E04BE4F73855}"/>
          </ac:picMkLst>
        </pc:picChg>
        <pc:picChg chg="add del mod">
          <ac:chgData name="Hiram Fleitas" userId="e10fcc43-9abd-4aad-af2d-b6bb7d9e18eb" providerId="ADAL" clId="{AD547821-B5F8-40FA-A3DF-B2A703962C7B}" dt="2022-02-17T03:42:24.732" v="69570" actId="962"/>
          <ac:picMkLst>
            <pc:docMk/>
            <pc:sldMk cId="3674282129" sldId="2076137548"/>
            <ac:picMk id="94" creationId="{24D281A7-02AE-42C6-9E24-D310A803C358}"/>
          </ac:picMkLst>
        </pc:picChg>
        <pc:picChg chg="add del mod">
          <ac:chgData name="Hiram Fleitas" userId="e10fcc43-9abd-4aad-af2d-b6bb7d9e18eb" providerId="ADAL" clId="{AD547821-B5F8-40FA-A3DF-B2A703962C7B}" dt="2022-02-17T03:41:44.039" v="69532" actId="962"/>
          <ac:picMkLst>
            <pc:docMk/>
            <pc:sldMk cId="3674282129" sldId="2076137548"/>
            <ac:picMk id="95" creationId="{9AD9499C-67E1-405F-A54F-990EA69EA0A8}"/>
          </ac:picMkLst>
        </pc:picChg>
        <pc:picChg chg="add del mod">
          <ac:chgData name="Hiram Fleitas" userId="e10fcc43-9abd-4aad-af2d-b6bb7d9e18eb" providerId="ADAL" clId="{AD547821-B5F8-40FA-A3DF-B2A703962C7B}" dt="2022-02-17T03:42:32.107" v="69586" actId="962"/>
          <ac:picMkLst>
            <pc:docMk/>
            <pc:sldMk cId="3674282129" sldId="2076137548"/>
            <ac:picMk id="96" creationId="{977FB8B7-07E2-492A-BA4C-91AEFAC66185}"/>
          </ac:picMkLst>
        </pc:picChg>
        <pc:picChg chg="add del mod">
          <ac:chgData name="Hiram Fleitas" userId="e10fcc43-9abd-4aad-af2d-b6bb7d9e18eb" providerId="ADAL" clId="{AD547821-B5F8-40FA-A3DF-B2A703962C7B}" dt="2022-02-17T03:41:54.293" v="69542" actId="962"/>
          <ac:picMkLst>
            <pc:docMk/>
            <pc:sldMk cId="3674282129" sldId="2076137548"/>
            <ac:picMk id="97" creationId="{1E9E4116-DC37-4F94-AA84-31A134E2D2F3}"/>
          </ac:picMkLst>
        </pc:picChg>
        <pc:inkChg chg="add del">
          <ac:chgData name="Hiram Fleitas" userId="e10fcc43-9abd-4aad-af2d-b6bb7d9e18eb" providerId="ADAL" clId="{AD547821-B5F8-40FA-A3DF-B2A703962C7B}" dt="2022-02-16T21:45:00.569" v="60555" actId="478"/>
          <ac:inkMkLst>
            <pc:docMk/>
            <pc:sldMk cId="3674282129" sldId="2076137548"/>
            <ac:inkMk id="92" creationId="{6FA5D9CD-17CB-4884-80FC-41C5EB77477E}"/>
          </ac:inkMkLst>
        </pc:inkChg>
        <pc:cxnChg chg="add del mod">
          <ac:chgData name="Hiram Fleitas" userId="e10fcc43-9abd-4aad-af2d-b6bb7d9e18eb" providerId="ADAL" clId="{AD547821-B5F8-40FA-A3DF-B2A703962C7B}" dt="2022-02-16T20:36:11.674" v="59541" actId="962"/>
          <ac:cxnSpMkLst>
            <pc:docMk/>
            <pc:sldMk cId="3674282129" sldId="2076137548"/>
            <ac:cxnSpMk id="9" creationId="{3EF72515-D4F1-4857-9C0A-A8DB5DD49EA5}"/>
          </ac:cxnSpMkLst>
        </pc:cxnChg>
        <pc:cxnChg chg="add del mod">
          <ac:chgData name="Hiram Fleitas" userId="e10fcc43-9abd-4aad-af2d-b6bb7d9e18eb" providerId="ADAL" clId="{AD547821-B5F8-40FA-A3DF-B2A703962C7B}" dt="2022-02-16T20:35:57.648" v="59511" actId="962"/>
          <ac:cxnSpMkLst>
            <pc:docMk/>
            <pc:sldMk cId="3674282129" sldId="2076137548"/>
            <ac:cxnSpMk id="13" creationId="{592ED372-CD57-454E-B24C-7F98C78C0194}"/>
          </ac:cxnSpMkLst>
        </pc:cxnChg>
        <pc:cxnChg chg="add del mod">
          <ac:chgData name="Hiram Fleitas" userId="e10fcc43-9abd-4aad-af2d-b6bb7d9e18eb" providerId="ADAL" clId="{AD547821-B5F8-40FA-A3DF-B2A703962C7B}" dt="2022-02-16T20:36:06.346" v="59539" actId="962"/>
          <ac:cxnSpMkLst>
            <pc:docMk/>
            <pc:sldMk cId="3674282129" sldId="2076137548"/>
            <ac:cxnSpMk id="26" creationId="{3D0D3C05-136A-4196-A922-E1EDC0285DA4}"/>
          </ac:cxnSpMkLst>
        </pc:cxnChg>
        <pc:cxnChg chg="add del mod">
          <ac:chgData name="Hiram Fleitas" userId="e10fcc43-9abd-4aad-af2d-b6bb7d9e18eb" providerId="ADAL" clId="{AD547821-B5F8-40FA-A3DF-B2A703962C7B}" dt="2022-02-16T20:37:08.924" v="59673" actId="962"/>
          <ac:cxnSpMkLst>
            <pc:docMk/>
            <pc:sldMk cId="3674282129" sldId="2076137548"/>
            <ac:cxnSpMk id="34" creationId="{918B6663-FF46-494D-81AD-3168D10C1023}"/>
          </ac:cxnSpMkLst>
        </pc:cxnChg>
        <pc:cxnChg chg="add del mod">
          <ac:chgData name="Hiram Fleitas" userId="e10fcc43-9abd-4aad-af2d-b6bb7d9e18eb" providerId="ADAL" clId="{AD547821-B5F8-40FA-A3DF-B2A703962C7B}" dt="2022-02-16T20:39:47.333" v="59947" actId="962"/>
          <ac:cxnSpMkLst>
            <pc:docMk/>
            <pc:sldMk cId="3674282129" sldId="2076137548"/>
            <ac:cxnSpMk id="58" creationId="{3258C653-E7C5-4903-A847-362B9AB7C14D}"/>
          </ac:cxnSpMkLst>
        </pc:cxnChg>
        <pc:cxnChg chg="add del mod">
          <ac:chgData name="Hiram Fleitas" userId="e10fcc43-9abd-4aad-af2d-b6bb7d9e18eb" providerId="ADAL" clId="{AD547821-B5F8-40FA-A3DF-B2A703962C7B}" dt="2022-02-16T20:40:43.559" v="60043" actId="962"/>
          <ac:cxnSpMkLst>
            <pc:docMk/>
            <pc:sldMk cId="3674282129" sldId="2076137548"/>
            <ac:cxnSpMk id="62" creationId="{4CE0AB07-5938-4776-936C-BBCAFF3B30BD}"/>
          </ac:cxnSpMkLst>
        </pc:cxnChg>
        <pc:cxnChg chg="add del mod">
          <ac:chgData name="Hiram Fleitas" userId="e10fcc43-9abd-4aad-af2d-b6bb7d9e18eb" providerId="ADAL" clId="{AD547821-B5F8-40FA-A3DF-B2A703962C7B}" dt="2022-02-16T21:47:21.622" v="60760" actId="962"/>
          <ac:cxnSpMkLst>
            <pc:docMk/>
            <pc:sldMk cId="3674282129" sldId="2076137548"/>
            <ac:cxnSpMk id="63" creationId="{32578099-F5D4-4FC6-809D-F544BE766C38}"/>
          </ac:cxnSpMkLst>
        </pc:cxnChg>
        <pc:cxnChg chg="add del mod">
          <ac:chgData name="Hiram Fleitas" userId="e10fcc43-9abd-4aad-af2d-b6bb7d9e18eb" providerId="ADAL" clId="{AD547821-B5F8-40FA-A3DF-B2A703962C7B}" dt="2022-02-16T20:41:09.590" v="60071" actId="962"/>
          <ac:cxnSpMkLst>
            <pc:docMk/>
            <pc:sldMk cId="3674282129" sldId="2076137548"/>
            <ac:cxnSpMk id="64" creationId="{48CF1A7F-01D8-4D8D-84E4-BCFE86DFA6E1}"/>
          </ac:cxnSpMkLst>
        </pc:cxnChg>
        <pc:cxnChg chg="add del mod">
          <ac:chgData name="Hiram Fleitas" userId="e10fcc43-9abd-4aad-af2d-b6bb7d9e18eb" providerId="ADAL" clId="{AD547821-B5F8-40FA-A3DF-B2A703962C7B}" dt="2022-02-16T21:20:44.652" v="60233" actId="962"/>
          <ac:cxnSpMkLst>
            <pc:docMk/>
            <pc:sldMk cId="3674282129" sldId="2076137548"/>
            <ac:cxnSpMk id="85" creationId="{D30DC8A6-FEF5-4168-B18E-07348C011CA6}"/>
          </ac:cxnSpMkLst>
        </pc:cxnChg>
        <pc:cxnChg chg="add del mod">
          <ac:chgData name="Hiram Fleitas" userId="e10fcc43-9abd-4aad-af2d-b6bb7d9e18eb" providerId="ADAL" clId="{AD547821-B5F8-40FA-A3DF-B2A703962C7B}" dt="2022-02-16T21:43:33.595" v="60352" actId="962"/>
          <ac:cxnSpMkLst>
            <pc:docMk/>
            <pc:sldMk cId="3674282129" sldId="2076137548"/>
            <ac:cxnSpMk id="86" creationId="{213909FE-F417-49CA-9BD2-4EDEB9AF6512}"/>
          </ac:cxnSpMkLst>
        </pc:cxnChg>
        <pc:cxnChg chg="add del mod">
          <ac:chgData name="Hiram Fleitas" userId="e10fcc43-9abd-4aad-af2d-b6bb7d9e18eb" providerId="ADAL" clId="{AD547821-B5F8-40FA-A3DF-B2A703962C7B}" dt="2022-02-16T21:44:08.889" v="60460" actId="962"/>
          <ac:cxnSpMkLst>
            <pc:docMk/>
            <pc:sldMk cId="3674282129" sldId="2076137548"/>
            <ac:cxnSpMk id="87" creationId="{3F07750B-905C-4A46-9E22-AF4658D521A0}"/>
          </ac:cxnSpMkLst>
        </pc:cxnChg>
        <pc:cxnChg chg="add del mod">
          <ac:chgData name="Hiram Fleitas" userId="e10fcc43-9abd-4aad-af2d-b6bb7d9e18eb" providerId="ADAL" clId="{AD547821-B5F8-40FA-A3DF-B2A703962C7B}" dt="2022-02-16T21:44:39.899" v="60552" actId="962"/>
          <ac:cxnSpMkLst>
            <pc:docMk/>
            <pc:sldMk cId="3674282129" sldId="2076137548"/>
            <ac:cxnSpMk id="88" creationId="{E3BEB141-78D2-4607-A81B-B6835B25EEB4}"/>
          </ac:cxnSpMkLst>
        </pc:cxnChg>
        <pc:cxnChg chg="add del mod">
          <ac:chgData name="Hiram Fleitas" userId="e10fcc43-9abd-4aad-af2d-b6bb7d9e18eb" providerId="ADAL" clId="{AD547821-B5F8-40FA-A3DF-B2A703962C7B}" dt="2022-02-16T21:45:56.385" v="60664" actId="962"/>
          <ac:cxnSpMkLst>
            <pc:docMk/>
            <pc:sldMk cId="3674282129" sldId="2076137548"/>
            <ac:cxnSpMk id="100" creationId="{B553F9B4-BD89-4AD2-B9E3-8F4DC68E0FAB}"/>
          </ac:cxnSpMkLst>
        </pc:cxnChg>
        <pc:cxnChg chg="add del mod">
          <ac:chgData name="Hiram Fleitas" userId="e10fcc43-9abd-4aad-af2d-b6bb7d9e18eb" providerId="ADAL" clId="{AD547821-B5F8-40FA-A3DF-B2A703962C7B}" dt="2022-02-16T21:46:00.707" v="60666" actId="962"/>
          <ac:cxnSpMkLst>
            <pc:docMk/>
            <pc:sldMk cId="3674282129" sldId="2076137548"/>
            <ac:cxnSpMk id="101" creationId="{02A48398-B2F7-4230-85E9-F581F3CFE459}"/>
          </ac:cxnSpMkLst>
        </pc:cxnChg>
        <pc:cxnChg chg="add del mod">
          <ac:chgData name="Hiram Fleitas" userId="e10fcc43-9abd-4aad-af2d-b6bb7d9e18eb" providerId="ADAL" clId="{AD547821-B5F8-40FA-A3DF-B2A703962C7B}" dt="2022-02-16T21:46:50.782" v="60726" actId="962"/>
          <ac:cxnSpMkLst>
            <pc:docMk/>
            <pc:sldMk cId="3674282129" sldId="2076137548"/>
            <ac:cxnSpMk id="102" creationId="{1EAE3C09-66E4-4BFD-A961-B62B5272B5CB}"/>
          </ac:cxnSpMkLst>
        </pc:cxnChg>
        <pc:cxnChg chg="add del mod">
          <ac:chgData name="Hiram Fleitas" userId="e10fcc43-9abd-4aad-af2d-b6bb7d9e18eb" providerId="ADAL" clId="{AD547821-B5F8-40FA-A3DF-B2A703962C7B}" dt="2022-02-16T21:48:29.618" v="60808" actId="962"/>
          <ac:cxnSpMkLst>
            <pc:docMk/>
            <pc:sldMk cId="3674282129" sldId="2076137548"/>
            <ac:cxnSpMk id="103" creationId="{F87BBB62-8479-4737-822B-CFA0124E0144}"/>
          </ac:cxnSpMkLst>
        </pc:cxnChg>
        <pc:cxnChg chg="add del mod">
          <ac:chgData name="Hiram Fleitas" userId="e10fcc43-9abd-4aad-af2d-b6bb7d9e18eb" providerId="ADAL" clId="{AD547821-B5F8-40FA-A3DF-B2A703962C7B}" dt="2022-02-16T21:52:03.877" v="60883" actId="962"/>
          <ac:cxnSpMkLst>
            <pc:docMk/>
            <pc:sldMk cId="3674282129" sldId="2076137548"/>
            <ac:cxnSpMk id="104" creationId="{EEED18FA-26AA-4BE2-9A70-12CE6791D171}"/>
          </ac:cxnSpMkLst>
        </pc:cxnChg>
        <pc:cxnChg chg="add del mod">
          <ac:chgData name="Hiram Fleitas" userId="e10fcc43-9abd-4aad-af2d-b6bb7d9e18eb" providerId="ADAL" clId="{AD547821-B5F8-40FA-A3DF-B2A703962C7B}" dt="2022-02-16T21:51:56.924" v="60882" actId="962"/>
          <ac:cxnSpMkLst>
            <pc:docMk/>
            <pc:sldMk cId="3674282129" sldId="2076137548"/>
            <ac:cxnSpMk id="106" creationId="{EBBF7B4E-D26F-4538-BCBA-B22185BB0658}"/>
          </ac:cxnSpMkLst>
        </pc:cxnChg>
      </pc:sldChg>
      <pc:sldChg chg="addSp delSp modSp mod addAnim delAnim modAnim">
        <pc:chgData name="Hiram Fleitas" userId="e10fcc43-9abd-4aad-af2d-b6bb7d9e18eb" providerId="ADAL" clId="{AD547821-B5F8-40FA-A3DF-B2A703962C7B}" dt="2022-02-16T20:04:50.620" v="58530" actId="962"/>
        <pc:sldMkLst>
          <pc:docMk/>
          <pc:sldMk cId="1730952110" sldId="2076137550"/>
        </pc:sldMkLst>
        <pc:spChg chg="mod">
          <ac:chgData name="Hiram Fleitas" userId="e10fcc43-9abd-4aad-af2d-b6bb7d9e18eb" providerId="ADAL" clId="{AD547821-B5F8-40FA-A3DF-B2A703962C7B}" dt="2022-02-16T19:46:26.309" v="57885" actId="208"/>
          <ac:spMkLst>
            <pc:docMk/>
            <pc:sldMk cId="1730952110" sldId="2076137550"/>
            <ac:spMk id="2" creationId="{ECEB410A-1DAA-46BE-9213-6987F78C2C66}"/>
          </ac:spMkLst>
        </pc:spChg>
        <pc:spChg chg="mod">
          <ac:chgData name="Hiram Fleitas" userId="e10fcc43-9abd-4aad-af2d-b6bb7d9e18eb" providerId="ADAL" clId="{AD547821-B5F8-40FA-A3DF-B2A703962C7B}" dt="2022-02-16T19:46:26.309" v="57885" actId="208"/>
          <ac:spMkLst>
            <pc:docMk/>
            <pc:sldMk cId="1730952110" sldId="2076137550"/>
            <ac:spMk id="3" creationId="{BF8E4EBC-580B-4A69-B559-65D9F35DA31B}"/>
          </ac:spMkLst>
        </pc:spChg>
        <pc:spChg chg="mod">
          <ac:chgData name="Hiram Fleitas" userId="e10fcc43-9abd-4aad-af2d-b6bb7d9e18eb" providerId="ADAL" clId="{AD547821-B5F8-40FA-A3DF-B2A703962C7B}" dt="2022-02-16T19:46:26.309" v="57885" actId="208"/>
          <ac:spMkLst>
            <pc:docMk/>
            <pc:sldMk cId="1730952110" sldId="2076137550"/>
            <ac:spMk id="4" creationId="{2AE512C8-B0D4-40BF-AE68-BE6815BD0D48}"/>
          </ac:spMkLst>
        </pc:spChg>
        <pc:spChg chg="mod">
          <ac:chgData name="Hiram Fleitas" userId="e10fcc43-9abd-4aad-af2d-b6bb7d9e18eb" providerId="ADAL" clId="{AD547821-B5F8-40FA-A3DF-B2A703962C7B}" dt="2022-02-16T19:46:26.309" v="57885" actId="208"/>
          <ac:spMkLst>
            <pc:docMk/>
            <pc:sldMk cId="1730952110" sldId="2076137550"/>
            <ac:spMk id="640" creationId="{C89E73F5-F5D0-4B14-9C17-B2E58B083F2C}"/>
          </ac:spMkLst>
        </pc:spChg>
        <pc:spChg chg="mod">
          <ac:chgData name="Hiram Fleitas" userId="e10fcc43-9abd-4aad-af2d-b6bb7d9e18eb" providerId="ADAL" clId="{AD547821-B5F8-40FA-A3DF-B2A703962C7B}" dt="2022-02-16T19:46:26.309" v="57885" actId="208"/>
          <ac:spMkLst>
            <pc:docMk/>
            <pc:sldMk cId="1730952110" sldId="2076137550"/>
            <ac:spMk id="644" creationId="{2C6D769D-1881-4AC2-A32D-DEF008DC2467}"/>
          </ac:spMkLst>
        </pc:spChg>
        <pc:spChg chg="mod">
          <ac:chgData name="Hiram Fleitas" userId="e10fcc43-9abd-4aad-af2d-b6bb7d9e18eb" providerId="ADAL" clId="{AD547821-B5F8-40FA-A3DF-B2A703962C7B}" dt="2022-02-16T19:46:26.309" v="57885" actId="208"/>
          <ac:spMkLst>
            <pc:docMk/>
            <pc:sldMk cId="1730952110" sldId="2076137550"/>
            <ac:spMk id="645" creationId="{161F3BB2-262D-4EE8-9624-E48139399077}"/>
          </ac:spMkLst>
        </pc:spChg>
        <pc:spChg chg="mod">
          <ac:chgData name="Hiram Fleitas" userId="e10fcc43-9abd-4aad-af2d-b6bb7d9e18eb" providerId="ADAL" clId="{AD547821-B5F8-40FA-A3DF-B2A703962C7B}" dt="2022-02-16T19:46:26.309" v="57885" actId="208"/>
          <ac:spMkLst>
            <pc:docMk/>
            <pc:sldMk cId="1730952110" sldId="2076137550"/>
            <ac:spMk id="646" creationId="{CEBBAC54-EA35-49B2-8BBD-ABF5AAFDC6E8}"/>
          </ac:spMkLst>
        </pc:spChg>
        <pc:spChg chg="mod">
          <ac:chgData name="Hiram Fleitas" userId="e10fcc43-9abd-4aad-af2d-b6bb7d9e18eb" providerId="ADAL" clId="{AD547821-B5F8-40FA-A3DF-B2A703962C7B}" dt="2022-02-16T19:46:26.309" v="57885" actId="208"/>
          <ac:spMkLst>
            <pc:docMk/>
            <pc:sldMk cId="1730952110" sldId="2076137550"/>
            <ac:spMk id="655" creationId="{9D49B8C0-F851-4BD0-8C59-55539F6CE765}"/>
          </ac:spMkLst>
        </pc:spChg>
        <pc:spChg chg="mod">
          <ac:chgData name="Hiram Fleitas" userId="e10fcc43-9abd-4aad-af2d-b6bb7d9e18eb" providerId="ADAL" clId="{AD547821-B5F8-40FA-A3DF-B2A703962C7B}" dt="2022-02-16T19:47:07.826" v="57890" actId="208"/>
          <ac:spMkLst>
            <pc:docMk/>
            <pc:sldMk cId="1730952110" sldId="2076137550"/>
            <ac:spMk id="681" creationId="{3C18EA5C-B8D7-4880-A637-A20CC3C48714}"/>
          </ac:spMkLst>
        </pc:spChg>
        <pc:spChg chg="mod">
          <ac:chgData name="Hiram Fleitas" userId="e10fcc43-9abd-4aad-af2d-b6bb7d9e18eb" providerId="ADAL" clId="{AD547821-B5F8-40FA-A3DF-B2A703962C7B}" dt="2022-02-16T19:47:07.826" v="57890" actId="208"/>
          <ac:spMkLst>
            <pc:docMk/>
            <pc:sldMk cId="1730952110" sldId="2076137550"/>
            <ac:spMk id="682" creationId="{775017AA-254D-4451-AED1-0AE518E3592A}"/>
          </ac:spMkLst>
        </pc:spChg>
        <pc:spChg chg="mod">
          <ac:chgData name="Hiram Fleitas" userId="e10fcc43-9abd-4aad-af2d-b6bb7d9e18eb" providerId="ADAL" clId="{AD547821-B5F8-40FA-A3DF-B2A703962C7B}" dt="2022-02-16T19:46:26.309" v="57885" actId="208"/>
          <ac:spMkLst>
            <pc:docMk/>
            <pc:sldMk cId="1730952110" sldId="2076137550"/>
            <ac:spMk id="685" creationId="{515B682A-687C-425B-99B5-FAFF713E6ACB}"/>
          </ac:spMkLst>
        </pc:spChg>
        <pc:spChg chg="mod">
          <ac:chgData name="Hiram Fleitas" userId="e10fcc43-9abd-4aad-af2d-b6bb7d9e18eb" providerId="ADAL" clId="{AD547821-B5F8-40FA-A3DF-B2A703962C7B}" dt="2022-02-16T20:01:31.838" v="58499" actId="208"/>
          <ac:spMkLst>
            <pc:docMk/>
            <pc:sldMk cId="1730952110" sldId="2076137550"/>
            <ac:spMk id="687" creationId="{EBD5133C-338B-4BE1-9A3F-F4787C4278C3}"/>
          </ac:spMkLst>
        </pc:spChg>
        <pc:spChg chg="mod">
          <ac:chgData name="Hiram Fleitas" userId="e10fcc43-9abd-4aad-af2d-b6bb7d9e18eb" providerId="ADAL" clId="{AD547821-B5F8-40FA-A3DF-B2A703962C7B}" dt="2022-02-16T20:01:31.838" v="58499" actId="208"/>
          <ac:spMkLst>
            <pc:docMk/>
            <pc:sldMk cId="1730952110" sldId="2076137550"/>
            <ac:spMk id="688" creationId="{5E64FA23-AB8A-4F57-8403-241642E63977}"/>
          </ac:spMkLst>
        </pc:spChg>
        <pc:spChg chg="mod">
          <ac:chgData name="Hiram Fleitas" userId="e10fcc43-9abd-4aad-af2d-b6bb7d9e18eb" providerId="ADAL" clId="{AD547821-B5F8-40FA-A3DF-B2A703962C7B}" dt="2022-02-16T19:46:26.309" v="57885" actId="208"/>
          <ac:spMkLst>
            <pc:docMk/>
            <pc:sldMk cId="1730952110" sldId="2076137550"/>
            <ac:spMk id="757" creationId="{DE80AD49-E003-4EC0-9681-86AAD5452F56}"/>
          </ac:spMkLst>
        </pc:spChg>
        <pc:spChg chg="mod">
          <ac:chgData name="Hiram Fleitas" userId="e10fcc43-9abd-4aad-af2d-b6bb7d9e18eb" providerId="ADAL" clId="{AD547821-B5F8-40FA-A3DF-B2A703962C7B}" dt="2022-02-16T19:46:26.309" v="57885" actId="208"/>
          <ac:spMkLst>
            <pc:docMk/>
            <pc:sldMk cId="1730952110" sldId="2076137550"/>
            <ac:spMk id="758" creationId="{91EB5791-0045-496B-B5F9-4446AD2D5BB9}"/>
          </ac:spMkLst>
        </pc:spChg>
        <pc:spChg chg="mod">
          <ac:chgData name="Hiram Fleitas" userId="e10fcc43-9abd-4aad-af2d-b6bb7d9e18eb" providerId="ADAL" clId="{AD547821-B5F8-40FA-A3DF-B2A703962C7B}" dt="2022-02-16T19:46:26.309" v="57885" actId="208"/>
          <ac:spMkLst>
            <pc:docMk/>
            <pc:sldMk cId="1730952110" sldId="2076137550"/>
            <ac:spMk id="759" creationId="{E005DFF7-2CB9-4831-B065-72FEF29463DB}"/>
          </ac:spMkLst>
        </pc:spChg>
        <pc:spChg chg="mod">
          <ac:chgData name="Hiram Fleitas" userId="e10fcc43-9abd-4aad-af2d-b6bb7d9e18eb" providerId="ADAL" clId="{AD547821-B5F8-40FA-A3DF-B2A703962C7B}" dt="2022-02-16T20:01:31.838" v="58499" actId="208"/>
          <ac:spMkLst>
            <pc:docMk/>
            <pc:sldMk cId="1730952110" sldId="2076137550"/>
            <ac:spMk id="760" creationId="{8E32E94E-AADA-4C58-89B6-B6DBC271F90E}"/>
          </ac:spMkLst>
        </pc:spChg>
        <pc:spChg chg="mod">
          <ac:chgData name="Hiram Fleitas" userId="e10fcc43-9abd-4aad-af2d-b6bb7d9e18eb" providerId="ADAL" clId="{AD547821-B5F8-40FA-A3DF-B2A703962C7B}" dt="2022-02-16T20:01:31.838" v="58499" actId="208"/>
          <ac:spMkLst>
            <pc:docMk/>
            <pc:sldMk cId="1730952110" sldId="2076137550"/>
            <ac:spMk id="761" creationId="{12D42F57-18B3-41A2-9CC0-36D36BEBA361}"/>
          </ac:spMkLst>
        </pc:spChg>
        <pc:spChg chg="mod">
          <ac:chgData name="Hiram Fleitas" userId="e10fcc43-9abd-4aad-af2d-b6bb7d9e18eb" providerId="ADAL" clId="{AD547821-B5F8-40FA-A3DF-B2A703962C7B}" dt="2022-02-16T20:01:31.838" v="58499" actId="208"/>
          <ac:spMkLst>
            <pc:docMk/>
            <pc:sldMk cId="1730952110" sldId="2076137550"/>
            <ac:spMk id="762" creationId="{9C261043-C33F-491A-830B-4008DF66E864}"/>
          </ac:spMkLst>
        </pc:spChg>
        <pc:spChg chg="mod">
          <ac:chgData name="Hiram Fleitas" userId="e10fcc43-9abd-4aad-af2d-b6bb7d9e18eb" providerId="ADAL" clId="{AD547821-B5F8-40FA-A3DF-B2A703962C7B}" dt="2022-02-16T20:01:31.838" v="58499" actId="208"/>
          <ac:spMkLst>
            <pc:docMk/>
            <pc:sldMk cId="1730952110" sldId="2076137550"/>
            <ac:spMk id="763" creationId="{D3639DB3-C53B-4926-B063-679262104A37}"/>
          </ac:spMkLst>
        </pc:spChg>
        <pc:spChg chg="mod">
          <ac:chgData name="Hiram Fleitas" userId="e10fcc43-9abd-4aad-af2d-b6bb7d9e18eb" providerId="ADAL" clId="{AD547821-B5F8-40FA-A3DF-B2A703962C7B}" dt="2022-02-16T20:01:31.838" v="58499" actId="208"/>
          <ac:spMkLst>
            <pc:docMk/>
            <pc:sldMk cId="1730952110" sldId="2076137550"/>
            <ac:spMk id="764" creationId="{3BD56EC6-8D23-46F4-98B8-4D6E1A92BFFD}"/>
          </ac:spMkLst>
        </pc:spChg>
        <pc:spChg chg="mod">
          <ac:chgData name="Hiram Fleitas" userId="e10fcc43-9abd-4aad-af2d-b6bb7d9e18eb" providerId="ADAL" clId="{AD547821-B5F8-40FA-A3DF-B2A703962C7B}" dt="2022-02-16T20:01:31.838" v="58499" actId="208"/>
          <ac:spMkLst>
            <pc:docMk/>
            <pc:sldMk cId="1730952110" sldId="2076137550"/>
            <ac:spMk id="765" creationId="{7713345A-AA8C-4E54-8FEC-A359D0DA6320}"/>
          </ac:spMkLst>
        </pc:spChg>
        <pc:spChg chg="mod">
          <ac:chgData name="Hiram Fleitas" userId="e10fcc43-9abd-4aad-af2d-b6bb7d9e18eb" providerId="ADAL" clId="{AD547821-B5F8-40FA-A3DF-B2A703962C7B}" dt="2022-02-16T20:01:31.838" v="58499" actId="208"/>
          <ac:spMkLst>
            <pc:docMk/>
            <pc:sldMk cId="1730952110" sldId="2076137550"/>
            <ac:spMk id="766" creationId="{8495F11E-E55F-40EA-B909-4ED50E407FF2}"/>
          </ac:spMkLst>
        </pc:spChg>
        <pc:spChg chg="mod">
          <ac:chgData name="Hiram Fleitas" userId="e10fcc43-9abd-4aad-af2d-b6bb7d9e18eb" providerId="ADAL" clId="{AD547821-B5F8-40FA-A3DF-B2A703962C7B}" dt="2022-02-16T20:01:31.838" v="58499" actId="208"/>
          <ac:spMkLst>
            <pc:docMk/>
            <pc:sldMk cId="1730952110" sldId="2076137550"/>
            <ac:spMk id="767" creationId="{EBE17C05-4586-4331-AF0F-53025049A53D}"/>
          </ac:spMkLst>
        </pc:spChg>
        <pc:spChg chg="mod">
          <ac:chgData name="Hiram Fleitas" userId="e10fcc43-9abd-4aad-af2d-b6bb7d9e18eb" providerId="ADAL" clId="{AD547821-B5F8-40FA-A3DF-B2A703962C7B}" dt="2022-02-16T20:01:31.838" v="58499" actId="208"/>
          <ac:spMkLst>
            <pc:docMk/>
            <pc:sldMk cId="1730952110" sldId="2076137550"/>
            <ac:spMk id="769" creationId="{99B9544A-048B-41A4-9F01-D6D596591088}"/>
          </ac:spMkLst>
        </pc:spChg>
        <pc:spChg chg="mod">
          <ac:chgData name="Hiram Fleitas" userId="e10fcc43-9abd-4aad-af2d-b6bb7d9e18eb" providerId="ADAL" clId="{AD547821-B5F8-40FA-A3DF-B2A703962C7B}" dt="2022-02-16T20:01:31.838" v="58499" actId="208"/>
          <ac:spMkLst>
            <pc:docMk/>
            <pc:sldMk cId="1730952110" sldId="2076137550"/>
            <ac:spMk id="770" creationId="{084802FA-B999-44D7-8D1C-297E9077E78C}"/>
          </ac:spMkLst>
        </pc:spChg>
        <pc:spChg chg="mod">
          <ac:chgData name="Hiram Fleitas" userId="e10fcc43-9abd-4aad-af2d-b6bb7d9e18eb" providerId="ADAL" clId="{AD547821-B5F8-40FA-A3DF-B2A703962C7B}" dt="2022-02-16T19:46:26.309" v="57885" actId="208"/>
          <ac:spMkLst>
            <pc:docMk/>
            <pc:sldMk cId="1730952110" sldId="2076137550"/>
            <ac:spMk id="771" creationId="{ACD6ADDC-C0D4-4AE3-B235-01588E7DF5C4}"/>
          </ac:spMkLst>
        </pc:spChg>
        <pc:spChg chg="mod">
          <ac:chgData name="Hiram Fleitas" userId="e10fcc43-9abd-4aad-af2d-b6bb7d9e18eb" providerId="ADAL" clId="{AD547821-B5F8-40FA-A3DF-B2A703962C7B}" dt="2022-02-16T19:46:26.309" v="57885" actId="208"/>
          <ac:spMkLst>
            <pc:docMk/>
            <pc:sldMk cId="1730952110" sldId="2076137550"/>
            <ac:spMk id="783" creationId="{588201EF-DB9D-419F-AAA4-5AB1D5F167AA}"/>
          </ac:spMkLst>
        </pc:spChg>
        <pc:spChg chg="mod">
          <ac:chgData name="Hiram Fleitas" userId="e10fcc43-9abd-4aad-af2d-b6bb7d9e18eb" providerId="ADAL" clId="{AD547821-B5F8-40FA-A3DF-B2A703962C7B}" dt="2022-02-16T19:46:26.309" v="57885" actId="208"/>
          <ac:spMkLst>
            <pc:docMk/>
            <pc:sldMk cId="1730952110" sldId="2076137550"/>
            <ac:spMk id="784" creationId="{2F47FEBD-2859-456F-BB8D-5F1BB5D04E33}"/>
          </ac:spMkLst>
        </pc:spChg>
        <pc:spChg chg="mod">
          <ac:chgData name="Hiram Fleitas" userId="e10fcc43-9abd-4aad-af2d-b6bb7d9e18eb" providerId="ADAL" clId="{AD547821-B5F8-40FA-A3DF-B2A703962C7B}" dt="2022-02-16T19:46:26.309" v="57885" actId="208"/>
          <ac:spMkLst>
            <pc:docMk/>
            <pc:sldMk cId="1730952110" sldId="2076137550"/>
            <ac:spMk id="785" creationId="{431C69EC-F53C-46B4-9344-1A0BF166BFD8}"/>
          </ac:spMkLst>
        </pc:spChg>
        <pc:spChg chg="mod">
          <ac:chgData name="Hiram Fleitas" userId="e10fcc43-9abd-4aad-af2d-b6bb7d9e18eb" providerId="ADAL" clId="{AD547821-B5F8-40FA-A3DF-B2A703962C7B}" dt="2022-02-16T19:46:26.309" v="57885" actId="208"/>
          <ac:spMkLst>
            <pc:docMk/>
            <pc:sldMk cId="1730952110" sldId="2076137550"/>
            <ac:spMk id="786" creationId="{8CF2D3E4-A35D-4624-94FE-5494444FA176}"/>
          </ac:spMkLst>
        </pc:spChg>
        <pc:spChg chg="mod">
          <ac:chgData name="Hiram Fleitas" userId="e10fcc43-9abd-4aad-af2d-b6bb7d9e18eb" providerId="ADAL" clId="{AD547821-B5F8-40FA-A3DF-B2A703962C7B}" dt="2022-02-16T19:48:28.418" v="57896" actId="2085"/>
          <ac:spMkLst>
            <pc:docMk/>
            <pc:sldMk cId="1730952110" sldId="2076137550"/>
            <ac:spMk id="795" creationId="{A818024E-0A8C-4A3B-9501-9889296F9A4C}"/>
          </ac:spMkLst>
        </pc:spChg>
        <pc:spChg chg="mod">
          <ac:chgData name="Hiram Fleitas" userId="e10fcc43-9abd-4aad-af2d-b6bb7d9e18eb" providerId="ADAL" clId="{AD547821-B5F8-40FA-A3DF-B2A703962C7B}" dt="2022-02-16T19:47:07.826" v="57890" actId="208"/>
          <ac:spMkLst>
            <pc:docMk/>
            <pc:sldMk cId="1730952110" sldId="2076137550"/>
            <ac:spMk id="796" creationId="{A7EC51D3-3610-4509-9F87-748F7F32A11E}"/>
          </ac:spMkLst>
        </pc:spChg>
        <pc:spChg chg="mod">
          <ac:chgData name="Hiram Fleitas" userId="e10fcc43-9abd-4aad-af2d-b6bb7d9e18eb" providerId="ADAL" clId="{AD547821-B5F8-40FA-A3DF-B2A703962C7B}" dt="2022-02-16T19:49:04.688" v="57898" actId="207"/>
          <ac:spMkLst>
            <pc:docMk/>
            <pc:sldMk cId="1730952110" sldId="2076137550"/>
            <ac:spMk id="798" creationId="{744D9744-5E23-4DD0-93AD-2B3C1A853218}"/>
          </ac:spMkLst>
        </pc:spChg>
        <pc:spChg chg="mod">
          <ac:chgData name="Hiram Fleitas" userId="e10fcc43-9abd-4aad-af2d-b6bb7d9e18eb" providerId="ADAL" clId="{AD547821-B5F8-40FA-A3DF-B2A703962C7B}" dt="2022-02-16T19:47:07.826" v="57890" actId="208"/>
          <ac:spMkLst>
            <pc:docMk/>
            <pc:sldMk cId="1730952110" sldId="2076137550"/>
            <ac:spMk id="800" creationId="{959B9D37-4989-4FD4-A3BA-7080AF7F2A38}"/>
          </ac:spMkLst>
        </pc:spChg>
        <pc:spChg chg="mod">
          <ac:chgData name="Hiram Fleitas" userId="e10fcc43-9abd-4aad-af2d-b6bb7d9e18eb" providerId="ADAL" clId="{AD547821-B5F8-40FA-A3DF-B2A703962C7B}" dt="2022-02-16T19:47:07.826" v="57890" actId="208"/>
          <ac:spMkLst>
            <pc:docMk/>
            <pc:sldMk cId="1730952110" sldId="2076137550"/>
            <ac:spMk id="801" creationId="{7B632EB8-2281-4525-A760-117C4939669F}"/>
          </ac:spMkLst>
        </pc:spChg>
        <pc:spChg chg="mod">
          <ac:chgData name="Hiram Fleitas" userId="e10fcc43-9abd-4aad-af2d-b6bb7d9e18eb" providerId="ADAL" clId="{AD547821-B5F8-40FA-A3DF-B2A703962C7B}" dt="2022-02-16T19:47:07.826" v="57890" actId="208"/>
          <ac:spMkLst>
            <pc:docMk/>
            <pc:sldMk cId="1730952110" sldId="2076137550"/>
            <ac:spMk id="802" creationId="{596CD2DD-AB47-4140-8943-558ECBA40EC8}"/>
          </ac:spMkLst>
        </pc:spChg>
        <pc:spChg chg="mod">
          <ac:chgData name="Hiram Fleitas" userId="e10fcc43-9abd-4aad-af2d-b6bb7d9e18eb" providerId="ADAL" clId="{AD547821-B5F8-40FA-A3DF-B2A703962C7B}" dt="2022-02-16T19:47:07.826" v="57890" actId="208"/>
          <ac:spMkLst>
            <pc:docMk/>
            <pc:sldMk cId="1730952110" sldId="2076137550"/>
            <ac:spMk id="803" creationId="{D022237A-4148-43F1-856B-F91E838057AA}"/>
          </ac:spMkLst>
        </pc:spChg>
        <pc:spChg chg="mod">
          <ac:chgData name="Hiram Fleitas" userId="e10fcc43-9abd-4aad-af2d-b6bb7d9e18eb" providerId="ADAL" clId="{AD547821-B5F8-40FA-A3DF-B2A703962C7B}" dt="2022-02-16T19:47:07.826" v="57890" actId="208"/>
          <ac:spMkLst>
            <pc:docMk/>
            <pc:sldMk cId="1730952110" sldId="2076137550"/>
            <ac:spMk id="804" creationId="{06080782-BA32-49B0-962B-B0BA5ADDAC17}"/>
          </ac:spMkLst>
        </pc:spChg>
        <pc:spChg chg="mod">
          <ac:chgData name="Hiram Fleitas" userId="e10fcc43-9abd-4aad-af2d-b6bb7d9e18eb" providerId="ADAL" clId="{AD547821-B5F8-40FA-A3DF-B2A703962C7B}" dt="2022-02-16T19:47:07.826" v="57890" actId="208"/>
          <ac:spMkLst>
            <pc:docMk/>
            <pc:sldMk cId="1730952110" sldId="2076137550"/>
            <ac:spMk id="805" creationId="{A8687366-860D-41D7-98E3-E5373837E8E1}"/>
          </ac:spMkLst>
        </pc:spChg>
        <pc:spChg chg="mod">
          <ac:chgData name="Hiram Fleitas" userId="e10fcc43-9abd-4aad-af2d-b6bb7d9e18eb" providerId="ADAL" clId="{AD547821-B5F8-40FA-A3DF-B2A703962C7B}" dt="2022-02-16T19:47:07.826" v="57890" actId="208"/>
          <ac:spMkLst>
            <pc:docMk/>
            <pc:sldMk cId="1730952110" sldId="2076137550"/>
            <ac:spMk id="806" creationId="{E0362CA3-6FDF-4AFF-980E-421A01D1DA59}"/>
          </ac:spMkLst>
        </pc:spChg>
        <pc:spChg chg="mod">
          <ac:chgData name="Hiram Fleitas" userId="e10fcc43-9abd-4aad-af2d-b6bb7d9e18eb" providerId="ADAL" clId="{AD547821-B5F8-40FA-A3DF-B2A703962C7B}" dt="2022-02-16T19:47:07.826" v="57890" actId="208"/>
          <ac:spMkLst>
            <pc:docMk/>
            <pc:sldMk cId="1730952110" sldId="2076137550"/>
            <ac:spMk id="807" creationId="{01752F36-E5E1-423D-8F6F-227AAF3A2B1F}"/>
          </ac:spMkLst>
        </pc:spChg>
        <pc:spChg chg="mod">
          <ac:chgData name="Hiram Fleitas" userId="e10fcc43-9abd-4aad-af2d-b6bb7d9e18eb" providerId="ADAL" clId="{AD547821-B5F8-40FA-A3DF-B2A703962C7B}" dt="2022-02-16T19:47:07.826" v="57890" actId="208"/>
          <ac:spMkLst>
            <pc:docMk/>
            <pc:sldMk cId="1730952110" sldId="2076137550"/>
            <ac:spMk id="808" creationId="{8289BD86-7535-4165-AE2C-D5F7E40CE3A8}"/>
          </ac:spMkLst>
        </pc:spChg>
        <pc:spChg chg="mod">
          <ac:chgData name="Hiram Fleitas" userId="e10fcc43-9abd-4aad-af2d-b6bb7d9e18eb" providerId="ADAL" clId="{AD547821-B5F8-40FA-A3DF-B2A703962C7B}" dt="2022-02-16T19:47:07.826" v="57890" actId="208"/>
          <ac:spMkLst>
            <pc:docMk/>
            <pc:sldMk cId="1730952110" sldId="2076137550"/>
            <ac:spMk id="809" creationId="{C1A224F7-2CD8-4708-B1F5-6661E07FE4FF}"/>
          </ac:spMkLst>
        </pc:spChg>
        <pc:spChg chg="mod">
          <ac:chgData name="Hiram Fleitas" userId="e10fcc43-9abd-4aad-af2d-b6bb7d9e18eb" providerId="ADAL" clId="{AD547821-B5F8-40FA-A3DF-B2A703962C7B}" dt="2022-02-16T19:47:07.826" v="57890" actId="208"/>
          <ac:spMkLst>
            <pc:docMk/>
            <pc:sldMk cId="1730952110" sldId="2076137550"/>
            <ac:spMk id="810" creationId="{CFCF425A-B25A-4ED6-8EF5-2D77B49471BD}"/>
          </ac:spMkLst>
        </pc:spChg>
        <pc:spChg chg="mod">
          <ac:chgData name="Hiram Fleitas" userId="e10fcc43-9abd-4aad-af2d-b6bb7d9e18eb" providerId="ADAL" clId="{AD547821-B5F8-40FA-A3DF-B2A703962C7B}" dt="2022-02-16T19:47:07.826" v="57890" actId="208"/>
          <ac:spMkLst>
            <pc:docMk/>
            <pc:sldMk cId="1730952110" sldId="2076137550"/>
            <ac:spMk id="811" creationId="{B6873C8E-A047-473B-8819-BB2FA474416C}"/>
          </ac:spMkLst>
        </pc:spChg>
        <pc:spChg chg="mod">
          <ac:chgData name="Hiram Fleitas" userId="e10fcc43-9abd-4aad-af2d-b6bb7d9e18eb" providerId="ADAL" clId="{AD547821-B5F8-40FA-A3DF-B2A703962C7B}" dt="2022-02-16T19:47:07.826" v="57890" actId="208"/>
          <ac:spMkLst>
            <pc:docMk/>
            <pc:sldMk cId="1730952110" sldId="2076137550"/>
            <ac:spMk id="812" creationId="{FB0A504E-C52B-4826-86D6-A63187D65EFB}"/>
          </ac:spMkLst>
        </pc:spChg>
        <pc:spChg chg="mod">
          <ac:chgData name="Hiram Fleitas" userId="e10fcc43-9abd-4aad-af2d-b6bb7d9e18eb" providerId="ADAL" clId="{AD547821-B5F8-40FA-A3DF-B2A703962C7B}" dt="2022-02-16T19:47:07.826" v="57890" actId="208"/>
          <ac:spMkLst>
            <pc:docMk/>
            <pc:sldMk cId="1730952110" sldId="2076137550"/>
            <ac:spMk id="813" creationId="{2E92F1C8-9596-4FAB-9617-BB4AF5DA3C6F}"/>
          </ac:spMkLst>
        </pc:spChg>
        <pc:spChg chg="mod">
          <ac:chgData name="Hiram Fleitas" userId="e10fcc43-9abd-4aad-af2d-b6bb7d9e18eb" providerId="ADAL" clId="{AD547821-B5F8-40FA-A3DF-B2A703962C7B}" dt="2022-02-16T19:47:07.826" v="57890" actId="208"/>
          <ac:spMkLst>
            <pc:docMk/>
            <pc:sldMk cId="1730952110" sldId="2076137550"/>
            <ac:spMk id="814" creationId="{4E2C96D9-6999-4896-9A0B-7521D4CB1516}"/>
          </ac:spMkLst>
        </pc:spChg>
        <pc:spChg chg="mod">
          <ac:chgData name="Hiram Fleitas" userId="e10fcc43-9abd-4aad-af2d-b6bb7d9e18eb" providerId="ADAL" clId="{AD547821-B5F8-40FA-A3DF-B2A703962C7B}" dt="2022-02-16T19:47:07.826" v="57890" actId="208"/>
          <ac:spMkLst>
            <pc:docMk/>
            <pc:sldMk cId="1730952110" sldId="2076137550"/>
            <ac:spMk id="815" creationId="{E22BBE43-4CC2-457C-9A28-C4B04162B8DA}"/>
          </ac:spMkLst>
        </pc:spChg>
        <pc:spChg chg="mod">
          <ac:chgData name="Hiram Fleitas" userId="e10fcc43-9abd-4aad-af2d-b6bb7d9e18eb" providerId="ADAL" clId="{AD547821-B5F8-40FA-A3DF-B2A703962C7B}" dt="2022-02-16T19:47:07.826" v="57890" actId="208"/>
          <ac:spMkLst>
            <pc:docMk/>
            <pc:sldMk cId="1730952110" sldId="2076137550"/>
            <ac:spMk id="816" creationId="{5A3C1EF7-4CD0-4506-8BDE-19C211D1EC55}"/>
          </ac:spMkLst>
        </pc:spChg>
        <pc:spChg chg="mod">
          <ac:chgData name="Hiram Fleitas" userId="e10fcc43-9abd-4aad-af2d-b6bb7d9e18eb" providerId="ADAL" clId="{AD547821-B5F8-40FA-A3DF-B2A703962C7B}" dt="2022-02-16T19:47:07.826" v="57890" actId="208"/>
          <ac:spMkLst>
            <pc:docMk/>
            <pc:sldMk cId="1730952110" sldId="2076137550"/>
            <ac:spMk id="817" creationId="{C3F1821C-8250-42E9-A584-620EAEEFB944}"/>
          </ac:spMkLst>
        </pc:spChg>
        <pc:spChg chg="mod">
          <ac:chgData name="Hiram Fleitas" userId="e10fcc43-9abd-4aad-af2d-b6bb7d9e18eb" providerId="ADAL" clId="{AD547821-B5F8-40FA-A3DF-B2A703962C7B}" dt="2022-02-16T19:47:07.826" v="57890" actId="208"/>
          <ac:spMkLst>
            <pc:docMk/>
            <pc:sldMk cId="1730952110" sldId="2076137550"/>
            <ac:spMk id="827" creationId="{D39AB5D6-58FE-4D49-A533-BEE679C3FD69}"/>
          </ac:spMkLst>
        </pc:spChg>
        <pc:spChg chg="mod">
          <ac:chgData name="Hiram Fleitas" userId="e10fcc43-9abd-4aad-af2d-b6bb7d9e18eb" providerId="ADAL" clId="{AD547821-B5F8-40FA-A3DF-B2A703962C7B}" dt="2022-02-16T19:47:07.826" v="57890" actId="208"/>
          <ac:spMkLst>
            <pc:docMk/>
            <pc:sldMk cId="1730952110" sldId="2076137550"/>
            <ac:spMk id="828" creationId="{B316ECD5-2190-454F-87D0-AED4438845AB}"/>
          </ac:spMkLst>
        </pc:spChg>
        <pc:spChg chg="mod">
          <ac:chgData name="Hiram Fleitas" userId="e10fcc43-9abd-4aad-af2d-b6bb7d9e18eb" providerId="ADAL" clId="{AD547821-B5F8-40FA-A3DF-B2A703962C7B}" dt="2022-02-16T19:47:07.826" v="57890" actId="208"/>
          <ac:spMkLst>
            <pc:docMk/>
            <pc:sldMk cId="1730952110" sldId="2076137550"/>
            <ac:spMk id="829" creationId="{5A7F810F-7728-4463-AECC-B3A291EB630E}"/>
          </ac:spMkLst>
        </pc:spChg>
        <pc:spChg chg="mod">
          <ac:chgData name="Hiram Fleitas" userId="e10fcc43-9abd-4aad-af2d-b6bb7d9e18eb" providerId="ADAL" clId="{AD547821-B5F8-40FA-A3DF-B2A703962C7B}" dt="2022-02-16T19:47:07.826" v="57890" actId="208"/>
          <ac:spMkLst>
            <pc:docMk/>
            <pc:sldMk cId="1730952110" sldId="2076137550"/>
            <ac:spMk id="830" creationId="{3BE20953-8E27-476F-8171-D385BFEA784E}"/>
          </ac:spMkLst>
        </pc:spChg>
        <pc:spChg chg="mod">
          <ac:chgData name="Hiram Fleitas" userId="e10fcc43-9abd-4aad-af2d-b6bb7d9e18eb" providerId="ADAL" clId="{AD547821-B5F8-40FA-A3DF-B2A703962C7B}" dt="2022-02-16T19:47:07.826" v="57890" actId="208"/>
          <ac:spMkLst>
            <pc:docMk/>
            <pc:sldMk cId="1730952110" sldId="2076137550"/>
            <ac:spMk id="832" creationId="{197C0FDD-23E8-403B-B5C2-D19DB5BF2155}"/>
          </ac:spMkLst>
        </pc:spChg>
        <pc:spChg chg="mod">
          <ac:chgData name="Hiram Fleitas" userId="e10fcc43-9abd-4aad-af2d-b6bb7d9e18eb" providerId="ADAL" clId="{AD547821-B5F8-40FA-A3DF-B2A703962C7B}" dt="2022-02-16T19:47:07.826" v="57890" actId="208"/>
          <ac:spMkLst>
            <pc:docMk/>
            <pc:sldMk cId="1730952110" sldId="2076137550"/>
            <ac:spMk id="833" creationId="{F90AF89D-B5E6-40EF-9215-12AD6E98F4C9}"/>
          </ac:spMkLst>
        </pc:spChg>
        <pc:spChg chg="add del mod topLvl">
          <ac:chgData name="Hiram Fleitas" userId="e10fcc43-9abd-4aad-af2d-b6bb7d9e18eb" providerId="ADAL" clId="{AD547821-B5F8-40FA-A3DF-B2A703962C7B}" dt="2022-02-16T20:02:15.681" v="58506" actId="207"/>
          <ac:spMkLst>
            <pc:docMk/>
            <pc:sldMk cId="1730952110" sldId="2076137550"/>
            <ac:spMk id="858" creationId="{FE1B6D4D-44E2-4281-8481-BA6AEC5614E8}"/>
          </ac:spMkLst>
        </pc:spChg>
        <pc:spChg chg="mod">
          <ac:chgData name="Hiram Fleitas" userId="e10fcc43-9abd-4aad-af2d-b6bb7d9e18eb" providerId="ADAL" clId="{AD547821-B5F8-40FA-A3DF-B2A703962C7B}" dt="2022-02-16T20:01:31.838" v="58499" actId="208"/>
          <ac:spMkLst>
            <pc:docMk/>
            <pc:sldMk cId="1730952110" sldId="2076137550"/>
            <ac:spMk id="860" creationId="{F3B8413E-34B0-4CC5-843E-1D851FCB85AB}"/>
          </ac:spMkLst>
        </pc:spChg>
        <pc:spChg chg="mod">
          <ac:chgData name="Hiram Fleitas" userId="e10fcc43-9abd-4aad-af2d-b6bb7d9e18eb" providerId="ADAL" clId="{AD547821-B5F8-40FA-A3DF-B2A703962C7B}" dt="2022-02-16T20:01:31.838" v="58499" actId="208"/>
          <ac:spMkLst>
            <pc:docMk/>
            <pc:sldMk cId="1730952110" sldId="2076137550"/>
            <ac:spMk id="861" creationId="{7E8D1FA7-CAC8-4D66-B16B-B0AE1A620A19}"/>
          </ac:spMkLst>
        </pc:spChg>
        <pc:spChg chg="mod">
          <ac:chgData name="Hiram Fleitas" userId="e10fcc43-9abd-4aad-af2d-b6bb7d9e18eb" providerId="ADAL" clId="{AD547821-B5F8-40FA-A3DF-B2A703962C7B}" dt="2022-02-16T20:01:31.838" v="58499" actId="208"/>
          <ac:spMkLst>
            <pc:docMk/>
            <pc:sldMk cId="1730952110" sldId="2076137550"/>
            <ac:spMk id="862" creationId="{44A64976-90DD-4FE6-A4B7-F5355C2538D0}"/>
          </ac:spMkLst>
        </pc:spChg>
        <pc:spChg chg="mod">
          <ac:chgData name="Hiram Fleitas" userId="e10fcc43-9abd-4aad-af2d-b6bb7d9e18eb" providerId="ADAL" clId="{AD547821-B5F8-40FA-A3DF-B2A703962C7B}" dt="2022-02-16T20:01:31.838" v="58499" actId="208"/>
          <ac:spMkLst>
            <pc:docMk/>
            <pc:sldMk cId="1730952110" sldId="2076137550"/>
            <ac:spMk id="863" creationId="{5067E461-A5B1-416A-BBC8-553C7E9F9BC0}"/>
          </ac:spMkLst>
        </pc:spChg>
        <pc:spChg chg="mod">
          <ac:chgData name="Hiram Fleitas" userId="e10fcc43-9abd-4aad-af2d-b6bb7d9e18eb" providerId="ADAL" clId="{AD547821-B5F8-40FA-A3DF-B2A703962C7B}" dt="2022-02-16T20:01:31.838" v="58499" actId="208"/>
          <ac:spMkLst>
            <pc:docMk/>
            <pc:sldMk cId="1730952110" sldId="2076137550"/>
            <ac:spMk id="864" creationId="{8BEB3223-32EA-45BE-939A-8DD4631DF4D4}"/>
          </ac:spMkLst>
        </pc:spChg>
        <pc:spChg chg="add mod">
          <ac:chgData name="Hiram Fleitas" userId="e10fcc43-9abd-4aad-af2d-b6bb7d9e18eb" providerId="ADAL" clId="{AD547821-B5F8-40FA-A3DF-B2A703962C7B}" dt="2022-02-16T19:46:50.678" v="57888" actId="571"/>
          <ac:spMkLst>
            <pc:docMk/>
            <pc:sldMk cId="1730952110" sldId="2076137550"/>
            <ac:spMk id="865" creationId="{66794BEF-C758-432C-9090-E888E9148804}"/>
          </ac:spMkLst>
        </pc:spChg>
        <pc:spChg chg="mod">
          <ac:chgData name="Hiram Fleitas" userId="e10fcc43-9abd-4aad-af2d-b6bb7d9e18eb" providerId="ADAL" clId="{AD547821-B5F8-40FA-A3DF-B2A703962C7B}" dt="2022-02-16T19:46:26.309" v="57885" actId="208"/>
          <ac:spMkLst>
            <pc:docMk/>
            <pc:sldMk cId="1730952110" sldId="2076137550"/>
            <ac:spMk id="953" creationId="{FE91B59B-0663-4D8B-86C1-FDC0547ACAC3}"/>
          </ac:spMkLst>
        </pc:spChg>
        <pc:spChg chg="mod">
          <ac:chgData name="Hiram Fleitas" userId="e10fcc43-9abd-4aad-af2d-b6bb7d9e18eb" providerId="ADAL" clId="{AD547821-B5F8-40FA-A3DF-B2A703962C7B}" dt="2022-02-16T19:46:26.309" v="57885" actId="208"/>
          <ac:spMkLst>
            <pc:docMk/>
            <pc:sldMk cId="1730952110" sldId="2076137550"/>
            <ac:spMk id="954" creationId="{8C384FE7-0239-46D1-BECC-E2F9D601B6B8}"/>
          </ac:spMkLst>
        </pc:spChg>
        <pc:spChg chg="mod">
          <ac:chgData name="Hiram Fleitas" userId="e10fcc43-9abd-4aad-af2d-b6bb7d9e18eb" providerId="ADAL" clId="{AD547821-B5F8-40FA-A3DF-B2A703962C7B}" dt="2022-02-16T19:50:27.015" v="57950" actId="962"/>
          <ac:spMkLst>
            <pc:docMk/>
            <pc:sldMk cId="1730952110" sldId="2076137550"/>
            <ac:spMk id="955" creationId="{32DE6547-A211-4625-A22E-43628D6DB3E6}"/>
          </ac:spMkLst>
        </pc:spChg>
        <pc:spChg chg="mod">
          <ac:chgData name="Hiram Fleitas" userId="e10fcc43-9abd-4aad-af2d-b6bb7d9e18eb" providerId="ADAL" clId="{AD547821-B5F8-40FA-A3DF-B2A703962C7B}" dt="2022-02-16T19:46:26.309" v="57885" actId="208"/>
          <ac:spMkLst>
            <pc:docMk/>
            <pc:sldMk cId="1730952110" sldId="2076137550"/>
            <ac:spMk id="956" creationId="{4B90EF6A-49CE-40AD-96E1-95A329F78863}"/>
          </ac:spMkLst>
        </pc:spChg>
        <pc:spChg chg="mod">
          <ac:chgData name="Hiram Fleitas" userId="e10fcc43-9abd-4aad-af2d-b6bb7d9e18eb" providerId="ADAL" clId="{AD547821-B5F8-40FA-A3DF-B2A703962C7B}" dt="2022-02-16T20:00:50.890" v="58496" actId="962"/>
          <ac:spMkLst>
            <pc:docMk/>
            <pc:sldMk cId="1730952110" sldId="2076137550"/>
            <ac:spMk id="957" creationId="{6C893002-5A70-4846-98F4-F2995E9F78B5}"/>
          </ac:spMkLst>
        </pc:spChg>
        <pc:spChg chg="mod">
          <ac:chgData name="Hiram Fleitas" userId="e10fcc43-9abd-4aad-af2d-b6bb7d9e18eb" providerId="ADAL" clId="{AD547821-B5F8-40FA-A3DF-B2A703962C7B}" dt="2022-02-16T20:04:32.033" v="58528" actId="962"/>
          <ac:spMkLst>
            <pc:docMk/>
            <pc:sldMk cId="1730952110" sldId="2076137550"/>
            <ac:spMk id="958" creationId="{6ED71799-7A7B-497D-B18D-99B9E047490E}"/>
          </ac:spMkLst>
        </pc:spChg>
        <pc:spChg chg="mod">
          <ac:chgData name="Hiram Fleitas" userId="e10fcc43-9abd-4aad-af2d-b6bb7d9e18eb" providerId="ADAL" clId="{AD547821-B5F8-40FA-A3DF-B2A703962C7B}" dt="2022-02-16T19:58:51.879" v="58405" actId="962"/>
          <ac:spMkLst>
            <pc:docMk/>
            <pc:sldMk cId="1730952110" sldId="2076137550"/>
            <ac:spMk id="959" creationId="{718878FE-D573-499F-8B83-7118BAAD6E55}"/>
          </ac:spMkLst>
        </pc:spChg>
        <pc:spChg chg="mod">
          <ac:chgData name="Hiram Fleitas" userId="e10fcc43-9abd-4aad-af2d-b6bb7d9e18eb" providerId="ADAL" clId="{AD547821-B5F8-40FA-A3DF-B2A703962C7B}" dt="2022-02-16T19:47:07.826" v="57890" actId="208"/>
          <ac:spMkLst>
            <pc:docMk/>
            <pc:sldMk cId="1730952110" sldId="2076137550"/>
            <ac:spMk id="960" creationId="{4FF632E5-96C6-4C17-8A9B-8C148557DA99}"/>
          </ac:spMkLst>
        </pc:spChg>
        <pc:spChg chg="mod">
          <ac:chgData name="Hiram Fleitas" userId="e10fcc43-9abd-4aad-af2d-b6bb7d9e18eb" providerId="ADAL" clId="{AD547821-B5F8-40FA-A3DF-B2A703962C7B}" dt="2022-02-16T19:47:07.826" v="57890" actId="208"/>
          <ac:spMkLst>
            <pc:docMk/>
            <pc:sldMk cId="1730952110" sldId="2076137550"/>
            <ac:spMk id="961" creationId="{F5D18EB1-8535-436F-8B49-E3323FDF8E25}"/>
          </ac:spMkLst>
        </pc:spChg>
        <pc:spChg chg="mod">
          <ac:chgData name="Hiram Fleitas" userId="e10fcc43-9abd-4aad-af2d-b6bb7d9e18eb" providerId="ADAL" clId="{AD547821-B5F8-40FA-A3DF-B2A703962C7B}" dt="2022-02-16T20:01:31.838" v="58499" actId="208"/>
          <ac:spMkLst>
            <pc:docMk/>
            <pc:sldMk cId="1730952110" sldId="2076137550"/>
            <ac:spMk id="962" creationId="{0F75C59C-CA15-47D5-86FF-B2082CCB21CB}"/>
          </ac:spMkLst>
        </pc:spChg>
        <pc:spChg chg="mod">
          <ac:chgData name="Hiram Fleitas" userId="e10fcc43-9abd-4aad-af2d-b6bb7d9e18eb" providerId="ADAL" clId="{AD547821-B5F8-40FA-A3DF-B2A703962C7B}" dt="2022-02-16T20:01:31.838" v="58499" actId="208"/>
          <ac:spMkLst>
            <pc:docMk/>
            <pc:sldMk cId="1730952110" sldId="2076137550"/>
            <ac:spMk id="963" creationId="{DE71C2C9-2A7F-4393-A040-1D697C0D11F5}"/>
          </ac:spMkLst>
        </pc:spChg>
        <pc:spChg chg="mod">
          <ac:chgData name="Hiram Fleitas" userId="e10fcc43-9abd-4aad-af2d-b6bb7d9e18eb" providerId="ADAL" clId="{AD547821-B5F8-40FA-A3DF-B2A703962C7B}" dt="2022-02-16T19:46:26.309" v="57885" actId="208"/>
          <ac:spMkLst>
            <pc:docMk/>
            <pc:sldMk cId="1730952110" sldId="2076137550"/>
            <ac:spMk id="964" creationId="{2D3972A5-59B2-4458-8814-9246E276354A}"/>
          </ac:spMkLst>
        </pc:spChg>
        <pc:spChg chg="mod">
          <ac:chgData name="Hiram Fleitas" userId="e10fcc43-9abd-4aad-af2d-b6bb7d9e18eb" providerId="ADAL" clId="{AD547821-B5F8-40FA-A3DF-B2A703962C7B}" dt="2022-02-16T19:46:26.309" v="57885" actId="208"/>
          <ac:spMkLst>
            <pc:docMk/>
            <pc:sldMk cId="1730952110" sldId="2076137550"/>
            <ac:spMk id="965" creationId="{9BB7A2A2-959F-48A3-88C0-0A2C78244C7F}"/>
          </ac:spMkLst>
        </pc:spChg>
        <pc:spChg chg="mod">
          <ac:chgData name="Hiram Fleitas" userId="e10fcc43-9abd-4aad-af2d-b6bb7d9e18eb" providerId="ADAL" clId="{AD547821-B5F8-40FA-A3DF-B2A703962C7B}" dt="2022-02-16T19:46:26.309" v="57885" actId="208"/>
          <ac:spMkLst>
            <pc:docMk/>
            <pc:sldMk cId="1730952110" sldId="2076137550"/>
            <ac:spMk id="966" creationId="{3043BAAF-04F1-4924-91B0-6341B5176E9A}"/>
          </ac:spMkLst>
        </pc:spChg>
        <pc:spChg chg="mod">
          <ac:chgData name="Hiram Fleitas" userId="e10fcc43-9abd-4aad-af2d-b6bb7d9e18eb" providerId="ADAL" clId="{AD547821-B5F8-40FA-A3DF-B2A703962C7B}" dt="2022-02-16T19:46:26.309" v="57885" actId="208"/>
          <ac:spMkLst>
            <pc:docMk/>
            <pc:sldMk cId="1730952110" sldId="2076137550"/>
            <ac:spMk id="967" creationId="{162D9E9D-1B4D-4ECF-AF35-96A3FF41203B}"/>
          </ac:spMkLst>
        </pc:spChg>
        <pc:spChg chg="mod">
          <ac:chgData name="Hiram Fleitas" userId="e10fcc43-9abd-4aad-af2d-b6bb7d9e18eb" providerId="ADAL" clId="{AD547821-B5F8-40FA-A3DF-B2A703962C7B}" dt="2022-02-16T19:46:26.309" v="57885" actId="208"/>
          <ac:spMkLst>
            <pc:docMk/>
            <pc:sldMk cId="1730952110" sldId="2076137550"/>
            <ac:spMk id="968" creationId="{4392DA04-A6A9-4FFB-957F-CB4ABE3709A0}"/>
          </ac:spMkLst>
        </pc:spChg>
        <pc:spChg chg="mod">
          <ac:chgData name="Hiram Fleitas" userId="e10fcc43-9abd-4aad-af2d-b6bb7d9e18eb" providerId="ADAL" clId="{AD547821-B5F8-40FA-A3DF-B2A703962C7B}" dt="2022-02-16T19:46:26.309" v="57885" actId="208"/>
          <ac:spMkLst>
            <pc:docMk/>
            <pc:sldMk cId="1730952110" sldId="2076137550"/>
            <ac:spMk id="969" creationId="{7BC2695F-CD9A-45B3-8159-FDEC71570D8B}"/>
          </ac:spMkLst>
        </pc:spChg>
        <pc:spChg chg="mod">
          <ac:chgData name="Hiram Fleitas" userId="e10fcc43-9abd-4aad-af2d-b6bb7d9e18eb" providerId="ADAL" clId="{AD547821-B5F8-40FA-A3DF-B2A703962C7B}" dt="2022-02-16T19:46:26.309" v="57885" actId="208"/>
          <ac:spMkLst>
            <pc:docMk/>
            <pc:sldMk cId="1730952110" sldId="2076137550"/>
            <ac:spMk id="970" creationId="{7F279BF9-BF35-4E56-B2D2-E2AE2FD5C3E2}"/>
          </ac:spMkLst>
        </pc:spChg>
        <pc:spChg chg="mod">
          <ac:chgData name="Hiram Fleitas" userId="e10fcc43-9abd-4aad-af2d-b6bb7d9e18eb" providerId="ADAL" clId="{AD547821-B5F8-40FA-A3DF-B2A703962C7B}" dt="2022-02-16T19:46:26.309" v="57885" actId="208"/>
          <ac:spMkLst>
            <pc:docMk/>
            <pc:sldMk cId="1730952110" sldId="2076137550"/>
            <ac:spMk id="971" creationId="{260549F4-1A28-4D17-AD76-9AA790A32817}"/>
          </ac:spMkLst>
        </pc:spChg>
        <pc:spChg chg="mod">
          <ac:chgData name="Hiram Fleitas" userId="e10fcc43-9abd-4aad-af2d-b6bb7d9e18eb" providerId="ADAL" clId="{AD547821-B5F8-40FA-A3DF-B2A703962C7B}" dt="2022-02-16T19:46:26.309" v="57885" actId="208"/>
          <ac:spMkLst>
            <pc:docMk/>
            <pc:sldMk cId="1730952110" sldId="2076137550"/>
            <ac:spMk id="972" creationId="{25C56B8F-F463-475E-853B-DE36DFE7278C}"/>
          </ac:spMkLst>
        </pc:spChg>
        <pc:spChg chg="mod">
          <ac:chgData name="Hiram Fleitas" userId="e10fcc43-9abd-4aad-af2d-b6bb7d9e18eb" providerId="ADAL" clId="{AD547821-B5F8-40FA-A3DF-B2A703962C7B}" dt="2022-02-16T19:46:26.309" v="57885" actId="208"/>
          <ac:spMkLst>
            <pc:docMk/>
            <pc:sldMk cId="1730952110" sldId="2076137550"/>
            <ac:spMk id="973" creationId="{FB5F6BB8-3810-4724-9A5B-E83672814A5A}"/>
          </ac:spMkLst>
        </pc:spChg>
        <pc:spChg chg="mod">
          <ac:chgData name="Hiram Fleitas" userId="e10fcc43-9abd-4aad-af2d-b6bb7d9e18eb" providerId="ADAL" clId="{AD547821-B5F8-40FA-A3DF-B2A703962C7B}" dt="2022-02-16T19:46:26.309" v="57885" actId="208"/>
          <ac:spMkLst>
            <pc:docMk/>
            <pc:sldMk cId="1730952110" sldId="2076137550"/>
            <ac:spMk id="1356" creationId="{EF90D5CF-96DE-491D-A6A6-E939777EC7D8}"/>
          </ac:spMkLst>
        </pc:spChg>
        <pc:spChg chg="mod">
          <ac:chgData name="Hiram Fleitas" userId="e10fcc43-9abd-4aad-af2d-b6bb7d9e18eb" providerId="ADAL" clId="{AD547821-B5F8-40FA-A3DF-B2A703962C7B}" dt="2022-02-16T19:46:26.309" v="57885" actId="208"/>
          <ac:spMkLst>
            <pc:docMk/>
            <pc:sldMk cId="1730952110" sldId="2076137550"/>
            <ac:spMk id="1357" creationId="{6F2196B4-46C4-47E1-91AC-64A742B5F18A}"/>
          </ac:spMkLst>
        </pc:spChg>
        <pc:spChg chg="mod">
          <ac:chgData name="Hiram Fleitas" userId="e10fcc43-9abd-4aad-af2d-b6bb7d9e18eb" providerId="ADAL" clId="{AD547821-B5F8-40FA-A3DF-B2A703962C7B}" dt="2022-02-16T19:46:26.309" v="57885" actId="208"/>
          <ac:spMkLst>
            <pc:docMk/>
            <pc:sldMk cId="1730952110" sldId="2076137550"/>
            <ac:spMk id="1358" creationId="{42D3866F-B515-488A-9115-5BE46264D390}"/>
          </ac:spMkLst>
        </pc:spChg>
        <pc:spChg chg="mod">
          <ac:chgData name="Hiram Fleitas" userId="e10fcc43-9abd-4aad-af2d-b6bb7d9e18eb" providerId="ADAL" clId="{AD547821-B5F8-40FA-A3DF-B2A703962C7B}" dt="2022-02-16T19:46:26.309" v="57885" actId="208"/>
          <ac:spMkLst>
            <pc:docMk/>
            <pc:sldMk cId="1730952110" sldId="2076137550"/>
            <ac:spMk id="1368" creationId="{EAF65FBB-E77C-47B8-9E6A-420607083A6E}"/>
          </ac:spMkLst>
        </pc:spChg>
        <pc:spChg chg="mod">
          <ac:chgData name="Hiram Fleitas" userId="e10fcc43-9abd-4aad-af2d-b6bb7d9e18eb" providerId="ADAL" clId="{AD547821-B5F8-40FA-A3DF-B2A703962C7B}" dt="2022-02-16T19:46:26.309" v="57885" actId="208"/>
          <ac:spMkLst>
            <pc:docMk/>
            <pc:sldMk cId="1730952110" sldId="2076137550"/>
            <ac:spMk id="1369" creationId="{CDEAAA83-45E7-41FD-8FB1-F36A0876F56F}"/>
          </ac:spMkLst>
        </pc:spChg>
        <pc:spChg chg="mod">
          <ac:chgData name="Hiram Fleitas" userId="e10fcc43-9abd-4aad-af2d-b6bb7d9e18eb" providerId="ADAL" clId="{AD547821-B5F8-40FA-A3DF-B2A703962C7B}" dt="2022-02-16T19:49:43.897" v="57922" actId="962"/>
          <ac:spMkLst>
            <pc:docMk/>
            <pc:sldMk cId="1730952110" sldId="2076137550"/>
            <ac:spMk id="1378" creationId="{C73CFFCF-F9F4-4962-9195-B569968CF8D4}"/>
          </ac:spMkLst>
        </pc:spChg>
        <pc:spChg chg="mod">
          <ac:chgData name="Hiram Fleitas" userId="e10fcc43-9abd-4aad-af2d-b6bb7d9e18eb" providerId="ADAL" clId="{AD547821-B5F8-40FA-A3DF-B2A703962C7B}" dt="2022-02-16T19:47:07.826" v="57890" actId="208"/>
          <ac:spMkLst>
            <pc:docMk/>
            <pc:sldMk cId="1730952110" sldId="2076137550"/>
            <ac:spMk id="1380" creationId="{E3115FEB-114D-4FE9-BA08-7BA8425CC858}"/>
          </ac:spMkLst>
        </pc:spChg>
        <pc:spChg chg="mod">
          <ac:chgData name="Hiram Fleitas" userId="e10fcc43-9abd-4aad-af2d-b6bb7d9e18eb" providerId="ADAL" clId="{AD547821-B5F8-40FA-A3DF-B2A703962C7B}" dt="2022-02-16T19:47:07.826" v="57890" actId="208"/>
          <ac:spMkLst>
            <pc:docMk/>
            <pc:sldMk cId="1730952110" sldId="2076137550"/>
            <ac:spMk id="1381" creationId="{EE92EEB5-79BB-45F7-B9AA-6D5EC3E2AE61}"/>
          </ac:spMkLst>
        </pc:spChg>
        <pc:spChg chg="mod">
          <ac:chgData name="Hiram Fleitas" userId="e10fcc43-9abd-4aad-af2d-b6bb7d9e18eb" providerId="ADAL" clId="{AD547821-B5F8-40FA-A3DF-B2A703962C7B}" dt="2022-02-16T19:47:07.826" v="57890" actId="208"/>
          <ac:spMkLst>
            <pc:docMk/>
            <pc:sldMk cId="1730952110" sldId="2076137550"/>
            <ac:spMk id="1382" creationId="{329E608F-05E6-499E-A036-4F75F63E8AF4}"/>
          </ac:spMkLst>
        </pc:spChg>
        <pc:spChg chg="mod">
          <ac:chgData name="Hiram Fleitas" userId="e10fcc43-9abd-4aad-af2d-b6bb7d9e18eb" providerId="ADAL" clId="{AD547821-B5F8-40FA-A3DF-B2A703962C7B}" dt="2022-02-16T19:50:49.177" v="57953" actId="962"/>
          <ac:spMkLst>
            <pc:docMk/>
            <pc:sldMk cId="1730952110" sldId="2076137550"/>
            <ac:spMk id="1389" creationId="{8C5DEC52-6CED-4F7A-BF64-8D0F6C77F534}"/>
          </ac:spMkLst>
        </pc:spChg>
        <pc:spChg chg="mod">
          <ac:chgData name="Hiram Fleitas" userId="e10fcc43-9abd-4aad-af2d-b6bb7d9e18eb" providerId="ADAL" clId="{AD547821-B5F8-40FA-A3DF-B2A703962C7B}" dt="2022-02-16T19:46:26.309" v="57885" actId="208"/>
          <ac:spMkLst>
            <pc:docMk/>
            <pc:sldMk cId="1730952110" sldId="2076137550"/>
            <ac:spMk id="1425" creationId="{C3933A86-F9AB-4C4E-AFA9-7F5F5C032693}"/>
          </ac:spMkLst>
        </pc:spChg>
        <pc:spChg chg="mod">
          <ac:chgData name="Hiram Fleitas" userId="e10fcc43-9abd-4aad-af2d-b6bb7d9e18eb" providerId="ADAL" clId="{AD547821-B5F8-40FA-A3DF-B2A703962C7B}" dt="2022-02-16T19:46:26.309" v="57885" actId="208"/>
          <ac:spMkLst>
            <pc:docMk/>
            <pc:sldMk cId="1730952110" sldId="2076137550"/>
            <ac:spMk id="1426" creationId="{49372D1D-235D-493E-B3A7-71EC6AA90DFF}"/>
          </ac:spMkLst>
        </pc:spChg>
        <pc:spChg chg="mod">
          <ac:chgData name="Hiram Fleitas" userId="e10fcc43-9abd-4aad-af2d-b6bb7d9e18eb" providerId="ADAL" clId="{AD547821-B5F8-40FA-A3DF-B2A703962C7B}" dt="2022-02-16T19:53:31.637" v="58087" actId="962"/>
          <ac:spMkLst>
            <pc:docMk/>
            <pc:sldMk cId="1730952110" sldId="2076137550"/>
            <ac:spMk id="1569" creationId="{69DC95CF-EB75-486F-AA6D-E548B6267494}"/>
          </ac:spMkLst>
        </pc:spChg>
        <pc:spChg chg="mod">
          <ac:chgData name="Hiram Fleitas" userId="e10fcc43-9abd-4aad-af2d-b6bb7d9e18eb" providerId="ADAL" clId="{AD547821-B5F8-40FA-A3DF-B2A703962C7B}" dt="2022-02-16T19:46:26.309" v="57885" actId="208"/>
          <ac:spMkLst>
            <pc:docMk/>
            <pc:sldMk cId="1730952110" sldId="2076137550"/>
            <ac:spMk id="1572" creationId="{348AF09D-8DBA-4BF3-9D2B-B44BBEEA2AB5}"/>
          </ac:spMkLst>
        </pc:spChg>
        <pc:spChg chg="mod">
          <ac:chgData name="Hiram Fleitas" userId="e10fcc43-9abd-4aad-af2d-b6bb7d9e18eb" providerId="ADAL" clId="{AD547821-B5F8-40FA-A3DF-B2A703962C7B}" dt="2022-02-16T19:46:26.309" v="57885" actId="208"/>
          <ac:spMkLst>
            <pc:docMk/>
            <pc:sldMk cId="1730952110" sldId="2076137550"/>
            <ac:spMk id="1573" creationId="{640F1188-0BB1-4F0D-A49F-90EEE9D5FCB2}"/>
          </ac:spMkLst>
        </pc:spChg>
        <pc:spChg chg="mod">
          <ac:chgData name="Hiram Fleitas" userId="e10fcc43-9abd-4aad-af2d-b6bb7d9e18eb" providerId="ADAL" clId="{AD547821-B5F8-40FA-A3DF-B2A703962C7B}" dt="2022-02-16T19:54:04.366" v="58193" actId="962"/>
          <ac:spMkLst>
            <pc:docMk/>
            <pc:sldMk cId="1730952110" sldId="2076137550"/>
            <ac:spMk id="1574" creationId="{1B7EADCF-D7EC-4EA4-AA01-51984E1AC4B9}"/>
          </ac:spMkLst>
        </pc:spChg>
        <pc:spChg chg="mod">
          <ac:chgData name="Hiram Fleitas" userId="e10fcc43-9abd-4aad-af2d-b6bb7d9e18eb" providerId="ADAL" clId="{AD547821-B5F8-40FA-A3DF-B2A703962C7B}" dt="2022-02-16T19:46:26.309" v="57885" actId="208"/>
          <ac:spMkLst>
            <pc:docMk/>
            <pc:sldMk cId="1730952110" sldId="2076137550"/>
            <ac:spMk id="1576" creationId="{FEF2205C-06F5-4B4D-8C41-09401BFA519E}"/>
          </ac:spMkLst>
        </pc:spChg>
        <pc:spChg chg="mod">
          <ac:chgData name="Hiram Fleitas" userId="e10fcc43-9abd-4aad-af2d-b6bb7d9e18eb" providerId="ADAL" clId="{AD547821-B5F8-40FA-A3DF-B2A703962C7B}" dt="2022-02-16T19:46:26.309" v="57885" actId="208"/>
          <ac:spMkLst>
            <pc:docMk/>
            <pc:sldMk cId="1730952110" sldId="2076137550"/>
            <ac:spMk id="1577" creationId="{E19B2E68-B4A0-4A6C-8F06-8E8FDDB92F8A}"/>
          </ac:spMkLst>
        </pc:spChg>
        <pc:spChg chg="mod">
          <ac:chgData name="Hiram Fleitas" userId="e10fcc43-9abd-4aad-af2d-b6bb7d9e18eb" providerId="ADAL" clId="{AD547821-B5F8-40FA-A3DF-B2A703962C7B}" dt="2022-02-16T19:54:41.461" v="58228" actId="962"/>
          <ac:spMkLst>
            <pc:docMk/>
            <pc:sldMk cId="1730952110" sldId="2076137550"/>
            <ac:spMk id="1608" creationId="{AD9A9262-012A-41E7-A1EA-AF2962284F3B}"/>
          </ac:spMkLst>
        </pc:spChg>
        <pc:spChg chg="mod">
          <ac:chgData name="Hiram Fleitas" userId="e10fcc43-9abd-4aad-af2d-b6bb7d9e18eb" providerId="ADAL" clId="{AD547821-B5F8-40FA-A3DF-B2A703962C7B}" dt="2022-02-16T19:46:26.309" v="57885" actId="208"/>
          <ac:spMkLst>
            <pc:docMk/>
            <pc:sldMk cId="1730952110" sldId="2076137550"/>
            <ac:spMk id="1612" creationId="{AED682F6-BE81-4E2C-8D34-98B5BA1F3994}"/>
          </ac:spMkLst>
        </pc:spChg>
        <pc:spChg chg="mod">
          <ac:chgData name="Hiram Fleitas" userId="e10fcc43-9abd-4aad-af2d-b6bb7d9e18eb" providerId="ADAL" clId="{AD547821-B5F8-40FA-A3DF-B2A703962C7B}" dt="2022-02-16T19:55:04.639" v="58272" actId="962"/>
          <ac:spMkLst>
            <pc:docMk/>
            <pc:sldMk cId="1730952110" sldId="2076137550"/>
            <ac:spMk id="1667" creationId="{FEB72137-E825-441F-8049-76DAFDDE152B}"/>
          </ac:spMkLst>
        </pc:spChg>
        <pc:spChg chg="mod">
          <ac:chgData name="Hiram Fleitas" userId="e10fcc43-9abd-4aad-af2d-b6bb7d9e18eb" providerId="ADAL" clId="{AD547821-B5F8-40FA-A3DF-B2A703962C7B}" dt="2022-02-16T19:50:00.669" v="57923" actId="962"/>
          <ac:spMkLst>
            <pc:docMk/>
            <pc:sldMk cId="1730952110" sldId="2076137550"/>
            <ac:spMk id="1828" creationId="{23C1A42D-AED6-47AB-9ACD-D80A1EAECE4A}"/>
          </ac:spMkLst>
        </pc:spChg>
        <pc:spChg chg="mod">
          <ac:chgData name="Hiram Fleitas" userId="e10fcc43-9abd-4aad-af2d-b6bb7d9e18eb" providerId="ADAL" clId="{AD547821-B5F8-40FA-A3DF-B2A703962C7B}" dt="2022-02-16T19:57:15.792" v="58357" actId="962"/>
          <ac:spMkLst>
            <pc:docMk/>
            <pc:sldMk cId="1730952110" sldId="2076137550"/>
            <ac:spMk id="1832" creationId="{4606D7A4-BDCE-46DF-ACD3-B06382D808C4}"/>
          </ac:spMkLst>
        </pc:spChg>
        <pc:spChg chg="mod">
          <ac:chgData name="Hiram Fleitas" userId="e10fcc43-9abd-4aad-af2d-b6bb7d9e18eb" providerId="ADAL" clId="{AD547821-B5F8-40FA-A3DF-B2A703962C7B}" dt="2022-02-16T19:57:19.425" v="58358" actId="962"/>
          <ac:spMkLst>
            <pc:docMk/>
            <pc:sldMk cId="1730952110" sldId="2076137550"/>
            <ac:spMk id="1852" creationId="{88FBD6EC-F899-4B93-BA14-D07B0E9E8EC9}"/>
          </ac:spMkLst>
        </pc:spChg>
        <pc:spChg chg="mod">
          <ac:chgData name="Hiram Fleitas" userId="e10fcc43-9abd-4aad-af2d-b6bb7d9e18eb" providerId="ADAL" clId="{AD547821-B5F8-40FA-A3DF-B2A703962C7B}" dt="2022-02-16T20:01:31.838" v="58499" actId="208"/>
          <ac:spMkLst>
            <pc:docMk/>
            <pc:sldMk cId="1730952110" sldId="2076137550"/>
            <ac:spMk id="1871" creationId="{88F53FA4-F35C-428B-A816-6FDA1C0115E1}"/>
          </ac:spMkLst>
        </pc:spChg>
        <pc:spChg chg="mod">
          <ac:chgData name="Hiram Fleitas" userId="e10fcc43-9abd-4aad-af2d-b6bb7d9e18eb" providerId="ADAL" clId="{AD547821-B5F8-40FA-A3DF-B2A703962C7B}" dt="2022-02-16T19:58:14.111" v="58373" actId="962"/>
          <ac:spMkLst>
            <pc:docMk/>
            <pc:sldMk cId="1730952110" sldId="2076137550"/>
            <ac:spMk id="1873" creationId="{44498538-4214-419D-AEEA-0016165520B9}"/>
          </ac:spMkLst>
        </pc:spChg>
        <pc:spChg chg="mod">
          <ac:chgData name="Hiram Fleitas" userId="e10fcc43-9abd-4aad-af2d-b6bb7d9e18eb" providerId="ADAL" clId="{AD547821-B5F8-40FA-A3DF-B2A703962C7B}" dt="2022-02-16T19:58:18.142" v="58374" actId="962"/>
          <ac:spMkLst>
            <pc:docMk/>
            <pc:sldMk cId="1730952110" sldId="2076137550"/>
            <ac:spMk id="1874" creationId="{64A36EDF-EC7A-4A12-8095-F6E406AFDE1A}"/>
          </ac:spMkLst>
        </pc:spChg>
        <pc:grpChg chg="mod">
          <ac:chgData name="Hiram Fleitas" userId="e10fcc43-9abd-4aad-af2d-b6bb7d9e18eb" providerId="ADAL" clId="{AD547821-B5F8-40FA-A3DF-B2A703962C7B}" dt="2022-02-16T19:46:26.309" v="57885" actId="208"/>
          <ac:grpSpMkLst>
            <pc:docMk/>
            <pc:sldMk cId="1730952110" sldId="2076137550"/>
            <ac:grpSpMk id="689" creationId="{FD2CABF6-D61E-44EB-8AD1-664063B3BA55}"/>
          </ac:grpSpMkLst>
        </pc:grpChg>
        <pc:grpChg chg="mod">
          <ac:chgData name="Hiram Fleitas" userId="e10fcc43-9abd-4aad-af2d-b6bb7d9e18eb" providerId="ADAL" clId="{AD547821-B5F8-40FA-A3DF-B2A703962C7B}" dt="2022-02-16T20:03:45.660" v="58507" actId="962"/>
          <ac:grpSpMkLst>
            <pc:docMk/>
            <pc:sldMk cId="1730952110" sldId="2076137550"/>
            <ac:grpSpMk id="701" creationId="{BA8DFEF1-FE89-4494-8DCF-2A43F4A2EDD7}"/>
          </ac:grpSpMkLst>
        </pc:grpChg>
        <pc:grpChg chg="mod">
          <ac:chgData name="Hiram Fleitas" userId="e10fcc43-9abd-4aad-af2d-b6bb7d9e18eb" providerId="ADAL" clId="{AD547821-B5F8-40FA-A3DF-B2A703962C7B}" dt="2022-02-16T19:46:26.309" v="57885" actId="208"/>
          <ac:grpSpMkLst>
            <pc:docMk/>
            <pc:sldMk cId="1730952110" sldId="2076137550"/>
            <ac:grpSpMk id="717" creationId="{0A841885-E95E-43FC-A358-7E75E7C24589}"/>
          </ac:grpSpMkLst>
        </pc:grpChg>
        <pc:grpChg chg="mod">
          <ac:chgData name="Hiram Fleitas" userId="e10fcc43-9abd-4aad-af2d-b6bb7d9e18eb" providerId="ADAL" clId="{AD547821-B5F8-40FA-A3DF-B2A703962C7B}" dt="2022-02-16T19:46:26.309" v="57885" actId="208"/>
          <ac:grpSpMkLst>
            <pc:docMk/>
            <pc:sldMk cId="1730952110" sldId="2076137550"/>
            <ac:grpSpMk id="772" creationId="{FC698997-3A56-49C7-8959-7B63BC36453E}"/>
          </ac:grpSpMkLst>
        </pc:grpChg>
        <pc:grpChg chg="mod">
          <ac:chgData name="Hiram Fleitas" userId="e10fcc43-9abd-4aad-af2d-b6bb7d9e18eb" providerId="ADAL" clId="{AD547821-B5F8-40FA-A3DF-B2A703962C7B}" dt="2022-02-16T19:46:26.309" v="57885" actId="208"/>
          <ac:grpSpMkLst>
            <pc:docMk/>
            <pc:sldMk cId="1730952110" sldId="2076137550"/>
            <ac:grpSpMk id="787" creationId="{8408EC3E-B58A-4282-821E-1101C2F0F2FF}"/>
          </ac:grpSpMkLst>
        </pc:grpChg>
        <pc:grpChg chg="mod">
          <ac:chgData name="Hiram Fleitas" userId="e10fcc43-9abd-4aad-af2d-b6bb7d9e18eb" providerId="ADAL" clId="{AD547821-B5F8-40FA-A3DF-B2A703962C7B}" dt="2022-02-16T20:03:58.734" v="58508" actId="962"/>
          <ac:grpSpMkLst>
            <pc:docMk/>
            <pc:sldMk cId="1730952110" sldId="2076137550"/>
            <ac:grpSpMk id="791" creationId="{2E166AD4-3806-4CCD-980E-D8B3EA5B5A0F}"/>
          </ac:grpSpMkLst>
        </pc:grpChg>
        <pc:grpChg chg="mod">
          <ac:chgData name="Hiram Fleitas" userId="e10fcc43-9abd-4aad-af2d-b6bb7d9e18eb" providerId="ADAL" clId="{AD547821-B5F8-40FA-A3DF-B2A703962C7B}" dt="2022-02-16T20:04:12.200" v="58509" actId="962"/>
          <ac:grpSpMkLst>
            <pc:docMk/>
            <pc:sldMk cId="1730952110" sldId="2076137550"/>
            <ac:grpSpMk id="834" creationId="{D66D8E52-88D3-4213-8EC0-EB5F03673422}"/>
          </ac:grpSpMkLst>
        </pc:grpChg>
        <pc:grpChg chg="add del mod">
          <ac:chgData name="Hiram Fleitas" userId="e10fcc43-9abd-4aad-af2d-b6bb7d9e18eb" providerId="ADAL" clId="{AD547821-B5F8-40FA-A3DF-B2A703962C7B}" dt="2022-02-16T20:04:16.216" v="58510" actId="962"/>
          <ac:grpSpMkLst>
            <pc:docMk/>
            <pc:sldMk cId="1730952110" sldId="2076137550"/>
            <ac:grpSpMk id="856" creationId="{648AA778-9CE4-4780-BD8E-FA9772CACAF7}"/>
          </ac:grpSpMkLst>
        </pc:grpChg>
        <pc:grpChg chg="mod topLvl">
          <ac:chgData name="Hiram Fleitas" userId="e10fcc43-9abd-4aad-af2d-b6bb7d9e18eb" providerId="ADAL" clId="{AD547821-B5F8-40FA-A3DF-B2A703962C7B}" dt="2022-02-16T20:01:51.126" v="58502" actId="478"/>
          <ac:grpSpMkLst>
            <pc:docMk/>
            <pc:sldMk cId="1730952110" sldId="2076137550"/>
            <ac:grpSpMk id="857" creationId="{E825BEC2-F1C1-48AE-BD9B-09BDC61F9646}"/>
          </ac:grpSpMkLst>
        </pc:grpChg>
        <pc:grpChg chg="mod">
          <ac:chgData name="Hiram Fleitas" userId="e10fcc43-9abd-4aad-af2d-b6bb7d9e18eb" providerId="ADAL" clId="{AD547821-B5F8-40FA-A3DF-B2A703962C7B}" dt="2022-02-16T20:04:46.410" v="58529" actId="962"/>
          <ac:grpSpMkLst>
            <pc:docMk/>
            <pc:sldMk cId="1730952110" sldId="2076137550"/>
            <ac:grpSpMk id="866" creationId="{96D49CDD-4ED9-4B80-B4D0-1C33FBDF01D0}"/>
          </ac:grpSpMkLst>
        </pc:grpChg>
        <pc:grpChg chg="mod">
          <ac:chgData name="Hiram Fleitas" userId="e10fcc43-9abd-4aad-af2d-b6bb7d9e18eb" providerId="ADAL" clId="{AD547821-B5F8-40FA-A3DF-B2A703962C7B}" dt="2022-02-16T20:04:50.620" v="58530" actId="962"/>
          <ac:grpSpMkLst>
            <pc:docMk/>
            <pc:sldMk cId="1730952110" sldId="2076137550"/>
            <ac:grpSpMk id="873" creationId="{6567EF1A-F8C8-4813-8E0A-B14F59FF5EA8}"/>
          </ac:grpSpMkLst>
        </pc:grpChg>
        <pc:grpChg chg="mod">
          <ac:chgData name="Hiram Fleitas" userId="e10fcc43-9abd-4aad-af2d-b6bb7d9e18eb" providerId="ADAL" clId="{AD547821-B5F8-40FA-A3DF-B2A703962C7B}" dt="2022-02-16T19:46:26.309" v="57885" actId="208"/>
          <ac:grpSpMkLst>
            <pc:docMk/>
            <pc:sldMk cId="1730952110" sldId="2076137550"/>
            <ac:grpSpMk id="941" creationId="{FB37AC54-C72C-4614-B73F-B998B98EBCB6}"/>
          </ac:grpSpMkLst>
        </pc:grpChg>
        <pc:grpChg chg="mod">
          <ac:chgData name="Hiram Fleitas" userId="e10fcc43-9abd-4aad-af2d-b6bb7d9e18eb" providerId="ADAL" clId="{AD547821-B5F8-40FA-A3DF-B2A703962C7B}" dt="2022-02-16T19:46:26.309" v="57885" actId="208"/>
          <ac:grpSpMkLst>
            <pc:docMk/>
            <pc:sldMk cId="1730952110" sldId="2076137550"/>
            <ac:grpSpMk id="1359" creationId="{E716341A-8A15-406C-8410-72455E013D34}"/>
          </ac:grpSpMkLst>
        </pc:grpChg>
        <pc:grpChg chg="mod">
          <ac:chgData name="Hiram Fleitas" userId="e10fcc43-9abd-4aad-af2d-b6bb7d9e18eb" providerId="ADAL" clId="{AD547821-B5F8-40FA-A3DF-B2A703962C7B}" dt="2022-02-16T19:46:26.309" v="57885" actId="208"/>
          <ac:grpSpMkLst>
            <pc:docMk/>
            <pc:sldMk cId="1730952110" sldId="2076137550"/>
            <ac:grpSpMk id="1362" creationId="{1F5C0E88-5FAE-4FAD-A0F2-79270B132529}"/>
          </ac:grpSpMkLst>
        </pc:grpChg>
        <pc:grpChg chg="mod">
          <ac:chgData name="Hiram Fleitas" userId="e10fcc43-9abd-4aad-af2d-b6bb7d9e18eb" providerId="ADAL" clId="{AD547821-B5F8-40FA-A3DF-B2A703962C7B}" dt="2022-02-16T19:46:26.309" v="57885" actId="208"/>
          <ac:grpSpMkLst>
            <pc:docMk/>
            <pc:sldMk cId="1730952110" sldId="2076137550"/>
            <ac:grpSpMk id="1365" creationId="{A5DD8000-A358-403B-8EA9-C50A2D0CEF92}"/>
          </ac:grpSpMkLst>
        </pc:grpChg>
        <pc:grpChg chg="mod">
          <ac:chgData name="Hiram Fleitas" userId="e10fcc43-9abd-4aad-af2d-b6bb7d9e18eb" providerId="ADAL" clId="{AD547821-B5F8-40FA-A3DF-B2A703962C7B}" dt="2022-02-16T19:46:26.309" v="57885" actId="208"/>
          <ac:grpSpMkLst>
            <pc:docMk/>
            <pc:sldMk cId="1730952110" sldId="2076137550"/>
            <ac:grpSpMk id="1370" creationId="{A908EF09-7660-4C72-964A-CF83951C5132}"/>
          </ac:grpSpMkLst>
        </pc:grpChg>
        <pc:grpChg chg="mod">
          <ac:chgData name="Hiram Fleitas" userId="e10fcc43-9abd-4aad-af2d-b6bb7d9e18eb" providerId="ADAL" clId="{AD547821-B5F8-40FA-A3DF-B2A703962C7B}" dt="2022-02-16T19:46:26.309" v="57885" actId="208"/>
          <ac:grpSpMkLst>
            <pc:docMk/>
            <pc:sldMk cId="1730952110" sldId="2076137550"/>
            <ac:grpSpMk id="1379" creationId="{BF28600F-44A0-49F1-9373-5CEA7C943034}"/>
          </ac:grpSpMkLst>
        </pc:grpChg>
        <pc:grpChg chg="mod">
          <ac:chgData name="Hiram Fleitas" userId="e10fcc43-9abd-4aad-af2d-b6bb7d9e18eb" providerId="ADAL" clId="{AD547821-B5F8-40FA-A3DF-B2A703962C7B}" dt="2022-02-16T19:50:06.364" v="57924" actId="962"/>
          <ac:grpSpMkLst>
            <pc:docMk/>
            <pc:sldMk cId="1730952110" sldId="2076137550"/>
            <ac:grpSpMk id="1383" creationId="{D1B3D3D7-9ACE-4228-A2FE-07EF5DA9A31A}"/>
          </ac:grpSpMkLst>
        </pc:grpChg>
        <pc:grpChg chg="mod">
          <ac:chgData name="Hiram Fleitas" userId="e10fcc43-9abd-4aad-af2d-b6bb7d9e18eb" providerId="ADAL" clId="{AD547821-B5F8-40FA-A3DF-B2A703962C7B}" dt="2022-02-16T19:50:34.790" v="57951" actId="962"/>
          <ac:grpSpMkLst>
            <pc:docMk/>
            <pc:sldMk cId="1730952110" sldId="2076137550"/>
            <ac:grpSpMk id="1386" creationId="{6857824E-52A2-4D9F-B9CF-936800963B04}"/>
          </ac:grpSpMkLst>
        </pc:grpChg>
        <pc:grpChg chg="mod">
          <ac:chgData name="Hiram Fleitas" userId="e10fcc43-9abd-4aad-af2d-b6bb7d9e18eb" providerId="ADAL" clId="{AD547821-B5F8-40FA-A3DF-B2A703962C7B}" dt="2022-02-16T19:50:57.743" v="57979" actId="962"/>
          <ac:grpSpMkLst>
            <pc:docMk/>
            <pc:sldMk cId="1730952110" sldId="2076137550"/>
            <ac:grpSpMk id="1390" creationId="{28CA8CF7-9FE8-496F-A0E0-38732C85F938}"/>
          </ac:grpSpMkLst>
        </pc:grpChg>
        <pc:grpChg chg="mod">
          <ac:chgData name="Hiram Fleitas" userId="e10fcc43-9abd-4aad-af2d-b6bb7d9e18eb" providerId="ADAL" clId="{AD547821-B5F8-40FA-A3DF-B2A703962C7B}" dt="2022-02-16T19:51:08.620" v="57999" actId="962"/>
          <ac:grpSpMkLst>
            <pc:docMk/>
            <pc:sldMk cId="1730952110" sldId="2076137550"/>
            <ac:grpSpMk id="1428" creationId="{B2949BB3-E466-464E-97E5-296C641E5A37}"/>
          </ac:grpSpMkLst>
        </pc:grpChg>
        <pc:grpChg chg="mod">
          <ac:chgData name="Hiram Fleitas" userId="e10fcc43-9abd-4aad-af2d-b6bb7d9e18eb" providerId="ADAL" clId="{AD547821-B5F8-40FA-A3DF-B2A703962C7B}" dt="2022-02-16T19:51:13.537" v="58000" actId="962"/>
          <ac:grpSpMkLst>
            <pc:docMk/>
            <pc:sldMk cId="1730952110" sldId="2076137550"/>
            <ac:grpSpMk id="1540" creationId="{D37CC3DA-DA1F-4F4D-BB6F-0A6244892698}"/>
          </ac:grpSpMkLst>
        </pc:grpChg>
        <pc:grpChg chg="mod">
          <ac:chgData name="Hiram Fleitas" userId="e10fcc43-9abd-4aad-af2d-b6bb7d9e18eb" providerId="ADAL" clId="{AD547821-B5F8-40FA-A3DF-B2A703962C7B}" dt="2022-02-16T19:51:16.346" v="58001" actId="962"/>
          <ac:grpSpMkLst>
            <pc:docMk/>
            <pc:sldMk cId="1730952110" sldId="2076137550"/>
            <ac:grpSpMk id="1550" creationId="{D900F98C-2D6D-4C20-90CB-5F67BAEB08E3}"/>
          </ac:grpSpMkLst>
        </pc:grpChg>
        <pc:grpChg chg="mod">
          <ac:chgData name="Hiram Fleitas" userId="e10fcc43-9abd-4aad-af2d-b6bb7d9e18eb" providerId="ADAL" clId="{AD547821-B5F8-40FA-A3DF-B2A703962C7B}" dt="2022-02-16T19:51:20.908" v="58002" actId="962"/>
          <ac:grpSpMkLst>
            <pc:docMk/>
            <pc:sldMk cId="1730952110" sldId="2076137550"/>
            <ac:grpSpMk id="1560" creationId="{4E8B6C7C-39C0-453C-8960-77DF23580679}"/>
          </ac:grpSpMkLst>
        </pc:grpChg>
        <pc:grpChg chg="mod">
          <ac:chgData name="Hiram Fleitas" userId="e10fcc43-9abd-4aad-af2d-b6bb7d9e18eb" providerId="ADAL" clId="{AD547821-B5F8-40FA-A3DF-B2A703962C7B}" dt="2022-02-16T19:54:28.295" v="58227" actId="962"/>
          <ac:grpSpMkLst>
            <pc:docMk/>
            <pc:sldMk cId="1730952110" sldId="2076137550"/>
            <ac:grpSpMk id="1578" creationId="{5991EC8F-89C5-49A3-AE45-1BCB4EF9A281}"/>
          </ac:grpSpMkLst>
        </pc:grpChg>
        <pc:grpChg chg="mod">
          <ac:chgData name="Hiram Fleitas" userId="e10fcc43-9abd-4aad-af2d-b6bb7d9e18eb" providerId="ADAL" clId="{AD547821-B5F8-40FA-A3DF-B2A703962C7B}" dt="2022-02-16T19:54:45.981" v="58229" actId="962"/>
          <ac:grpSpMkLst>
            <pc:docMk/>
            <pc:sldMk cId="1730952110" sldId="2076137550"/>
            <ac:grpSpMk id="1609" creationId="{778474CF-1A90-4C20-8843-471E733F8083}"/>
          </ac:grpSpMkLst>
        </pc:grpChg>
        <pc:grpChg chg="mod">
          <ac:chgData name="Hiram Fleitas" userId="e10fcc43-9abd-4aad-af2d-b6bb7d9e18eb" providerId="ADAL" clId="{AD547821-B5F8-40FA-A3DF-B2A703962C7B}" dt="2022-02-16T19:58:38.924" v="58377" actId="962"/>
          <ac:grpSpMkLst>
            <pc:docMk/>
            <pc:sldMk cId="1730952110" sldId="2076137550"/>
            <ac:grpSpMk id="1613" creationId="{30FC32CA-A6F9-4C61-8C10-D51735854FF7}"/>
          </ac:grpSpMkLst>
        </pc:grpChg>
        <pc:grpChg chg="mod">
          <ac:chgData name="Hiram Fleitas" userId="e10fcc43-9abd-4aad-af2d-b6bb7d9e18eb" providerId="ADAL" clId="{AD547821-B5F8-40FA-A3DF-B2A703962C7B}" dt="2022-02-16T19:54:58.748" v="58271" actId="962"/>
          <ac:grpSpMkLst>
            <pc:docMk/>
            <pc:sldMk cId="1730952110" sldId="2076137550"/>
            <ac:grpSpMk id="1620" creationId="{5CC82D09-FEDA-4E3B-96CA-E5CBFC4CF0F7}"/>
          </ac:grpSpMkLst>
        </pc:grpChg>
        <pc:grpChg chg="mod">
          <ac:chgData name="Hiram Fleitas" userId="e10fcc43-9abd-4aad-af2d-b6bb7d9e18eb" providerId="ADAL" clId="{AD547821-B5F8-40FA-A3DF-B2A703962C7B}" dt="2022-02-16T19:50:41.232" v="57952" actId="962"/>
          <ac:grpSpMkLst>
            <pc:docMk/>
            <pc:sldMk cId="1730952110" sldId="2076137550"/>
            <ac:grpSpMk id="1668" creationId="{65F06AE8-9BA1-48F5-B639-6C41A9B72BB5}"/>
          </ac:grpSpMkLst>
        </pc:grpChg>
        <pc:grpChg chg="mod">
          <ac:chgData name="Hiram Fleitas" userId="e10fcc43-9abd-4aad-af2d-b6bb7d9e18eb" providerId="ADAL" clId="{AD547821-B5F8-40FA-A3DF-B2A703962C7B}" dt="2022-02-16T19:55:29.243" v="58312" actId="962"/>
          <ac:grpSpMkLst>
            <pc:docMk/>
            <pc:sldMk cId="1730952110" sldId="2076137550"/>
            <ac:grpSpMk id="1680" creationId="{4411A828-5DCC-4519-823D-FC363A706497}"/>
          </ac:grpSpMkLst>
        </pc:grpChg>
        <pc:grpChg chg="mod">
          <ac:chgData name="Hiram Fleitas" userId="e10fcc43-9abd-4aad-af2d-b6bb7d9e18eb" providerId="ADAL" clId="{AD547821-B5F8-40FA-A3DF-B2A703962C7B}" dt="2022-02-16T19:58:57.960" v="58415" actId="962"/>
          <ac:grpSpMkLst>
            <pc:docMk/>
            <pc:sldMk cId="1730952110" sldId="2076137550"/>
            <ac:grpSpMk id="1813" creationId="{10D6B32C-2C64-467D-9848-A7D5839B9B4F}"/>
          </ac:grpSpMkLst>
        </pc:grpChg>
        <pc:grpChg chg="mod">
          <ac:chgData name="Hiram Fleitas" userId="e10fcc43-9abd-4aad-af2d-b6bb7d9e18eb" providerId="ADAL" clId="{AD547821-B5F8-40FA-A3DF-B2A703962C7B}" dt="2022-02-16T19:55:42.891" v="58320" actId="962"/>
          <ac:grpSpMkLst>
            <pc:docMk/>
            <pc:sldMk cId="1730952110" sldId="2076137550"/>
            <ac:grpSpMk id="1816" creationId="{84A5FB8F-4033-4B19-BD6F-0AD022E1185F}"/>
          </ac:grpSpMkLst>
        </pc:grpChg>
        <pc:grpChg chg="mod">
          <ac:chgData name="Hiram Fleitas" userId="e10fcc43-9abd-4aad-af2d-b6bb7d9e18eb" providerId="ADAL" clId="{AD547821-B5F8-40FA-A3DF-B2A703962C7B}" dt="2022-02-16T19:56:29.680" v="58324" actId="962"/>
          <ac:grpSpMkLst>
            <pc:docMk/>
            <pc:sldMk cId="1730952110" sldId="2076137550"/>
            <ac:grpSpMk id="1819" creationId="{0E16B37C-5137-489C-B2C2-14B6A665DDC0}"/>
          </ac:grpSpMkLst>
        </pc:grpChg>
        <pc:grpChg chg="mod">
          <ac:chgData name="Hiram Fleitas" userId="e10fcc43-9abd-4aad-af2d-b6bb7d9e18eb" providerId="ADAL" clId="{AD547821-B5F8-40FA-A3DF-B2A703962C7B}" dt="2022-02-16T19:56:48.373" v="58350" actId="962"/>
          <ac:grpSpMkLst>
            <pc:docMk/>
            <pc:sldMk cId="1730952110" sldId="2076137550"/>
            <ac:grpSpMk id="1822" creationId="{D66CBDFB-99D0-41B4-97C8-F1079BA23C97}"/>
          </ac:grpSpMkLst>
        </pc:grpChg>
        <pc:grpChg chg="mod">
          <ac:chgData name="Hiram Fleitas" userId="e10fcc43-9abd-4aad-af2d-b6bb7d9e18eb" providerId="ADAL" clId="{AD547821-B5F8-40FA-A3DF-B2A703962C7B}" dt="2022-02-16T19:56:54.434" v="58356" actId="962"/>
          <ac:grpSpMkLst>
            <pc:docMk/>
            <pc:sldMk cId="1730952110" sldId="2076137550"/>
            <ac:grpSpMk id="1825" creationId="{A6DFA916-7A7D-4EA7-BA45-F1923439D27A}"/>
          </ac:grpSpMkLst>
        </pc:grpChg>
        <pc:grpChg chg="mod">
          <ac:chgData name="Hiram Fleitas" userId="e10fcc43-9abd-4aad-af2d-b6bb7d9e18eb" providerId="ADAL" clId="{AD547821-B5F8-40FA-A3DF-B2A703962C7B}" dt="2022-02-16T20:00:30.791" v="58468" actId="962"/>
          <ac:grpSpMkLst>
            <pc:docMk/>
            <pc:sldMk cId="1730952110" sldId="2076137550"/>
            <ac:grpSpMk id="1829" creationId="{F474643A-1FBA-4D21-9369-75DBFDDE542A}"/>
          </ac:grpSpMkLst>
        </pc:grpChg>
        <pc:grpChg chg="mod">
          <ac:chgData name="Hiram Fleitas" userId="e10fcc43-9abd-4aad-af2d-b6bb7d9e18eb" providerId="ADAL" clId="{AD547821-B5F8-40FA-A3DF-B2A703962C7B}" dt="2022-02-16T20:00:53.594" v="58497" actId="962"/>
          <ac:grpSpMkLst>
            <pc:docMk/>
            <pc:sldMk cId="1730952110" sldId="2076137550"/>
            <ac:grpSpMk id="1833" creationId="{DA6B4FA2-6189-4801-9791-3975D1D508A3}"/>
          </ac:grpSpMkLst>
        </pc:grpChg>
        <pc:grpChg chg="mod">
          <ac:chgData name="Hiram Fleitas" userId="e10fcc43-9abd-4aad-af2d-b6bb7d9e18eb" providerId="ADAL" clId="{AD547821-B5F8-40FA-A3DF-B2A703962C7B}" dt="2022-02-16T19:57:27.414" v="58370" actId="962"/>
          <ac:grpSpMkLst>
            <pc:docMk/>
            <pc:sldMk cId="1730952110" sldId="2076137550"/>
            <ac:grpSpMk id="1853" creationId="{97548CD9-2E44-42F7-B9FB-42BE3A70EEA2}"/>
          </ac:grpSpMkLst>
        </pc:grpChg>
        <pc:grpChg chg="mod">
          <ac:chgData name="Hiram Fleitas" userId="e10fcc43-9abd-4aad-af2d-b6bb7d9e18eb" providerId="ADAL" clId="{AD547821-B5F8-40FA-A3DF-B2A703962C7B}" dt="2022-02-16T19:58:31.132" v="58376" actId="962"/>
          <ac:grpSpMkLst>
            <pc:docMk/>
            <pc:sldMk cId="1730952110" sldId="2076137550"/>
            <ac:grpSpMk id="1876" creationId="{F8897C21-DC12-4206-B82C-12DA78E493DE}"/>
          </ac:grpSpMkLst>
        </pc:grpChg>
        <pc:picChg chg="mod">
          <ac:chgData name="Hiram Fleitas" userId="e10fcc43-9abd-4aad-af2d-b6bb7d9e18eb" providerId="ADAL" clId="{AD547821-B5F8-40FA-A3DF-B2A703962C7B}" dt="2022-02-16T19:59:21.363" v="58441" actId="962"/>
          <ac:picMkLst>
            <pc:docMk/>
            <pc:sldMk cId="1730952110" sldId="2076137550"/>
            <ac:picMk id="647" creationId="{F2A12982-B930-477F-958E-DC75CE4AEE92}"/>
          </ac:picMkLst>
        </pc:picChg>
        <pc:picChg chg="mod">
          <ac:chgData name="Hiram Fleitas" userId="e10fcc43-9abd-4aad-af2d-b6bb7d9e18eb" providerId="ADAL" clId="{AD547821-B5F8-40FA-A3DF-B2A703962C7B}" dt="2022-02-16T19:59:28.364" v="58457" actId="962"/>
          <ac:picMkLst>
            <pc:docMk/>
            <pc:sldMk cId="1730952110" sldId="2076137550"/>
            <ac:picMk id="648" creationId="{1B175DA8-D387-4491-A157-36C5D8FBDAE9}"/>
          </ac:picMkLst>
        </pc:picChg>
        <pc:picChg chg="mod">
          <ac:chgData name="Hiram Fleitas" userId="e10fcc43-9abd-4aad-af2d-b6bb7d9e18eb" providerId="ADAL" clId="{AD547821-B5F8-40FA-A3DF-B2A703962C7B}" dt="2022-02-16T19:59:32.789" v="58459" actId="962"/>
          <ac:picMkLst>
            <pc:docMk/>
            <pc:sldMk cId="1730952110" sldId="2076137550"/>
            <ac:picMk id="649" creationId="{98DBC6EB-24EC-4F78-B2A9-82F909189352}"/>
          </ac:picMkLst>
        </pc:picChg>
        <pc:picChg chg="mod">
          <ac:chgData name="Hiram Fleitas" userId="e10fcc43-9abd-4aad-af2d-b6bb7d9e18eb" providerId="ADAL" clId="{AD547821-B5F8-40FA-A3DF-B2A703962C7B}" dt="2022-02-16T19:59:36.465" v="58461" actId="962"/>
          <ac:picMkLst>
            <pc:docMk/>
            <pc:sldMk cId="1730952110" sldId="2076137550"/>
            <ac:picMk id="650" creationId="{82C2446D-60EC-4675-B76B-77EB6CAE4B93}"/>
          </ac:picMkLst>
        </pc:picChg>
        <pc:picChg chg="mod">
          <ac:chgData name="Hiram Fleitas" userId="e10fcc43-9abd-4aad-af2d-b6bb7d9e18eb" providerId="ADAL" clId="{AD547821-B5F8-40FA-A3DF-B2A703962C7B}" dt="2022-02-16T19:59:39.355" v="58463" actId="962"/>
          <ac:picMkLst>
            <pc:docMk/>
            <pc:sldMk cId="1730952110" sldId="2076137550"/>
            <ac:picMk id="651" creationId="{1142B7A5-DC30-40DC-8404-CD10FDB4A47D}"/>
          </ac:picMkLst>
        </pc:picChg>
        <pc:picChg chg="mod">
          <ac:chgData name="Hiram Fleitas" userId="e10fcc43-9abd-4aad-af2d-b6bb7d9e18eb" providerId="ADAL" clId="{AD547821-B5F8-40FA-A3DF-B2A703962C7B}" dt="2022-02-16T19:59:42.658" v="58465" actId="962"/>
          <ac:picMkLst>
            <pc:docMk/>
            <pc:sldMk cId="1730952110" sldId="2076137550"/>
            <ac:picMk id="652" creationId="{4411FF98-BCE3-45CE-93A1-8BC2C2DBE685}"/>
          </ac:picMkLst>
        </pc:picChg>
        <pc:picChg chg="mod">
          <ac:chgData name="Hiram Fleitas" userId="e10fcc43-9abd-4aad-af2d-b6bb7d9e18eb" providerId="ADAL" clId="{AD547821-B5F8-40FA-A3DF-B2A703962C7B}" dt="2022-02-16T19:59:46.780" v="58467" actId="962"/>
          <ac:picMkLst>
            <pc:docMk/>
            <pc:sldMk cId="1730952110" sldId="2076137550"/>
            <ac:picMk id="653" creationId="{C397C60E-83E0-4D3D-92EE-496F5972BB8C}"/>
          </ac:picMkLst>
        </pc:picChg>
        <pc:picChg chg="add del mod">
          <ac:chgData name="Hiram Fleitas" userId="e10fcc43-9abd-4aad-af2d-b6bb7d9e18eb" providerId="ADAL" clId="{AD547821-B5F8-40FA-A3DF-B2A703962C7B}" dt="2022-02-16T20:01:53.501" v="58503" actId="478"/>
          <ac:picMkLst>
            <pc:docMk/>
            <pc:sldMk cId="1730952110" sldId="2076137550"/>
            <ac:picMk id="859" creationId="{9833856C-DF09-4BB5-A13A-E304EE86EA8E}"/>
          </ac:picMkLst>
        </pc:picChg>
        <pc:picChg chg="mod">
          <ac:chgData name="Hiram Fleitas" userId="e10fcc43-9abd-4aad-af2d-b6bb7d9e18eb" providerId="ADAL" clId="{AD547821-B5F8-40FA-A3DF-B2A703962C7B}" dt="2022-02-16T20:01:31.838" v="58499" actId="208"/>
          <ac:picMkLst>
            <pc:docMk/>
            <pc:sldMk cId="1730952110" sldId="2076137550"/>
            <ac:picMk id="1872" creationId="{677714D9-7013-43F3-94B5-1FF88E479AA0}"/>
          </ac:picMkLst>
        </pc:picChg>
        <pc:picChg chg="mod">
          <ac:chgData name="Hiram Fleitas" userId="e10fcc43-9abd-4aad-af2d-b6bb7d9e18eb" providerId="ADAL" clId="{AD547821-B5F8-40FA-A3DF-B2A703962C7B}" dt="2022-02-16T19:58:26.796" v="58375" actId="962"/>
          <ac:picMkLst>
            <pc:docMk/>
            <pc:sldMk cId="1730952110" sldId="2076137550"/>
            <ac:picMk id="1875" creationId="{19163EF1-3DC3-4585-B244-C816A53BABE5}"/>
          </ac:picMkLst>
        </pc:picChg>
        <pc:cxnChg chg="mod">
          <ac:chgData name="Hiram Fleitas" userId="e10fcc43-9abd-4aad-af2d-b6bb7d9e18eb" providerId="ADAL" clId="{AD547821-B5F8-40FA-A3DF-B2A703962C7B}" dt="2022-02-16T19:53:23.616" v="58086" actId="962"/>
          <ac:cxnSpMkLst>
            <pc:docMk/>
            <pc:sldMk cId="1730952110" sldId="2076137550"/>
            <ac:cxnSpMk id="1565" creationId="{3A5EECE8-09DA-4E91-B6AC-3F33A1EC9F7C}"/>
          </ac:cxnSpMkLst>
        </pc:cxnChg>
      </pc:sldChg>
      <pc:sldChg chg="del">
        <pc:chgData name="Hiram Fleitas" userId="e10fcc43-9abd-4aad-af2d-b6bb7d9e18eb" providerId="ADAL" clId="{AD547821-B5F8-40FA-A3DF-B2A703962C7B}" dt="2022-02-12T00:39:11.987" v="44454" actId="2696"/>
        <pc:sldMkLst>
          <pc:docMk/>
          <pc:sldMk cId="2473785026" sldId="2076137551"/>
        </pc:sldMkLst>
      </pc:sldChg>
      <pc:sldChg chg="modSp mod modShow">
        <pc:chgData name="Hiram Fleitas" userId="e10fcc43-9abd-4aad-af2d-b6bb7d9e18eb" providerId="ADAL" clId="{AD547821-B5F8-40FA-A3DF-B2A703962C7B}" dt="2022-02-16T20:25:03.602" v="58815" actId="962"/>
        <pc:sldMkLst>
          <pc:docMk/>
          <pc:sldMk cId="2204187637" sldId="2076137552"/>
        </pc:sldMkLst>
        <pc:spChg chg="mod">
          <ac:chgData name="Hiram Fleitas" userId="e10fcc43-9abd-4aad-af2d-b6bb7d9e18eb" providerId="ADAL" clId="{AD547821-B5F8-40FA-A3DF-B2A703962C7B}" dt="2022-02-16T20:24:04.315" v="58685" actId="962"/>
          <ac:spMkLst>
            <pc:docMk/>
            <pc:sldMk cId="2204187637" sldId="2076137552"/>
            <ac:spMk id="11" creationId="{C318DF52-1DFF-431E-989C-C2EB9E1F0727}"/>
          </ac:spMkLst>
        </pc:spChg>
        <pc:cxnChg chg="mod">
          <ac:chgData name="Hiram Fleitas" userId="e10fcc43-9abd-4aad-af2d-b6bb7d9e18eb" providerId="ADAL" clId="{AD547821-B5F8-40FA-A3DF-B2A703962C7B}" dt="2022-02-16T20:25:03.602" v="58815" actId="962"/>
          <ac:cxnSpMkLst>
            <pc:docMk/>
            <pc:sldMk cId="2204187637" sldId="2076137552"/>
            <ac:cxnSpMk id="6" creationId="{B0C86139-B7CE-EC41-AD97-C44F1F921CD3}"/>
          </ac:cxnSpMkLst>
        </pc:cxnChg>
        <pc:cxnChg chg="mod">
          <ac:chgData name="Hiram Fleitas" userId="e10fcc43-9abd-4aad-af2d-b6bb7d9e18eb" providerId="ADAL" clId="{AD547821-B5F8-40FA-A3DF-B2A703962C7B}" dt="2022-02-16T20:24:42.043" v="58759" actId="962"/>
          <ac:cxnSpMkLst>
            <pc:docMk/>
            <pc:sldMk cId="2204187637" sldId="2076137552"/>
            <ac:cxnSpMk id="7" creationId="{38529A75-3067-4E91-B6C2-3CA530693234}"/>
          </ac:cxnSpMkLst>
        </pc:cxnChg>
        <pc:cxnChg chg="mod">
          <ac:chgData name="Hiram Fleitas" userId="e10fcc43-9abd-4aad-af2d-b6bb7d9e18eb" providerId="ADAL" clId="{AD547821-B5F8-40FA-A3DF-B2A703962C7B}" dt="2022-02-16T20:23:39.739" v="58623" actId="962"/>
          <ac:cxnSpMkLst>
            <pc:docMk/>
            <pc:sldMk cId="2204187637" sldId="2076137552"/>
            <ac:cxnSpMk id="15" creationId="{C25860DF-1B41-7E4F-9C32-E8A76D109F2C}"/>
          </ac:cxnSpMkLst>
        </pc:cxnChg>
      </pc:sldChg>
      <pc:sldChg chg="add del ord">
        <pc:chgData name="Hiram Fleitas" userId="e10fcc43-9abd-4aad-af2d-b6bb7d9e18eb" providerId="ADAL" clId="{AD547821-B5F8-40FA-A3DF-B2A703962C7B}" dt="2022-02-12T00:38:21.473" v="44452" actId="2696"/>
        <pc:sldMkLst>
          <pc:docMk/>
          <pc:sldMk cId="3150621302" sldId="2076137558"/>
        </pc:sldMkLst>
      </pc:sldChg>
      <pc:sldChg chg="addSp modSp del mod modNotesTx">
        <pc:chgData name="Hiram Fleitas" userId="e10fcc43-9abd-4aad-af2d-b6bb7d9e18eb" providerId="ADAL" clId="{AD547821-B5F8-40FA-A3DF-B2A703962C7B}" dt="2022-02-12T05:19:15.804" v="45314" actId="2696"/>
        <pc:sldMkLst>
          <pc:docMk/>
          <pc:sldMk cId="2949929429" sldId="2076137559"/>
        </pc:sldMkLst>
        <pc:spChg chg="mod">
          <ac:chgData name="Hiram Fleitas" userId="e10fcc43-9abd-4aad-af2d-b6bb7d9e18eb" providerId="ADAL" clId="{AD547821-B5F8-40FA-A3DF-B2A703962C7B}" dt="2022-01-27T03:14:45.688" v="4511" actId="20577"/>
          <ac:spMkLst>
            <pc:docMk/>
            <pc:sldMk cId="2949929429" sldId="2076137559"/>
            <ac:spMk id="2" creationId="{FC5CFEB7-36D4-445A-87E2-98E5AC5F605F}"/>
          </ac:spMkLst>
        </pc:spChg>
        <pc:spChg chg="add mod">
          <ac:chgData name="Hiram Fleitas" userId="e10fcc43-9abd-4aad-af2d-b6bb7d9e18eb" providerId="ADAL" clId="{AD547821-B5F8-40FA-A3DF-B2A703962C7B}" dt="2022-01-27T02:52:26.585" v="3634" actId="14100"/>
          <ac:spMkLst>
            <pc:docMk/>
            <pc:sldMk cId="2949929429" sldId="2076137559"/>
            <ac:spMk id="3" creationId="{99A08D1C-35FB-4AE8-82E6-CEB4BE3BADD5}"/>
          </ac:spMkLst>
        </pc:spChg>
        <pc:spChg chg="add mod">
          <ac:chgData name="Hiram Fleitas" userId="e10fcc43-9abd-4aad-af2d-b6bb7d9e18eb" providerId="ADAL" clId="{AD547821-B5F8-40FA-A3DF-B2A703962C7B}" dt="2022-01-27T03:04:58.962" v="4085" actId="20577"/>
          <ac:spMkLst>
            <pc:docMk/>
            <pc:sldMk cId="2949929429" sldId="2076137559"/>
            <ac:spMk id="5" creationId="{1F5D7250-4358-4418-B9E1-0972A7688190}"/>
          </ac:spMkLst>
        </pc:spChg>
        <pc:spChg chg="add mod">
          <ac:chgData name="Hiram Fleitas" userId="e10fcc43-9abd-4aad-af2d-b6bb7d9e18eb" providerId="ADAL" clId="{AD547821-B5F8-40FA-A3DF-B2A703962C7B}" dt="2022-01-27T03:15:11.782" v="4515" actId="20577"/>
          <ac:spMkLst>
            <pc:docMk/>
            <pc:sldMk cId="2949929429" sldId="2076137559"/>
            <ac:spMk id="7" creationId="{B14958DC-35F9-4BEE-A869-E2D311E538DD}"/>
          </ac:spMkLst>
        </pc:spChg>
      </pc:sldChg>
      <pc:sldChg chg="modSp del mod ord modShow modNotesTx">
        <pc:chgData name="Hiram Fleitas" userId="e10fcc43-9abd-4aad-af2d-b6bb7d9e18eb" providerId="ADAL" clId="{AD547821-B5F8-40FA-A3DF-B2A703962C7B}" dt="2022-02-11T14:51:03.809" v="28145" actId="2696"/>
        <pc:sldMkLst>
          <pc:docMk/>
          <pc:sldMk cId="3126979615" sldId="2076137560"/>
        </pc:sldMkLst>
        <pc:spChg chg="mod">
          <ac:chgData name="Hiram Fleitas" userId="e10fcc43-9abd-4aad-af2d-b6bb7d9e18eb" providerId="ADAL" clId="{AD547821-B5F8-40FA-A3DF-B2A703962C7B}" dt="2022-01-27T00:12:06.849" v="6" actId="20577"/>
          <ac:spMkLst>
            <pc:docMk/>
            <pc:sldMk cId="3126979615" sldId="2076137560"/>
            <ac:spMk id="2" creationId="{D640F664-18B5-4B8D-81BB-7768A27B1AB1}"/>
          </ac:spMkLst>
        </pc:spChg>
        <pc:spChg chg="mod">
          <ac:chgData name="Hiram Fleitas" userId="e10fcc43-9abd-4aad-af2d-b6bb7d9e18eb" providerId="ADAL" clId="{AD547821-B5F8-40FA-A3DF-B2A703962C7B}" dt="2022-02-11T14:50:56.792" v="28144" actId="6549"/>
          <ac:spMkLst>
            <pc:docMk/>
            <pc:sldMk cId="3126979615" sldId="2076137560"/>
            <ac:spMk id="3" creationId="{58C1F1DC-9F2E-45AC-9DE0-CD4D0821F3C1}"/>
          </ac:spMkLst>
        </pc:spChg>
      </pc:sldChg>
      <pc:sldChg chg="addSp delSp modSp mod ord modShow modNotesTx">
        <pc:chgData name="Hiram Fleitas" userId="e10fcc43-9abd-4aad-af2d-b6bb7d9e18eb" providerId="ADAL" clId="{AD547821-B5F8-40FA-A3DF-B2A703962C7B}" dt="2022-02-16T21:54:10.704" v="61236" actId="962"/>
        <pc:sldMkLst>
          <pc:docMk/>
          <pc:sldMk cId="2008305243" sldId="2076137567"/>
        </pc:sldMkLst>
        <pc:spChg chg="mod">
          <ac:chgData name="Hiram Fleitas" userId="e10fcc43-9abd-4aad-af2d-b6bb7d9e18eb" providerId="ADAL" clId="{AD547821-B5F8-40FA-A3DF-B2A703962C7B}" dt="2022-02-12T01:02:58.822" v="44523" actId="1076"/>
          <ac:spMkLst>
            <pc:docMk/>
            <pc:sldMk cId="2008305243" sldId="2076137567"/>
            <ac:spMk id="3" creationId="{ACF6A97F-12A8-4234-872F-0FF27BAECAD8}"/>
          </ac:spMkLst>
        </pc:spChg>
        <pc:spChg chg="add mod">
          <ac:chgData name="Hiram Fleitas" userId="e10fcc43-9abd-4aad-af2d-b6bb7d9e18eb" providerId="ADAL" clId="{AD547821-B5F8-40FA-A3DF-B2A703962C7B}" dt="2022-02-12T01:03:27.800" v="44526" actId="122"/>
          <ac:spMkLst>
            <pc:docMk/>
            <pc:sldMk cId="2008305243" sldId="2076137567"/>
            <ac:spMk id="5" creationId="{9A02A6B2-9C07-45B7-8A88-BDF73805FD28}"/>
          </ac:spMkLst>
        </pc:spChg>
        <pc:spChg chg="del">
          <ac:chgData name="Hiram Fleitas" userId="e10fcc43-9abd-4aad-af2d-b6bb7d9e18eb" providerId="ADAL" clId="{AD547821-B5F8-40FA-A3DF-B2A703962C7B}" dt="2022-02-12T01:01:19.513" v="44499" actId="478"/>
          <ac:spMkLst>
            <pc:docMk/>
            <pc:sldMk cId="2008305243" sldId="2076137567"/>
            <ac:spMk id="6" creationId="{179E235B-BCF3-4197-BC33-CCFEE9EE02A7}"/>
          </ac:spMkLst>
        </pc:spChg>
        <pc:picChg chg="mod">
          <ac:chgData name="Hiram Fleitas" userId="e10fcc43-9abd-4aad-af2d-b6bb7d9e18eb" providerId="ADAL" clId="{AD547821-B5F8-40FA-A3DF-B2A703962C7B}" dt="2022-02-16T21:54:10.704" v="61236" actId="962"/>
          <ac:picMkLst>
            <pc:docMk/>
            <pc:sldMk cId="2008305243" sldId="2076137567"/>
            <ac:picMk id="4" creationId="{A447C27E-69C8-46B1-9A52-4D8C1B5E580A}"/>
          </ac:picMkLst>
        </pc:picChg>
      </pc:sldChg>
      <pc:sldChg chg="del">
        <pc:chgData name="Hiram Fleitas" userId="e10fcc43-9abd-4aad-af2d-b6bb7d9e18eb" providerId="ADAL" clId="{AD547821-B5F8-40FA-A3DF-B2A703962C7B}" dt="2022-01-28T20:37:09.309" v="6079" actId="2696"/>
        <pc:sldMkLst>
          <pc:docMk/>
          <pc:sldMk cId="3013454451" sldId="2076137568"/>
        </pc:sldMkLst>
      </pc:sldChg>
      <pc:sldChg chg="addSp add del mod ord">
        <pc:chgData name="Hiram Fleitas" userId="e10fcc43-9abd-4aad-af2d-b6bb7d9e18eb" providerId="ADAL" clId="{AD547821-B5F8-40FA-A3DF-B2A703962C7B}" dt="2022-02-13T18:02:34.619" v="49227" actId="2696"/>
        <pc:sldMkLst>
          <pc:docMk/>
          <pc:sldMk cId="4201457019" sldId="2076137569"/>
        </pc:sldMkLst>
        <pc:picChg chg="add">
          <ac:chgData name="Hiram Fleitas" userId="e10fcc43-9abd-4aad-af2d-b6bb7d9e18eb" providerId="ADAL" clId="{AD547821-B5F8-40FA-A3DF-B2A703962C7B}" dt="2022-02-12T07:36:43.983" v="47149" actId="22"/>
          <ac:picMkLst>
            <pc:docMk/>
            <pc:sldMk cId="4201457019" sldId="2076137569"/>
            <ac:picMk id="5" creationId="{3F2DF308-5FD7-42C0-9C8A-059C508A561B}"/>
          </ac:picMkLst>
        </pc:picChg>
      </pc:sldChg>
      <pc:sldChg chg="addSp delSp modSp del mod ord modNotesTx">
        <pc:chgData name="Hiram Fleitas" userId="e10fcc43-9abd-4aad-af2d-b6bb7d9e18eb" providerId="ADAL" clId="{AD547821-B5F8-40FA-A3DF-B2A703962C7B}" dt="2022-02-12T07:37:43.236" v="47167" actId="2696"/>
        <pc:sldMkLst>
          <pc:docMk/>
          <pc:sldMk cId="2808233919" sldId="2076137571"/>
        </pc:sldMkLst>
        <pc:spChg chg="mod">
          <ac:chgData name="Hiram Fleitas" userId="e10fcc43-9abd-4aad-af2d-b6bb7d9e18eb" providerId="ADAL" clId="{AD547821-B5F8-40FA-A3DF-B2A703962C7B}" dt="2022-02-12T07:34:53.668" v="47131" actId="20577"/>
          <ac:spMkLst>
            <pc:docMk/>
            <pc:sldMk cId="2808233919" sldId="2076137571"/>
            <ac:spMk id="3" creationId="{58C1F1DC-9F2E-45AC-9DE0-CD4D0821F3C1}"/>
          </ac:spMkLst>
        </pc:spChg>
        <pc:picChg chg="add del">
          <ac:chgData name="Hiram Fleitas" userId="e10fcc43-9abd-4aad-af2d-b6bb7d9e18eb" providerId="ADAL" clId="{AD547821-B5F8-40FA-A3DF-B2A703962C7B}" dt="2022-02-12T07:37:37.682" v="47165" actId="21"/>
          <ac:picMkLst>
            <pc:docMk/>
            <pc:sldMk cId="2808233919" sldId="2076137571"/>
            <ac:picMk id="5" creationId="{C2E17F66-D0E1-4124-9689-9D8B8803C9FC}"/>
          </ac:picMkLst>
        </pc:picChg>
      </pc:sldChg>
      <pc:sldChg chg="add del">
        <pc:chgData name="Hiram Fleitas" userId="e10fcc43-9abd-4aad-af2d-b6bb7d9e18eb" providerId="ADAL" clId="{AD547821-B5F8-40FA-A3DF-B2A703962C7B}" dt="2022-02-12T00:38:36.293" v="44453" actId="2696"/>
        <pc:sldMkLst>
          <pc:docMk/>
          <pc:sldMk cId="1197183664" sldId="2076137572"/>
        </pc:sldMkLst>
      </pc:sldChg>
      <pc:sldChg chg="addSp delSp modSp add del mod ord modNotesTx">
        <pc:chgData name="Hiram Fleitas" userId="e10fcc43-9abd-4aad-af2d-b6bb7d9e18eb" providerId="ADAL" clId="{AD547821-B5F8-40FA-A3DF-B2A703962C7B}" dt="2022-01-30T00:21:04.074" v="6635" actId="2696"/>
        <pc:sldMkLst>
          <pc:docMk/>
          <pc:sldMk cId="2872353632" sldId="2076137573"/>
        </pc:sldMkLst>
        <pc:spChg chg="mod">
          <ac:chgData name="Hiram Fleitas" userId="e10fcc43-9abd-4aad-af2d-b6bb7d9e18eb" providerId="ADAL" clId="{AD547821-B5F8-40FA-A3DF-B2A703962C7B}" dt="2022-01-27T00:41:38.975" v="390" actId="20577"/>
          <ac:spMkLst>
            <pc:docMk/>
            <pc:sldMk cId="2872353632" sldId="2076137573"/>
            <ac:spMk id="2" creationId="{D640F664-18B5-4B8D-81BB-7768A27B1AB1}"/>
          </ac:spMkLst>
        </pc:spChg>
        <pc:spChg chg="mod">
          <ac:chgData name="Hiram Fleitas" userId="e10fcc43-9abd-4aad-af2d-b6bb7d9e18eb" providerId="ADAL" clId="{AD547821-B5F8-40FA-A3DF-B2A703962C7B}" dt="2022-01-30T00:20:14.247" v="6600" actId="20577"/>
          <ac:spMkLst>
            <pc:docMk/>
            <pc:sldMk cId="2872353632" sldId="2076137573"/>
            <ac:spMk id="3" creationId="{58C1F1DC-9F2E-45AC-9DE0-CD4D0821F3C1}"/>
          </ac:spMkLst>
        </pc:spChg>
        <pc:spChg chg="add del mod">
          <ac:chgData name="Hiram Fleitas" userId="e10fcc43-9abd-4aad-af2d-b6bb7d9e18eb" providerId="ADAL" clId="{AD547821-B5F8-40FA-A3DF-B2A703962C7B}" dt="2022-01-27T00:22:00.797" v="109"/>
          <ac:spMkLst>
            <pc:docMk/>
            <pc:sldMk cId="2872353632" sldId="2076137573"/>
            <ac:spMk id="4" creationId="{34DB350C-4152-4E5D-8A7A-AB9178B5D813}"/>
          </ac:spMkLst>
        </pc:spChg>
      </pc:sldChg>
      <pc:sldChg chg="addSp delSp modSp add del mod setBg modShow modNotesTx">
        <pc:chgData name="Hiram Fleitas" userId="e10fcc43-9abd-4aad-af2d-b6bb7d9e18eb" providerId="ADAL" clId="{AD547821-B5F8-40FA-A3DF-B2A703962C7B}" dt="2022-01-29T22:57:21.334" v="6362" actId="2696"/>
        <pc:sldMkLst>
          <pc:docMk/>
          <pc:sldMk cId="784928984" sldId="2076137574"/>
        </pc:sldMkLst>
        <pc:spChg chg="add del mod">
          <ac:chgData name="Hiram Fleitas" userId="e10fcc43-9abd-4aad-af2d-b6bb7d9e18eb" providerId="ADAL" clId="{AD547821-B5F8-40FA-A3DF-B2A703962C7B}" dt="2022-01-27T00:29:14.992" v="314" actId="478"/>
          <ac:spMkLst>
            <pc:docMk/>
            <pc:sldMk cId="784928984" sldId="2076137574"/>
            <ac:spMk id="2" creationId="{04381A58-E091-4940-83DD-08C74BE6CA23}"/>
          </ac:spMkLst>
        </pc:spChg>
        <pc:spChg chg="add del mod">
          <ac:chgData name="Hiram Fleitas" userId="e10fcc43-9abd-4aad-af2d-b6bb7d9e18eb" providerId="ADAL" clId="{AD547821-B5F8-40FA-A3DF-B2A703962C7B}" dt="2022-01-27T00:29:17.816" v="315" actId="478"/>
          <ac:spMkLst>
            <pc:docMk/>
            <pc:sldMk cId="784928984" sldId="2076137574"/>
            <ac:spMk id="3" creationId="{42B94C42-9B81-411C-9139-6E1D709B31D6}"/>
          </ac:spMkLst>
        </pc:spChg>
        <pc:spChg chg="add del mod">
          <ac:chgData name="Hiram Fleitas" userId="e10fcc43-9abd-4aad-af2d-b6bb7d9e18eb" providerId="ADAL" clId="{AD547821-B5F8-40FA-A3DF-B2A703962C7B}" dt="2022-01-27T00:31:03.257" v="359" actId="1076"/>
          <ac:spMkLst>
            <pc:docMk/>
            <pc:sldMk cId="784928984" sldId="2076137574"/>
            <ac:spMk id="4" creationId="{DB326491-36A7-B04F-98B1-DE821C805129}"/>
          </ac:spMkLst>
        </pc:spChg>
        <pc:spChg chg="add del mod">
          <ac:chgData name="Hiram Fleitas" userId="e10fcc43-9abd-4aad-af2d-b6bb7d9e18eb" providerId="ADAL" clId="{AD547821-B5F8-40FA-A3DF-B2A703962C7B}" dt="2022-01-27T00:25:43.053" v="185" actId="478"/>
          <ac:spMkLst>
            <pc:docMk/>
            <pc:sldMk cId="784928984" sldId="2076137574"/>
            <ac:spMk id="5" creationId="{3A37B8A6-D3E8-4830-BAA7-B5EE4F1457E9}"/>
          </ac:spMkLst>
        </pc:spChg>
        <pc:spChg chg="add del mod">
          <ac:chgData name="Hiram Fleitas" userId="e10fcc43-9abd-4aad-af2d-b6bb7d9e18eb" providerId="ADAL" clId="{AD547821-B5F8-40FA-A3DF-B2A703962C7B}" dt="2022-01-27T00:31:46.782" v="387" actId="478"/>
          <ac:spMkLst>
            <pc:docMk/>
            <pc:sldMk cId="784928984" sldId="2076137574"/>
            <ac:spMk id="7" creationId="{BCBAAE92-FA54-4446-BB7B-C12554E0A9F0}"/>
          </ac:spMkLst>
        </pc:spChg>
        <pc:spChg chg="add mod">
          <ac:chgData name="Hiram Fleitas" userId="e10fcc43-9abd-4aad-af2d-b6bb7d9e18eb" providerId="ADAL" clId="{AD547821-B5F8-40FA-A3DF-B2A703962C7B}" dt="2022-01-27T00:30:33.282" v="354" actId="20577"/>
          <ac:spMkLst>
            <pc:docMk/>
            <pc:sldMk cId="784928984" sldId="2076137574"/>
            <ac:spMk id="8" creationId="{6FD4546C-F268-43F5-BDB8-0330C53143A2}"/>
          </ac:spMkLst>
        </pc:spChg>
        <pc:spChg chg="add del mod">
          <ac:chgData name="Hiram Fleitas" userId="e10fcc43-9abd-4aad-af2d-b6bb7d9e18eb" providerId="ADAL" clId="{AD547821-B5F8-40FA-A3DF-B2A703962C7B}" dt="2022-01-27T00:31:18.067" v="361"/>
          <ac:spMkLst>
            <pc:docMk/>
            <pc:sldMk cId="784928984" sldId="2076137574"/>
            <ac:spMk id="9" creationId="{EC798B1F-1110-4129-9D36-450C1CC277B3}"/>
          </ac:spMkLst>
        </pc:spChg>
        <pc:spChg chg="add del mod">
          <ac:chgData name="Hiram Fleitas" userId="e10fcc43-9abd-4aad-af2d-b6bb7d9e18eb" providerId="ADAL" clId="{AD547821-B5F8-40FA-A3DF-B2A703962C7B}" dt="2022-01-27T00:31:18.067" v="361"/>
          <ac:spMkLst>
            <pc:docMk/>
            <pc:sldMk cId="784928984" sldId="2076137574"/>
            <ac:spMk id="10" creationId="{525ADAB3-C040-448E-B061-FA60744BC90E}"/>
          </ac:spMkLst>
        </pc:spChg>
        <pc:spChg chg="add del mod">
          <ac:chgData name="Hiram Fleitas" userId="e10fcc43-9abd-4aad-af2d-b6bb7d9e18eb" providerId="ADAL" clId="{AD547821-B5F8-40FA-A3DF-B2A703962C7B}" dt="2022-01-27T00:31:46.782" v="387" actId="478"/>
          <ac:spMkLst>
            <pc:docMk/>
            <pc:sldMk cId="784928984" sldId="2076137574"/>
            <ac:spMk id="12" creationId="{61A8AD04-459F-4C36-A642-B7AFDB344C1F}"/>
          </ac:spMkLst>
        </pc:spChg>
        <pc:picChg chg="add del">
          <ac:chgData name="Hiram Fleitas" userId="e10fcc43-9abd-4aad-af2d-b6bb7d9e18eb" providerId="ADAL" clId="{AD547821-B5F8-40FA-A3DF-B2A703962C7B}" dt="2022-01-28T01:53:06.283" v="6041" actId="478"/>
          <ac:picMkLst>
            <pc:docMk/>
            <pc:sldMk cId="784928984" sldId="2076137574"/>
            <ac:picMk id="13" creationId="{2BA64608-C508-456D-BD7D-A193B81C72CE}"/>
          </ac:picMkLst>
        </pc:picChg>
        <pc:picChg chg="add del">
          <ac:chgData name="Hiram Fleitas" userId="e10fcc43-9abd-4aad-af2d-b6bb7d9e18eb" providerId="ADAL" clId="{AD547821-B5F8-40FA-A3DF-B2A703962C7B}" dt="2022-01-28T01:35:42.618" v="5993"/>
          <ac:picMkLst>
            <pc:docMk/>
            <pc:sldMk cId="784928984" sldId="2076137574"/>
            <ac:picMk id="5122" creationId="{F147D144-D89A-4FA2-9445-2873557506B6}"/>
          </ac:picMkLst>
        </pc:picChg>
        <pc:picChg chg="add del mod">
          <ac:chgData name="Hiram Fleitas" userId="e10fcc43-9abd-4aad-af2d-b6bb7d9e18eb" providerId="ADAL" clId="{AD547821-B5F8-40FA-A3DF-B2A703962C7B}" dt="2022-01-28T01:36:22.872" v="5998"/>
          <ac:picMkLst>
            <pc:docMk/>
            <pc:sldMk cId="784928984" sldId="2076137574"/>
            <ac:picMk id="5124" creationId="{B29CD185-1B4B-44FC-AF29-2B991D03E633}"/>
          </ac:picMkLst>
        </pc:picChg>
        <pc:picChg chg="add del">
          <ac:chgData name="Hiram Fleitas" userId="e10fcc43-9abd-4aad-af2d-b6bb7d9e18eb" providerId="ADAL" clId="{AD547821-B5F8-40FA-A3DF-B2A703962C7B}" dt="2022-01-28T01:36:37.412" v="6001"/>
          <ac:picMkLst>
            <pc:docMk/>
            <pc:sldMk cId="784928984" sldId="2076137574"/>
            <ac:picMk id="5126" creationId="{B6BD532D-EA75-44F6-AF54-1CA7BACE381F}"/>
          </ac:picMkLst>
        </pc:picChg>
        <pc:picChg chg="add del">
          <ac:chgData name="Hiram Fleitas" userId="e10fcc43-9abd-4aad-af2d-b6bb7d9e18eb" providerId="ADAL" clId="{AD547821-B5F8-40FA-A3DF-B2A703962C7B}" dt="2022-01-28T01:36:41.892" v="6003" actId="478"/>
          <ac:picMkLst>
            <pc:docMk/>
            <pc:sldMk cId="784928984" sldId="2076137574"/>
            <ac:picMk id="5128" creationId="{F36717D5-292E-4126-B189-5BBD674FD4CA}"/>
          </ac:picMkLst>
        </pc:picChg>
        <pc:picChg chg="add del">
          <ac:chgData name="Hiram Fleitas" userId="e10fcc43-9abd-4aad-af2d-b6bb7d9e18eb" providerId="ADAL" clId="{AD547821-B5F8-40FA-A3DF-B2A703962C7B}" dt="2022-01-28T01:36:52.121" v="6005" actId="478"/>
          <ac:picMkLst>
            <pc:docMk/>
            <pc:sldMk cId="784928984" sldId="2076137574"/>
            <ac:picMk id="5130" creationId="{2E163746-82DF-4470-9AB4-4A2D1299BA83}"/>
          </ac:picMkLst>
        </pc:picChg>
      </pc:sldChg>
      <pc:sldChg chg="add del">
        <pc:chgData name="Hiram Fleitas" userId="e10fcc43-9abd-4aad-af2d-b6bb7d9e18eb" providerId="ADAL" clId="{AD547821-B5F8-40FA-A3DF-B2A703962C7B}" dt="2022-01-27T00:27:32.580" v="239" actId="2890"/>
        <pc:sldMkLst>
          <pc:docMk/>
          <pc:sldMk cId="797340001" sldId="2076137575"/>
        </pc:sldMkLst>
      </pc:sldChg>
      <pc:sldChg chg="addSp delSp modSp new del mod">
        <pc:chgData name="Hiram Fleitas" userId="e10fcc43-9abd-4aad-af2d-b6bb7d9e18eb" providerId="ADAL" clId="{AD547821-B5F8-40FA-A3DF-B2A703962C7B}" dt="2022-01-27T00:47:27.816" v="428" actId="2696"/>
        <pc:sldMkLst>
          <pc:docMk/>
          <pc:sldMk cId="4009583118" sldId="2076137575"/>
        </pc:sldMkLst>
        <pc:spChg chg="mod">
          <ac:chgData name="Hiram Fleitas" userId="e10fcc43-9abd-4aad-af2d-b6bb7d9e18eb" providerId="ADAL" clId="{AD547821-B5F8-40FA-A3DF-B2A703962C7B}" dt="2022-01-27T00:46:17.039" v="420" actId="20577"/>
          <ac:spMkLst>
            <pc:docMk/>
            <pc:sldMk cId="4009583118" sldId="2076137575"/>
            <ac:spMk id="2" creationId="{68B8FF83-7F6C-4149-82FB-31780498B6A8}"/>
          </ac:spMkLst>
        </pc:spChg>
        <pc:spChg chg="add del mod">
          <ac:chgData name="Hiram Fleitas" userId="e10fcc43-9abd-4aad-af2d-b6bb7d9e18eb" providerId="ADAL" clId="{AD547821-B5F8-40FA-A3DF-B2A703962C7B}" dt="2022-01-27T00:46:57.875" v="422"/>
          <ac:spMkLst>
            <pc:docMk/>
            <pc:sldMk cId="4009583118" sldId="2076137575"/>
            <ac:spMk id="3" creationId="{B54442BF-94B4-47A3-8C95-DF4F7DF6482E}"/>
          </ac:spMkLst>
        </pc:spChg>
        <pc:spChg chg="add del mod">
          <ac:chgData name="Hiram Fleitas" userId="e10fcc43-9abd-4aad-af2d-b6bb7d9e18eb" providerId="ADAL" clId="{AD547821-B5F8-40FA-A3DF-B2A703962C7B}" dt="2022-01-27T00:46:57.875" v="422"/>
          <ac:spMkLst>
            <pc:docMk/>
            <pc:sldMk cId="4009583118" sldId="2076137575"/>
            <ac:spMk id="4" creationId="{5BC3E34E-C329-4BD4-BAEB-45F6759ECC89}"/>
          </ac:spMkLst>
        </pc:spChg>
        <pc:spChg chg="add del mod">
          <ac:chgData name="Hiram Fleitas" userId="e10fcc43-9abd-4aad-af2d-b6bb7d9e18eb" providerId="ADAL" clId="{AD547821-B5F8-40FA-A3DF-B2A703962C7B}" dt="2022-01-27T00:47:01.209" v="424"/>
          <ac:spMkLst>
            <pc:docMk/>
            <pc:sldMk cId="4009583118" sldId="2076137575"/>
            <ac:spMk id="5" creationId="{A3C20EE9-CE78-4989-A7AB-34074800A49C}"/>
          </ac:spMkLst>
        </pc:spChg>
        <pc:spChg chg="add del mod">
          <ac:chgData name="Hiram Fleitas" userId="e10fcc43-9abd-4aad-af2d-b6bb7d9e18eb" providerId="ADAL" clId="{AD547821-B5F8-40FA-A3DF-B2A703962C7B}" dt="2022-01-27T00:47:01.209" v="424"/>
          <ac:spMkLst>
            <pc:docMk/>
            <pc:sldMk cId="4009583118" sldId="2076137575"/>
            <ac:spMk id="6" creationId="{E4A680B7-A724-48B4-8B59-CB324FD1C43D}"/>
          </ac:spMkLst>
        </pc:spChg>
        <pc:spChg chg="add del">
          <ac:chgData name="Hiram Fleitas" userId="e10fcc43-9abd-4aad-af2d-b6bb7d9e18eb" providerId="ADAL" clId="{AD547821-B5F8-40FA-A3DF-B2A703962C7B}" dt="2022-01-27T00:47:06.740" v="426" actId="22"/>
          <ac:spMkLst>
            <pc:docMk/>
            <pc:sldMk cId="4009583118" sldId="2076137575"/>
            <ac:spMk id="8" creationId="{E4804CCE-C9BD-4328-AEBC-8D40ABF9C052}"/>
          </ac:spMkLst>
        </pc:spChg>
      </pc:sldChg>
      <pc:sldChg chg="modSp add del mod ord modNotesTx">
        <pc:chgData name="Hiram Fleitas" userId="e10fcc43-9abd-4aad-af2d-b6bb7d9e18eb" providerId="ADAL" clId="{AD547821-B5F8-40FA-A3DF-B2A703962C7B}" dt="2022-02-13T16:51:13.324" v="48171" actId="2696"/>
        <pc:sldMkLst>
          <pc:docMk/>
          <pc:sldMk cId="3154567101" sldId="2076137576"/>
        </pc:sldMkLst>
        <pc:spChg chg="mod">
          <ac:chgData name="Hiram Fleitas" userId="e10fcc43-9abd-4aad-af2d-b6bb7d9e18eb" providerId="ADAL" clId="{AD547821-B5F8-40FA-A3DF-B2A703962C7B}" dt="2022-01-27T00:47:56.281" v="460" actId="20577"/>
          <ac:spMkLst>
            <pc:docMk/>
            <pc:sldMk cId="3154567101" sldId="2076137576"/>
            <ac:spMk id="2" creationId="{D640F664-18B5-4B8D-81BB-7768A27B1AB1}"/>
          </ac:spMkLst>
        </pc:spChg>
        <pc:spChg chg="mod">
          <ac:chgData name="Hiram Fleitas" userId="e10fcc43-9abd-4aad-af2d-b6bb7d9e18eb" providerId="ADAL" clId="{AD547821-B5F8-40FA-A3DF-B2A703962C7B}" dt="2022-01-27T00:50:59.395" v="583" actId="20577"/>
          <ac:spMkLst>
            <pc:docMk/>
            <pc:sldMk cId="3154567101" sldId="2076137576"/>
            <ac:spMk id="3" creationId="{58C1F1DC-9F2E-45AC-9DE0-CD4D0821F3C1}"/>
          </ac:spMkLst>
        </pc:spChg>
      </pc:sldChg>
      <pc:sldChg chg="modSp add del mod ord modNotesTx">
        <pc:chgData name="Hiram Fleitas" userId="e10fcc43-9abd-4aad-af2d-b6bb7d9e18eb" providerId="ADAL" clId="{AD547821-B5F8-40FA-A3DF-B2A703962C7B}" dt="2022-02-13T16:52:32.124" v="48191" actId="2696"/>
        <pc:sldMkLst>
          <pc:docMk/>
          <pc:sldMk cId="2295087865" sldId="2076137577"/>
        </pc:sldMkLst>
        <pc:spChg chg="mod">
          <ac:chgData name="Hiram Fleitas" userId="e10fcc43-9abd-4aad-af2d-b6bb7d9e18eb" providerId="ADAL" clId="{AD547821-B5F8-40FA-A3DF-B2A703962C7B}" dt="2022-02-13T16:52:03.307" v="48181" actId="21"/>
          <ac:spMkLst>
            <pc:docMk/>
            <pc:sldMk cId="2295087865" sldId="2076137577"/>
            <ac:spMk id="2" creationId="{D640F664-18B5-4B8D-81BB-7768A27B1AB1}"/>
          </ac:spMkLst>
        </pc:spChg>
        <pc:spChg chg="mod">
          <ac:chgData name="Hiram Fleitas" userId="e10fcc43-9abd-4aad-af2d-b6bb7d9e18eb" providerId="ADAL" clId="{AD547821-B5F8-40FA-A3DF-B2A703962C7B}" dt="2022-02-13T16:52:13.762" v="48185" actId="21"/>
          <ac:spMkLst>
            <pc:docMk/>
            <pc:sldMk cId="2295087865" sldId="2076137577"/>
            <ac:spMk id="3" creationId="{58C1F1DC-9F2E-45AC-9DE0-CD4D0821F3C1}"/>
          </ac:spMkLst>
        </pc:spChg>
      </pc:sldChg>
      <pc:sldChg chg="addSp modSp new del mod ord modNotesTx">
        <pc:chgData name="Hiram Fleitas" userId="e10fcc43-9abd-4aad-af2d-b6bb7d9e18eb" providerId="ADAL" clId="{AD547821-B5F8-40FA-A3DF-B2A703962C7B}" dt="2022-02-13T16:48:02.197" v="48113" actId="2696"/>
        <pc:sldMkLst>
          <pc:docMk/>
          <pc:sldMk cId="873192250" sldId="2076137578"/>
        </pc:sldMkLst>
        <pc:spChg chg="mod">
          <ac:chgData name="Hiram Fleitas" userId="e10fcc43-9abd-4aad-af2d-b6bb7d9e18eb" providerId="ADAL" clId="{AD547821-B5F8-40FA-A3DF-B2A703962C7B}" dt="2022-01-27T00:58:27.576" v="905" actId="1076"/>
          <ac:spMkLst>
            <pc:docMk/>
            <pc:sldMk cId="873192250" sldId="2076137578"/>
            <ac:spMk id="2" creationId="{0F64DC61-D110-44B1-A59B-B850A99BDA2C}"/>
          </ac:spMkLst>
        </pc:spChg>
        <pc:spChg chg="add mod">
          <ac:chgData name="Hiram Fleitas" userId="e10fcc43-9abd-4aad-af2d-b6bb7d9e18eb" providerId="ADAL" clId="{AD547821-B5F8-40FA-A3DF-B2A703962C7B}" dt="2022-01-27T01:00:22.716" v="978" actId="20577"/>
          <ac:spMkLst>
            <pc:docMk/>
            <pc:sldMk cId="873192250" sldId="2076137578"/>
            <ac:spMk id="4" creationId="{16FEF139-B05E-49BE-B6DA-D35D8D20BEF7}"/>
          </ac:spMkLst>
        </pc:spChg>
        <pc:picChg chg="add mod">
          <ac:chgData name="Hiram Fleitas" userId="e10fcc43-9abd-4aad-af2d-b6bb7d9e18eb" providerId="ADAL" clId="{AD547821-B5F8-40FA-A3DF-B2A703962C7B}" dt="2022-01-27T00:59:53.090" v="958" actId="14100"/>
          <ac:picMkLst>
            <pc:docMk/>
            <pc:sldMk cId="873192250" sldId="2076137578"/>
            <ac:picMk id="1026" creationId="{ABB06B5D-FCED-489A-8FF2-B2354F3551A2}"/>
          </ac:picMkLst>
        </pc:picChg>
      </pc:sldChg>
      <pc:sldChg chg="add mod modShow">
        <pc:chgData name="Hiram Fleitas" userId="e10fcc43-9abd-4aad-af2d-b6bb7d9e18eb" providerId="ADAL" clId="{AD547821-B5F8-40FA-A3DF-B2A703962C7B}" dt="2022-02-18T01:26:25.136" v="71201" actId="729"/>
        <pc:sldMkLst>
          <pc:docMk/>
          <pc:sldMk cId="2836271636" sldId="2076137578"/>
        </pc:sldMkLst>
      </pc:sldChg>
      <pc:sldChg chg="add del">
        <pc:chgData name="Hiram Fleitas" userId="e10fcc43-9abd-4aad-af2d-b6bb7d9e18eb" providerId="ADAL" clId="{AD547821-B5F8-40FA-A3DF-B2A703962C7B}" dt="2022-02-13T16:48:20.483" v="48118"/>
        <pc:sldMkLst>
          <pc:docMk/>
          <pc:sldMk cId="3769416128" sldId="2076137578"/>
        </pc:sldMkLst>
      </pc:sldChg>
      <pc:sldChg chg="addSp delSp modSp new del mod ord">
        <pc:chgData name="Hiram Fleitas" userId="e10fcc43-9abd-4aad-af2d-b6bb7d9e18eb" providerId="ADAL" clId="{AD547821-B5F8-40FA-A3DF-B2A703962C7B}" dt="2022-02-12T00:37:28.642" v="44447" actId="2696"/>
        <pc:sldMkLst>
          <pc:docMk/>
          <pc:sldMk cId="298017199" sldId="2076137579"/>
        </pc:sldMkLst>
        <pc:spChg chg="mod">
          <ac:chgData name="Hiram Fleitas" userId="e10fcc43-9abd-4aad-af2d-b6bb7d9e18eb" providerId="ADAL" clId="{AD547821-B5F8-40FA-A3DF-B2A703962C7B}" dt="2022-01-27T01:01:45.822" v="1042" actId="20577"/>
          <ac:spMkLst>
            <pc:docMk/>
            <pc:sldMk cId="298017199" sldId="2076137579"/>
            <ac:spMk id="2" creationId="{6A4466DE-6022-476F-85DB-3BD14A16369B}"/>
          </ac:spMkLst>
        </pc:spChg>
        <pc:spChg chg="add del mod">
          <ac:chgData name="Hiram Fleitas" userId="e10fcc43-9abd-4aad-af2d-b6bb7d9e18eb" providerId="ADAL" clId="{AD547821-B5F8-40FA-A3DF-B2A703962C7B}" dt="2022-01-27T01:02:54.908" v="1055" actId="20577"/>
          <ac:spMkLst>
            <pc:docMk/>
            <pc:sldMk cId="298017199" sldId="2076137579"/>
            <ac:spMk id="3" creationId="{82112116-7B58-4CC1-A18E-078F3BFF2102}"/>
          </ac:spMkLst>
        </pc:spChg>
      </pc:sldChg>
      <pc:sldChg chg="addSp modSp new del mod ord">
        <pc:chgData name="Hiram Fleitas" userId="e10fcc43-9abd-4aad-af2d-b6bb7d9e18eb" providerId="ADAL" clId="{AD547821-B5F8-40FA-A3DF-B2A703962C7B}" dt="2022-02-12T00:37:59.333" v="44451" actId="2696"/>
        <pc:sldMkLst>
          <pc:docMk/>
          <pc:sldMk cId="2970018199" sldId="2076137580"/>
        </pc:sldMkLst>
        <pc:spChg chg="mod">
          <ac:chgData name="Hiram Fleitas" userId="e10fcc43-9abd-4aad-af2d-b6bb7d9e18eb" providerId="ADAL" clId="{AD547821-B5F8-40FA-A3DF-B2A703962C7B}" dt="2022-01-27T01:04:39.496" v="1066" actId="20577"/>
          <ac:spMkLst>
            <pc:docMk/>
            <pc:sldMk cId="2970018199" sldId="2076137580"/>
            <ac:spMk id="2" creationId="{1F05FD93-3712-46AD-8F35-37291D1201C0}"/>
          </ac:spMkLst>
        </pc:spChg>
        <pc:spChg chg="add mod">
          <ac:chgData name="Hiram Fleitas" userId="e10fcc43-9abd-4aad-af2d-b6bb7d9e18eb" providerId="ADAL" clId="{AD547821-B5F8-40FA-A3DF-B2A703962C7B}" dt="2022-02-01T01:55:32.137" v="11752" actId="6549"/>
          <ac:spMkLst>
            <pc:docMk/>
            <pc:sldMk cId="2970018199" sldId="2076137580"/>
            <ac:spMk id="4" creationId="{861350D8-578D-427F-87E2-B343DBD45AB3}"/>
          </ac:spMkLst>
        </pc:spChg>
      </pc:sldChg>
      <pc:sldChg chg="new del">
        <pc:chgData name="Hiram Fleitas" userId="e10fcc43-9abd-4aad-af2d-b6bb7d9e18eb" providerId="ADAL" clId="{AD547821-B5F8-40FA-A3DF-B2A703962C7B}" dt="2022-01-27T01:37:34.297" v="1219" actId="680"/>
        <pc:sldMkLst>
          <pc:docMk/>
          <pc:sldMk cId="1082385959" sldId="2076137581"/>
        </pc:sldMkLst>
      </pc:sldChg>
      <pc:sldChg chg="delSp new del mod ord">
        <pc:chgData name="Hiram Fleitas" userId="e10fcc43-9abd-4aad-af2d-b6bb7d9e18eb" providerId="ADAL" clId="{AD547821-B5F8-40FA-A3DF-B2A703962C7B}" dt="2022-01-28T01:30:48.342" v="5983" actId="2696"/>
        <pc:sldMkLst>
          <pc:docMk/>
          <pc:sldMk cId="1637271804" sldId="2076137581"/>
        </pc:sldMkLst>
        <pc:spChg chg="del">
          <ac:chgData name="Hiram Fleitas" userId="e10fcc43-9abd-4aad-af2d-b6bb7d9e18eb" providerId="ADAL" clId="{AD547821-B5F8-40FA-A3DF-B2A703962C7B}" dt="2022-01-27T01:37:42.193" v="1223" actId="478"/>
          <ac:spMkLst>
            <pc:docMk/>
            <pc:sldMk cId="1637271804" sldId="2076137581"/>
            <ac:spMk id="2" creationId="{75BEDB94-4395-4DB7-AAA3-29399441D419}"/>
          </ac:spMkLst>
        </pc:spChg>
      </pc:sldChg>
      <pc:sldChg chg="addSp modSp new del mod ord modShow modNotesTx">
        <pc:chgData name="Hiram Fleitas" userId="e10fcc43-9abd-4aad-af2d-b6bb7d9e18eb" providerId="ADAL" clId="{AD547821-B5F8-40FA-A3DF-B2A703962C7B}" dt="2022-02-11T23:48:21.969" v="43718" actId="2696"/>
        <pc:sldMkLst>
          <pc:docMk/>
          <pc:sldMk cId="1890813654" sldId="2076137582"/>
        </pc:sldMkLst>
        <pc:spChg chg="mod">
          <ac:chgData name="Hiram Fleitas" userId="e10fcc43-9abd-4aad-af2d-b6bb7d9e18eb" providerId="ADAL" clId="{AD547821-B5F8-40FA-A3DF-B2A703962C7B}" dt="2022-01-28T00:32:21.727" v="4671" actId="20577"/>
          <ac:spMkLst>
            <pc:docMk/>
            <pc:sldMk cId="1890813654" sldId="2076137582"/>
            <ac:spMk id="2" creationId="{ED73F744-9F31-4F3F-951B-FF325293ED1A}"/>
          </ac:spMkLst>
        </pc:spChg>
        <pc:picChg chg="add mod">
          <ac:chgData name="Hiram Fleitas" userId="e10fcc43-9abd-4aad-af2d-b6bb7d9e18eb" providerId="ADAL" clId="{AD547821-B5F8-40FA-A3DF-B2A703962C7B}" dt="2022-01-28T00:33:06.214" v="4677" actId="1076"/>
          <ac:picMkLst>
            <pc:docMk/>
            <pc:sldMk cId="1890813654" sldId="2076137582"/>
            <ac:picMk id="2050" creationId="{4537EE0F-57AA-44B5-BA5C-0D134810235F}"/>
          </ac:picMkLst>
        </pc:picChg>
      </pc:sldChg>
      <pc:sldChg chg="addSp delSp modSp new del mod ord">
        <pc:chgData name="Hiram Fleitas" userId="e10fcc43-9abd-4aad-af2d-b6bb7d9e18eb" providerId="ADAL" clId="{AD547821-B5F8-40FA-A3DF-B2A703962C7B}" dt="2022-02-13T17:57:19.009" v="49159" actId="2696"/>
        <pc:sldMkLst>
          <pc:docMk/>
          <pc:sldMk cId="2838643102" sldId="2076137583"/>
        </pc:sldMkLst>
        <pc:spChg chg="mod">
          <ac:chgData name="Hiram Fleitas" userId="e10fcc43-9abd-4aad-af2d-b6bb7d9e18eb" providerId="ADAL" clId="{AD547821-B5F8-40FA-A3DF-B2A703962C7B}" dt="2022-02-12T00:25:29.684" v="44349" actId="20577"/>
          <ac:spMkLst>
            <pc:docMk/>
            <pc:sldMk cId="2838643102" sldId="2076137583"/>
            <ac:spMk id="2" creationId="{84D9AEBF-E0A2-4ADC-BC90-E207E826084C}"/>
          </ac:spMkLst>
        </pc:spChg>
        <pc:spChg chg="add mod">
          <ac:chgData name="Hiram Fleitas" userId="e10fcc43-9abd-4aad-af2d-b6bb7d9e18eb" providerId="ADAL" clId="{AD547821-B5F8-40FA-A3DF-B2A703962C7B}" dt="2022-01-28T00:42:00.683" v="5057" actId="113"/>
          <ac:spMkLst>
            <pc:docMk/>
            <pc:sldMk cId="2838643102" sldId="2076137583"/>
            <ac:spMk id="3" creationId="{2D4A699B-A781-4039-8A9A-576287B0A05F}"/>
          </ac:spMkLst>
        </pc:spChg>
        <pc:spChg chg="add del">
          <ac:chgData name="Hiram Fleitas" userId="e10fcc43-9abd-4aad-af2d-b6bb7d9e18eb" providerId="ADAL" clId="{AD547821-B5F8-40FA-A3DF-B2A703962C7B}" dt="2022-02-13T16:53:42.664" v="48235" actId="22"/>
          <ac:spMkLst>
            <pc:docMk/>
            <pc:sldMk cId="2838643102" sldId="2076137583"/>
            <ac:spMk id="5" creationId="{55BF19F9-FAD4-44E8-BF3E-87F758F216E2}"/>
          </ac:spMkLst>
        </pc:spChg>
      </pc:sldChg>
      <pc:sldChg chg="addSp modSp new mod ord">
        <pc:chgData name="Hiram Fleitas" userId="e10fcc43-9abd-4aad-af2d-b6bb7d9e18eb" providerId="ADAL" clId="{AD547821-B5F8-40FA-A3DF-B2A703962C7B}" dt="2022-01-29T23:40:58.569" v="6479"/>
        <pc:sldMkLst>
          <pc:docMk/>
          <pc:sldMk cId="1475738632" sldId="2076137584"/>
        </pc:sldMkLst>
        <pc:spChg chg="mod">
          <ac:chgData name="Hiram Fleitas" userId="e10fcc43-9abd-4aad-af2d-b6bb7d9e18eb" providerId="ADAL" clId="{AD547821-B5F8-40FA-A3DF-B2A703962C7B}" dt="2022-01-28T00:42:51.187" v="5062" actId="20577"/>
          <ac:spMkLst>
            <pc:docMk/>
            <pc:sldMk cId="1475738632" sldId="2076137584"/>
            <ac:spMk id="2" creationId="{DF3F8D52-C867-4728-BB81-1F3EC47119FB}"/>
          </ac:spMkLst>
        </pc:spChg>
        <pc:spChg chg="add mod">
          <ac:chgData name="Hiram Fleitas" userId="e10fcc43-9abd-4aad-af2d-b6bb7d9e18eb" providerId="ADAL" clId="{AD547821-B5F8-40FA-A3DF-B2A703962C7B}" dt="2022-01-28T00:44:12.901" v="5077" actId="20577"/>
          <ac:spMkLst>
            <pc:docMk/>
            <pc:sldMk cId="1475738632" sldId="2076137584"/>
            <ac:spMk id="4" creationId="{2C582B50-CF96-49B9-9E76-EA5EBB9ACCE6}"/>
          </ac:spMkLst>
        </pc:spChg>
      </pc:sldChg>
      <pc:sldChg chg="addSp modSp new del mod ord modShow modNotesTx">
        <pc:chgData name="Hiram Fleitas" userId="e10fcc43-9abd-4aad-af2d-b6bb7d9e18eb" providerId="ADAL" clId="{AD547821-B5F8-40FA-A3DF-B2A703962C7B}" dt="2022-02-12T00:24:14.779" v="44327" actId="2696"/>
        <pc:sldMkLst>
          <pc:docMk/>
          <pc:sldMk cId="3172206802" sldId="2076137585"/>
        </pc:sldMkLst>
        <pc:spChg chg="mod">
          <ac:chgData name="Hiram Fleitas" userId="e10fcc43-9abd-4aad-af2d-b6bb7d9e18eb" providerId="ADAL" clId="{AD547821-B5F8-40FA-A3DF-B2A703962C7B}" dt="2022-01-28T00:45:18.489" v="5101" actId="20577"/>
          <ac:spMkLst>
            <pc:docMk/>
            <pc:sldMk cId="3172206802" sldId="2076137585"/>
            <ac:spMk id="2" creationId="{FD96F006-BAAC-4070-81EE-2D527C7781B7}"/>
          </ac:spMkLst>
        </pc:spChg>
        <pc:spChg chg="add mod">
          <ac:chgData name="Hiram Fleitas" userId="e10fcc43-9abd-4aad-af2d-b6bb7d9e18eb" providerId="ADAL" clId="{AD547821-B5F8-40FA-A3DF-B2A703962C7B}" dt="2022-01-28T00:53:59.108" v="5282" actId="12"/>
          <ac:spMkLst>
            <pc:docMk/>
            <pc:sldMk cId="3172206802" sldId="2076137585"/>
            <ac:spMk id="4" creationId="{353F7D4E-6F8D-49F3-A3FB-225BFC8F6B81}"/>
          </ac:spMkLst>
        </pc:spChg>
      </pc:sldChg>
      <pc:sldChg chg="modSp add del mod ord modShow">
        <pc:chgData name="Hiram Fleitas" userId="e10fcc43-9abd-4aad-af2d-b6bb7d9e18eb" providerId="ADAL" clId="{AD547821-B5F8-40FA-A3DF-B2A703962C7B}" dt="2022-02-12T00:24:14.779" v="44327" actId="2696"/>
        <pc:sldMkLst>
          <pc:docMk/>
          <pc:sldMk cId="2072062174" sldId="2076137586"/>
        </pc:sldMkLst>
        <pc:spChg chg="mod">
          <ac:chgData name="Hiram Fleitas" userId="e10fcc43-9abd-4aad-af2d-b6bb7d9e18eb" providerId="ADAL" clId="{AD547821-B5F8-40FA-A3DF-B2A703962C7B}" dt="2022-01-28T00:54:26.276" v="5289" actId="20577"/>
          <ac:spMkLst>
            <pc:docMk/>
            <pc:sldMk cId="2072062174" sldId="2076137586"/>
            <ac:spMk id="4" creationId="{353F7D4E-6F8D-49F3-A3FB-225BFC8F6B81}"/>
          </ac:spMkLst>
        </pc:spChg>
      </pc:sldChg>
      <pc:sldChg chg="modSp add del mod ord modShow modNotesTx">
        <pc:chgData name="Hiram Fleitas" userId="e10fcc43-9abd-4aad-af2d-b6bb7d9e18eb" providerId="ADAL" clId="{AD547821-B5F8-40FA-A3DF-B2A703962C7B}" dt="2022-02-12T00:24:14.779" v="44327" actId="2696"/>
        <pc:sldMkLst>
          <pc:docMk/>
          <pc:sldMk cId="1887047053" sldId="2076137587"/>
        </pc:sldMkLst>
        <pc:spChg chg="mod">
          <ac:chgData name="Hiram Fleitas" userId="e10fcc43-9abd-4aad-af2d-b6bb7d9e18eb" providerId="ADAL" clId="{AD547821-B5F8-40FA-A3DF-B2A703962C7B}" dt="2022-01-28T00:59:48.919" v="5365" actId="6549"/>
          <ac:spMkLst>
            <pc:docMk/>
            <pc:sldMk cId="1887047053" sldId="2076137587"/>
            <ac:spMk id="4" creationId="{353F7D4E-6F8D-49F3-A3FB-225BFC8F6B81}"/>
          </ac:spMkLst>
        </pc:spChg>
      </pc:sldChg>
      <pc:sldChg chg="modSp add del mod ord modShow">
        <pc:chgData name="Hiram Fleitas" userId="e10fcc43-9abd-4aad-af2d-b6bb7d9e18eb" providerId="ADAL" clId="{AD547821-B5F8-40FA-A3DF-B2A703962C7B}" dt="2022-02-12T00:24:14.779" v="44327" actId="2696"/>
        <pc:sldMkLst>
          <pc:docMk/>
          <pc:sldMk cId="587585420" sldId="2076137588"/>
        </pc:sldMkLst>
        <pc:spChg chg="mod">
          <ac:chgData name="Hiram Fleitas" userId="e10fcc43-9abd-4aad-af2d-b6bb7d9e18eb" providerId="ADAL" clId="{AD547821-B5F8-40FA-A3DF-B2A703962C7B}" dt="2022-01-28T01:02:47.599" v="5392" actId="113"/>
          <ac:spMkLst>
            <pc:docMk/>
            <pc:sldMk cId="587585420" sldId="2076137588"/>
            <ac:spMk id="4" creationId="{353F7D4E-6F8D-49F3-A3FB-225BFC8F6B81}"/>
          </ac:spMkLst>
        </pc:spChg>
      </pc:sldChg>
      <pc:sldChg chg="modSp add del mod ord modShow modNotesTx">
        <pc:chgData name="Hiram Fleitas" userId="e10fcc43-9abd-4aad-af2d-b6bb7d9e18eb" providerId="ADAL" clId="{AD547821-B5F8-40FA-A3DF-B2A703962C7B}" dt="2022-02-12T00:24:14.779" v="44327" actId="2696"/>
        <pc:sldMkLst>
          <pc:docMk/>
          <pc:sldMk cId="1554097303" sldId="2076137589"/>
        </pc:sldMkLst>
        <pc:spChg chg="mod">
          <ac:chgData name="Hiram Fleitas" userId="e10fcc43-9abd-4aad-af2d-b6bb7d9e18eb" providerId="ADAL" clId="{AD547821-B5F8-40FA-A3DF-B2A703962C7B}" dt="2022-01-28T01:06:24.033" v="5458" actId="20577"/>
          <ac:spMkLst>
            <pc:docMk/>
            <pc:sldMk cId="1554097303" sldId="2076137589"/>
            <ac:spMk id="4" creationId="{353F7D4E-6F8D-49F3-A3FB-225BFC8F6B81}"/>
          </ac:spMkLst>
        </pc:spChg>
      </pc:sldChg>
      <pc:sldChg chg="addSp modSp new del mod ord modShow">
        <pc:chgData name="Hiram Fleitas" userId="e10fcc43-9abd-4aad-af2d-b6bb7d9e18eb" providerId="ADAL" clId="{AD547821-B5F8-40FA-A3DF-B2A703962C7B}" dt="2022-02-12T00:24:14.779" v="44327" actId="2696"/>
        <pc:sldMkLst>
          <pc:docMk/>
          <pc:sldMk cId="10965031" sldId="2076137590"/>
        </pc:sldMkLst>
        <pc:spChg chg="mod">
          <ac:chgData name="Hiram Fleitas" userId="e10fcc43-9abd-4aad-af2d-b6bb7d9e18eb" providerId="ADAL" clId="{AD547821-B5F8-40FA-A3DF-B2A703962C7B}" dt="2022-01-28T01:12:24.084" v="5686" actId="6549"/>
          <ac:spMkLst>
            <pc:docMk/>
            <pc:sldMk cId="10965031" sldId="2076137590"/>
            <ac:spMk id="2" creationId="{6D139FBE-09BD-4E85-B2A1-6512FB901846}"/>
          </ac:spMkLst>
        </pc:spChg>
        <pc:picChg chg="add mod">
          <ac:chgData name="Hiram Fleitas" userId="e10fcc43-9abd-4aad-af2d-b6bb7d9e18eb" providerId="ADAL" clId="{AD547821-B5F8-40FA-A3DF-B2A703962C7B}" dt="2022-01-28T01:13:19.929" v="5694" actId="14100"/>
          <ac:picMkLst>
            <pc:docMk/>
            <pc:sldMk cId="10965031" sldId="2076137590"/>
            <ac:picMk id="3074" creationId="{203B4D8F-BA6C-4A24-80EF-C7D81B2D0E05}"/>
          </ac:picMkLst>
        </pc:picChg>
      </pc:sldChg>
      <pc:sldChg chg="addSp delSp modSp add mod ord modAnim modNotesTx">
        <pc:chgData name="Hiram Fleitas" userId="e10fcc43-9abd-4aad-af2d-b6bb7d9e18eb" providerId="ADAL" clId="{AD547821-B5F8-40FA-A3DF-B2A703962C7B}" dt="2022-02-18T20:07:10.023" v="73617" actId="115"/>
        <pc:sldMkLst>
          <pc:docMk/>
          <pc:sldMk cId="3255123123" sldId="2076137591"/>
        </pc:sldMkLst>
        <pc:spChg chg="mod">
          <ac:chgData name="Hiram Fleitas" userId="e10fcc43-9abd-4aad-af2d-b6bb7d9e18eb" providerId="ADAL" clId="{AD547821-B5F8-40FA-A3DF-B2A703962C7B}" dt="2022-01-28T01:28:51.086" v="5982" actId="20577"/>
          <ac:spMkLst>
            <pc:docMk/>
            <pc:sldMk cId="3255123123" sldId="2076137591"/>
            <ac:spMk id="2" creationId="{1F05FD93-3712-46AD-8F35-37291D1201C0}"/>
          </ac:spMkLst>
        </pc:spChg>
        <pc:spChg chg="add del mod">
          <ac:chgData name="Hiram Fleitas" userId="e10fcc43-9abd-4aad-af2d-b6bb7d9e18eb" providerId="ADAL" clId="{AD547821-B5F8-40FA-A3DF-B2A703962C7B}" dt="2022-01-28T01:16:48.484" v="5756"/>
          <ac:spMkLst>
            <pc:docMk/>
            <pc:sldMk cId="3255123123" sldId="2076137591"/>
            <ac:spMk id="3" creationId="{CF1F252A-F729-412E-8902-50E3DF69389E}"/>
          </ac:spMkLst>
        </pc:spChg>
        <pc:spChg chg="mod">
          <ac:chgData name="Hiram Fleitas" userId="e10fcc43-9abd-4aad-af2d-b6bb7d9e18eb" providerId="ADAL" clId="{AD547821-B5F8-40FA-A3DF-B2A703962C7B}" dt="2022-02-18T20:07:10.023" v="73617" actId="115"/>
          <ac:spMkLst>
            <pc:docMk/>
            <pc:sldMk cId="3255123123" sldId="2076137591"/>
            <ac:spMk id="4" creationId="{861350D8-578D-427F-87E2-B343DBD45AB3}"/>
          </ac:spMkLst>
        </pc:spChg>
        <pc:spChg chg="add del mod">
          <ac:chgData name="Hiram Fleitas" userId="e10fcc43-9abd-4aad-af2d-b6bb7d9e18eb" providerId="ADAL" clId="{AD547821-B5F8-40FA-A3DF-B2A703962C7B}" dt="2022-02-16T00:18:09.032" v="56759" actId="962"/>
          <ac:spMkLst>
            <pc:docMk/>
            <pc:sldMk cId="3255123123" sldId="2076137591"/>
            <ac:spMk id="17" creationId="{DB6FFB7C-FE02-4282-800D-FE499B3172E8}"/>
          </ac:spMkLst>
        </pc:spChg>
        <pc:spChg chg="add mod">
          <ac:chgData name="Hiram Fleitas" userId="e10fcc43-9abd-4aad-af2d-b6bb7d9e18eb" providerId="ADAL" clId="{AD547821-B5F8-40FA-A3DF-B2A703962C7B}" dt="2022-02-16T00:18:21.906" v="56783" actId="962"/>
          <ac:spMkLst>
            <pc:docMk/>
            <pc:sldMk cId="3255123123" sldId="2076137591"/>
            <ac:spMk id="19" creationId="{8CD511B8-AC20-43C5-8DE7-52FFE6BB35E2}"/>
          </ac:spMkLst>
        </pc:spChg>
        <pc:spChg chg="add mod">
          <ac:chgData name="Hiram Fleitas" userId="e10fcc43-9abd-4aad-af2d-b6bb7d9e18eb" providerId="ADAL" clId="{AD547821-B5F8-40FA-A3DF-B2A703962C7B}" dt="2022-02-16T00:18:27.787" v="56803" actId="962"/>
          <ac:spMkLst>
            <pc:docMk/>
            <pc:sldMk cId="3255123123" sldId="2076137591"/>
            <ac:spMk id="20" creationId="{5C8B4EBD-C53E-418C-83CB-C619C8439CA2}"/>
          </ac:spMkLst>
        </pc:spChg>
        <pc:spChg chg="add mod">
          <ac:chgData name="Hiram Fleitas" userId="e10fcc43-9abd-4aad-af2d-b6bb7d9e18eb" providerId="ADAL" clId="{AD547821-B5F8-40FA-A3DF-B2A703962C7B}" dt="2022-02-16T00:18:36.096" v="56823" actId="962"/>
          <ac:spMkLst>
            <pc:docMk/>
            <pc:sldMk cId="3255123123" sldId="2076137591"/>
            <ac:spMk id="21" creationId="{5781225F-6CF1-43E6-BDB5-C09E90698B7D}"/>
          </ac:spMkLst>
        </pc:spChg>
        <pc:graphicFrameChg chg="add del mod">
          <ac:chgData name="Hiram Fleitas" userId="e10fcc43-9abd-4aad-af2d-b6bb7d9e18eb" providerId="ADAL" clId="{AD547821-B5F8-40FA-A3DF-B2A703962C7B}" dt="2022-01-28T01:16:48.484" v="5756"/>
          <ac:graphicFrameMkLst>
            <pc:docMk/>
            <pc:sldMk cId="3255123123" sldId="2076137591"/>
            <ac:graphicFrameMk id="5" creationId="{FF7B1A04-0A5C-4E27-9D71-E37338DF43ED}"/>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6" creationId="{48C4C2AB-CC00-492F-A900-910D5C3ADFEF}"/>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7" creationId="{6D3620FF-A01B-4D03-B846-D24A5E80E04E}"/>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8" creationId="{770C522B-FDBB-4C5F-A2F9-EDAD535C699A}"/>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9" creationId="{9110D95D-AF85-44F2-8CEF-3DDAA1932977}"/>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10" creationId="{ADBB5797-35F3-4B38-88A5-42F6C885C263}"/>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11" creationId="{741833C3-3332-4233-BC84-DF205FDB8076}"/>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12" creationId="{851668ED-551D-40FD-9667-1897B24DE59E}"/>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13" creationId="{8919DBF4-4F13-419B-A752-4AF3D822F4FE}"/>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14" creationId="{7C72D4AF-987E-4AD6-B416-5677EACD944C}"/>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15" creationId="{276EA697-D9B1-4F18-8CEB-C71785AA1111}"/>
          </ac:graphicFrameMkLst>
        </pc:graphicFrameChg>
        <pc:graphicFrameChg chg="add del mod">
          <ac:chgData name="Hiram Fleitas" userId="e10fcc43-9abd-4aad-af2d-b6bb7d9e18eb" providerId="ADAL" clId="{AD547821-B5F8-40FA-A3DF-B2A703962C7B}" dt="2022-01-28T01:16:48.484" v="5756"/>
          <ac:graphicFrameMkLst>
            <pc:docMk/>
            <pc:sldMk cId="3255123123" sldId="2076137591"/>
            <ac:graphicFrameMk id="16" creationId="{38C8CA8E-2F28-42B7-94E6-1E6B13AE1B8C}"/>
          </ac:graphicFrameMkLst>
        </pc:graphicFrameChg>
      </pc:sldChg>
      <pc:sldChg chg="addSp delSp modSp mod ord">
        <pc:chgData name="Hiram Fleitas" userId="e10fcc43-9abd-4aad-af2d-b6bb7d9e18eb" providerId="ADAL" clId="{AD547821-B5F8-40FA-A3DF-B2A703962C7B}" dt="2022-02-20T03:49:54.718" v="76895" actId="403"/>
        <pc:sldMkLst>
          <pc:docMk/>
          <pc:sldMk cId="2898218857" sldId="2076137821"/>
        </pc:sldMkLst>
        <pc:graphicFrameChg chg="add del mod modGraphic">
          <ac:chgData name="Hiram Fleitas" userId="e10fcc43-9abd-4aad-af2d-b6bb7d9e18eb" providerId="ADAL" clId="{AD547821-B5F8-40FA-A3DF-B2A703962C7B}" dt="2022-02-20T03:49:54.718" v="76895" actId="403"/>
          <ac:graphicFrameMkLst>
            <pc:docMk/>
            <pc:sldMk cId="2898218857" sldId="2076137821"/>
            <ac:graphicFrameMk id="11" creationId="{1E250CDF-A4EA-4BCF-9B43-573FC00BDC39}"/>
          </ac:graphicFrameMkLst>
        </pc:graphicFrameChg>
      </pc:sldChg>
      <pc:sldChg chg="modSp mod">
        <pc:chgData name="Hiram Fleitas" userId="e10fcc43-9abd-4aad-af2d-b6bb7d9e18eb" providerId="ADAL" clId="{AD547821-B5F8-40FA-A3DF-B2A703962C7B}" dt="2022-02-17T02:44:33.683" v="68684" actId="33553"/>
        <pc:sldMkLst>
          <pc:docMk/>
          <pc:sldMk cId="3120279852" sldId="2076137830"/>
        </pc:sldMkLst>
        <pc:spChg chg="mod">
          <ac:chgData name="Hiram Fleitas" userId="e10fcc43-9abd-4aad-af2d-b6bb7d9e18eb" providerId="ADAL" clId="{AD547821-B5F8-40FA-A3DF-B2A703962C7B}" dt="2022-02-12T00:17:20.927" v="44299" actId="6549"/>
          <ac:spMkLst>
            <pc:docMk/>
            <pc:sldMk cId="3120279852" sldId="2076137830"/>
            <ac:spMk id="2" creationId="{FEDBA33C-E60E-4B05-9062-1AF679C225CA}"/>
          </ac:spMkLst>
        </pc:spChg>
        <pc:spChg chg="mod">
          <ac:chgData name="Hiram Fleitas" userId="e10fcc43-9abd-4aad-af2d-b6bb7d9e18eb" providerId="ADAL" clId="{AD547821-B5F8-40FA-A3DF-B2A703962C7B}" dt="2022-02-17T02:44:33.683" v="68684" actId="33553"/>
          <ac:spMkLst>
            <pc:docMk/>
            <pc:sldMk cId="3120279852" sldId="2076137830"/>
            <ac:spMk id="4097" creationId="{1EB10C1E-1D72-41E6-A3DE-3D18E3EB38B1}"/>
          </ac:spMkLst>
        </pc:spChg>
        <pc:picChg chg="mod">
          <ac:chgData name="Hiram Fleitas" userId="e10fcc43-9abd-4aad-af2d-b6bb7d9e18eb" providerId="ADAL" clId="{AD547821-B5F8-40FA-A3DF-B2A703962C7B}" dt="2022-02-16T00:08:27.188" v="55577" actId="962"/>
          <ac:picMkLst>
            <pc:docMk/>
            <pc:sldMk cId="3120279852" sldId="2076137830"/>
            <ac:picMk id="5" creationId="{DA907159-8ED1-4032-A668-36BEA83C3216}"/>
          </ac:picMkLst>
        </pc:picChg>
      </pc:sldChg>
      <pc:sldChg chg="modSp mod">
        <pc:chgData name="Hiram Fleitas" userId="e10fcc43-9abd-4aad-af2d-b6bb7d9e18eb" providerId="ADAL" clId="{AD547821-B5F8-40FA-A3DF-B2A703962C7B}" dt="2022-02-17T02:44:40.149" v="68685" actId="33553"/>
        <pc:sldMkLst>
          <pc:docMk/>
          <pc:sldMk cId="1405377806" sldId="2076137831"/>
        </pc:sldMkLst>
        <pc:spChg chg="mod">
          <ac:chgData name="Hiram Fleitas" userId="e10fcc43-9abd-4aad-af2d-b6bb7d9e18eb" providerId="ADAL" clId="{AD547821-B5F8-40FA-A3DF-B2A703962C7B}" dt="2022-02-12T00:17:25.689" v="44300" actId="6549"/>
          <ac:spMkLst>
            <pc:docMk/>
            <pc:sldMk cId="1405377806" sldId="2076137831"/>
            <ac:spMk id="2" creationId="{FEDBA33C-E60E-4B05-9062-1AF679C225CA}"/>
          </ac:spMkLst>
        </pc:spChg>
        <pc:spChg chg="mod">
          <ac:chgData name="Hiram Fleitas" userId="e10fcc43-9abd-4aad-af2d-b6bb7d9e18eb" providerId="ADAL" clId="{AD547821-B5F8-40FA-A3DF-B2A703962C7B}" dt="2022-02-17T02:44:40.149" v="68685" actId="33553"/>
          <ac:spMkLst>
            <pc:docMk/>
            <pc:sldMk cId="1405377806" sldId="2076137831"/>
            <ac:spMk id="4097" creationId="{1EB10C1E-1D72-41E6-A3DE-3D18E3EB38B1}"/>
          </ac:spMkLst>
        </pc:spChg>
      </pc:sldChg>
      <pc:sldChg chg="modSp mod">
        <pc:chgData name="Hiram Fleitas" userId="e10fcc43-9abd-4aad-af2d-b6bb7d9e18eb" providerId="ADAL" clId="{AD547821-B5F8-40FA-A3DF-B2A703962C7B}" dt="2022-02-17T02:45:54.948" v="68686" actId="33553"/>
        <pc:sldMkLst>
          <pc:docMk/>
          <pc:sldMk cId="2933817897" sldId="2076137832"/>
        </pc:sldMkLst>
        <pc:spChg chg="mod">
          <ac:chgData name="Hiram Fleitas" userId="e10fcc43-9abd-4aad-af2d-b6bb7d9e18eb" providerId="ADAL" clId="{AD547821-B5F8-40FA-A3DF-B2A703962C7B}" dt="2022-02-12T00:17:30.797" v="44301" actId="6549"/>
          <ac:spMkLst>
            <pc:docMk/>
            <pc:sldMk cId="2933817897" sldId="2076137832"/>
            <ac:spMk id="2" creationId="{FEDBA33C-E60E-4B05-9062-1AF679C225CA}"/>
          </ac:spMkLst>
        </pc:spChg>
        <pc:spChg chg="mod">
          <ac:chgData name="Hiram Fleitas" userId="e10fcc43-9abd-4aad-af2d-b6bb7d9e18eb" providerId="ADAL" clId="{AD547821-B5F8-40FA-A3DF-B2A703962C7B}" dt="2022-02-17T02:45:54.948" v="68686" actId="33553"/>
          <ac:spMkLst>
            <pc:docMk/>
            <pc:sldMk cId="2933817897" sldId="2076137832"/>
            <ac:spMk id="4097" creationId="{1EB10C1E-1D72-41E6-A3DE-3D18E3EB38B1}"/>
          </ac:spMkLst>
        </pc:spChg>
        <pc:picChg chg="mod">
          <ac:chgData name="Hiram Fleitas" userId="e10fcc43-9abd-4aad-af2d-b6bb7d9e18eb" providerId="ADAL" clId="{AD547821-B5F8-40FA-A3DF-B2A703962C7B}" dt="2022-02-16T00:09:02.808" v="55611" actId="962"/>
          <ac:picMkLst>
            <pc:docMk/>
            <pc:sldMk cId="2933817897" sldId="2076137832"/>
            <ac:picMk id="3" creationId="{44C018A8-31C0-4529-8AD5-DD0AF6963316}"/>
          </ac:picMkLst>
        </pc:picChg>
      </pc:sldChg>
      <pc:sldChg chg="modSp mod">
        <pc:chgData name="Hiram Fleitas" userId="e10fcc43-9abd-4aad-af2d-b6bb7d9e18eb" providerId="ADAL" clId="{AD547821-B5F8-40FA-A3DF-B2A703962C7B}" dt="2022-02-17T02:46:11.019" v="68687" actId="33553"/>
        <pc:sldMkLst>
          <pc:docMk/>
          <pc:sldMk cId="512426035" sldId="2076137833"/>
        </pc:sldMkLst>
        <pc:spChg chg="mod">
          <ac:chgData name="Hiram Fleitas" userId="e10fcc43-9abd-4aad-af2d-b6bb7d9e18eb" providerId="ADAL" clId="{AD547821-B5F8-40FA-A3DF-B2A703962C7B}" dt="2022-02-12T00:18:10.747" v="44307" actId="20577"/>
          <ac:spMkLst>
            <pc:docMk/>
            <pc:sldMk cId="512426035" sldId="2076137833"/>
            <ac:spMk id="2" creationId="{FEDBA33C-E60E-4B05-9062-1AF679C225CA}"/>
          </ac:spMkLst>
        </pc:spChg>
        <pc:spChg chg="mod">
          <ac:chgData name="Hiram Fleitas" userId="e10fcc43-9abd-4aad-af2d-b6bb7d9e18eb" providerId="ADAL" clId="{AD547821-B5F8-40FA-A3DF-B2A703962C7B}" dt="2022-02-17T02:46:11.019" v="68687" actId="33553"/>
          <ac:spMkLst>
            <pc:docMk/>
            <pc:sldMk cId="512426035" sldId="2076137833"/>
            <ac:spMk id="4097" creationId="{1EB10C1E-1D72-41E6-A3DE-3D18E3EB38B1}"/>
          </ac:spMkLst>
        </pc:spChg>
      </pc:sldChg>
      <pc:sldChg chg="modSp add mod">
        <pc:chgData name="Hiram Fleitas" userId="e10fcc43-9abd-4aad-af2d-b6bb7d9e18eb" providerId="ADAL" clId="{AD547821-B5F8-40FA-A3DF-B2A703962C7B}" dt="2022-02-18T02:50:06.488" v="72853" actId="6549"/>
        <pc:sldMkLst>
          <pc:docMk/>
          <pc:sldMk cId="3362196362" sldId="2076137835"/>
        </pc:sldMkLst>
        <pc:spChg chg="mod">
          <ac:chgData name="Hiram Fleitas" userId="e10fcc43-9abd-4aad-af2d-b6bb7d9e18eb" providerId="ADAL" clId="{AD547821-B5F8-40FA-A3DF-B2A703962C7B}" dt="2022-02-18T02:50:06.488" v="72853" actId="6549"/>
          <ac:spMkLst>
            <pc:docMk/>
            <pc:sldMk cId="3362196362" sldId="2076137835"/>
            <ac:spMk id="2" creationId="{FEDBA33C-E60E-4B05-9062-1AF679C225CA}"/>
          </ac:spMkLst>
        </pc:spChg>
        <pc:spChg chg="mod">
          <ac:chgData name="Hiram Fleitas" userId="e10fcc43-9abd-4aad-af2d-b6bb7d9e18eb" providerId="ADAL" clId="{AD547821-B5F8-40FA-A3DF-B2A703962C7B}" dt="2022-02-17T02:46:19.157" v="68688" actId="33553"/>
          <ac:spMkLst>
            <pc:docMk/>
            <pc:sldMk cId="3362196362" sldId="2076137835"/>
            <ac:spMk id="4097" creationId="{1EB10C1E-1D72-41E6-A3DE-3D18E3EB38B1}"/>
          </ac:spMkLst>
        </pc:spChg>
      </pc:sldChg>
      <pc:sldChg chg="modSp mod">
        <pc:chgData name="Hiram Fleitas" userId="e10fcc43-9abd-4aad-af2d-b6bb7d9e18eb" providerId="ADAL" clId="{AD547821-B5F8-40FA-A3DF-B2A703962C7B}" dt="2022-02-17T02:46:24.096" v="68689" actId="33553"/>
        <pc:sldMkLst>
          <pc:docMk/>
          <pc:sldMk cId="2809491061" sldId="2076137836"/>
        </pc:sldMkLst>
        <pc:spChg chg="mod">
          <ac:chgData name="Hiram Fleitas" userId="e10fcc43-9abd-4aad-af2d-b6bb7d9e18eb" providerId="ADAL" clId="{AD547821-B5F8-40FA-A3DF-B2A703962C7B}" dt="2022-02-12T00:19:54.639" v="44322" actId="6549"/>
          <ac:spMkLst>
            <pc:docMk/>
            <pc:sldMk cId="2809491061" sldId="2076137836"/>
            <ac:spMk id="2" creationId="{FEDBA33C-E60E-4B05-9062-1AF679C225CA}"/>
          </ac:spMkLst>
        </pc:spChg>
        <pc:spChg chg="mod">
          <ac:chgData name="Hiram Fleitas" userId="e10fcc43-9abd-4aad-af2d-b6bb7d9e18eb" providerId="ADAL" clId="{AD547821-B5F8-40FA-A3DF-B2A703962C7B}" dt="2022-02-12T00:20:16.925" v="44323" actId="404"/>
          <ac:spMkLst>
            <pc:docMk/>
            <pc:sldMk cId="2809491061" sldId="2076137836"/>
            <ac:spMk id="6" creationId="{C6719B15-94DC-492A-B556-F4EF1AC1FC2F}"/>
          </ac:spMkLst>
        </pc:spChg>
        <pc:spChg chg="mod">
          <ac:chgData name="Hiram Fleitas" userId="e10fcc43-9abd-4aad-af2d-b6bb7d9e18eb" providerId="ADAL" clId="{AD547821-B5F8-40FA-A3DF-B2A703962C7B}" dt="2022-02-17T02:46:24.096" v="68689" actId="33553"/>
          <ac:spMkLst>
            <pc:docMk/>
            <pc:sldMk cId="2809491061" sldId="2076137836"/>
            <ac:spMk id="4097" creationId="{1EB10C1E-1D72-41E6-A3DE-3D18E3EB38B1}"/>
          </ac:spMkLst>
        </pc:spChg>
        <pc:picChg chg="mod">
          <ac:chgData name="Hiram Fleitas" userId="e10fcc43-9abd-4aad-af2d-b6bb7d9e18eb" providerId="ADAL" clId="{AD547821-B5F8-40FA-A3DF-B2A703962C7B}" dt="2022-02-16T00:13:37.932" v="56105" actId="962"/>
          <ac:picMkLst>
            <pc:docMk/>
            <pc:sldMk cId="2809491061" sldId="2076137836"/>
            <ac:picMk id="3" creationId="{72A92DA1-FCE0-426C-9081-AC1C7B33640A}"/>
          </ac:picMkLst>
        </pc:picChg>
      </pc:sldChg>
      <pc:sldChg chg="modSp mod">
        <pc:chgData name="Hiram Fleitas" userId="e10fcc43-9abd-4aad-af2d-b6bb7d9e18eb" providerId="ADAL" clId="{AD547821-B5F8-40FA-A3DF-B2A703962C7B}" dt="2022-02-17T02:46:28.570" v="68690" actId="33553"/>
        <pc:sldMkLst>
          <pc:docMk/>
          <pc:sldMk cId="2679579878" sldId="2076137837"/>
        </pc:sldMkLst>
        <pc:spChg chg="mod">
          <ac:chgData name="Hiram Fleitas" userId="e10fcc43-9abd-4aad-af2d-b6bb7d9e18eb" providerId="ADAL" clId="{AD547821-B5F8-40FA-A3DF-B2A703962C7B}" dt="2022-02-12T00:21:53.986" v="44325" actId="6549"/>
          <ac:spMkLst>
            <pc:docMk/>
            <pc:sldMk cId="2679579878" sldId="2076137837"/>
            <ac:spMk id="2" creationId="{FEDBA33C-E60E-4B05-9062-1AF679C225CA}"/>
          </ac:spMkLst>
        </pc:spChg>
        <pc:spChg chg="mod">
          <ac:chgData name="Hiram Fleitas" userId="e10fcc43-9abd-4aad-af2d-b6bb7d9e18eb" providerId="ADAL" clId="{AD547821-B5F8-40FA-A3DF-B2A703962C7B}" dt="2022-02-17T02:46:28.570" v="68690" actId="33553"/>
          <ac:spMkLst>
            <pc:docMk/>
            <pc:sldMk cId="2679579878" sldId="2076137837"/>
            <ac:spMk id="4097" creationId="{1EB10C1E-1D72-41E6-A3DE-3D18E3EB38B1}"/>
          </ac:spMkLst>
        </pc:spChg>
      </pc:sldChg>
      <pc:sldChg chg="modSp mod modShow modCm">
        <pc:chgData name="Hiram Fleitas" userId="e10fcc43-9abd-4aad-af2d-b6bb7d9e18eb" providerId="ADAL" clId="{AD547821-B5F8-40FA-A3DF-B2A703962C7B}" dt="2022-02-18T02:50:40.782" v="72854"/>
        <pc:sldMkLst>
          <pc:docMk/>
          <pc:sldMk cId="547812826" sldId="2076137838"/>
        </pc:sldMkLst>
        <pc:spChg chg="mod">
          <ac:chgData name="Hiram Fleitas" userId="e10fcc43-9abd-4aad-af2d-b6bb7d9e18eb" providerId="ADAL" clId="{AD547821-B5F8-40FA-A3DF-B2A703962C7B}" dt="2022-02-12T00:22:16.333" v="44326" actId="6549"/>
          <ac:spMkLst>
            <pc:docMk/>
            <pc:sldMk cId="547812826" sldId="2076137838"/>
            <ac:spMk id="2" creationId="{FEDBA33C-E60E-4B05-9062-1AF679C225CA}"/>
          </ac:spMkLst>
        </pc:spChg>
        <pc:spChg chg="mod">
          <ac:chgData name="Hiram Fleitas" userId="e10fcc43-9abd-4aad-af2d-b6bb7d9e18eb" providerId="ADAL" clId="{AD547821-B5F8-40FA-A3DF-B2A703962C7B}" dt="2022-02-17T02:48:18.314" v="68693" actId="33553"/>
          <ac:spMkLst>
            <pc:docMk/>
            <pc:sldMk cId="547812826" sldId="2076137838"/>
            <ac:spMk id="4097" creationId="{1EB10C1E-1D72-41E6-A3DE-3D18E3EB38B1}"/>
          </ac:spMkLst>
        </pc:spChg>
      </pc:sldChg>
      <pc:sldChg chg="modSp mod">
        <pc:chgData name="Hiram Fleitas" userId="e10fcc43-9abd-4aad-af2d-b6bb7d9e18eb" providerId="ADAL" clId="{AD547821-B5F8-40FA-A3DF-B2A703962C7B}" dt="2022-02-17T02:48:44.223" v="68694" actId="33553"/>
        <pc:sldMkLst>
          <pc:docMk/>
          <pc:sldMk cId="2687220542" sldId="2076137841"/>
        </pc:sldMkLst>
        <pc:spChg chg="mod">
          <ac:chgData name="Hiram Fleitas" userId="e10fcc43-9abd-4aad-af2d-b6bb7d9e18eb" providerId="ADAL" clId="{AD547821-B5F8-40FA-A3DF-B2A703962C7B}" dt="2022-02-12T00:26:26.548" v="44354" actId="6549"/>
          <ac:spMkLst>
            <pc:docMk/>
            <pc:sldMk cId="2687220542" sldId="2076137841"/>
            <ac:spMk id="2" creationId="{FEDBA33C-E60E-4B05-9062-1AF679C225CA}"/>
          </ac:spMkLst>
        </pc:spChg>
        <pc:spChg chg="mod">
          <ac:chgData name="Hiram Fleitas" userId="e10fcc43-9abd-4aad-af2d-b6bb7d9e18eb" providerId="ADAL" clId="{AD547821-B5F8-40FA-A3DF-B2A703962C7B}" dt="2022-02-17T02:48:44.223" v="68694" actId="33553"/>
          <ac:spMkLst>
            <pc:docMk/>
            <pc:sldMk cId="2687220542" sldId="2076137841"/>
            <ac:spMk id="4097" creationId="{1EB10C1E-1D72-41E6-A3DE-3D18E3EB38B1}"/>
          </ac:spMkLst>
        </pc:spChg>
      </pc:sldChg>
      <pc:sldChg chg="modSp mod">
        <pc:chgData name="Hiram Fleitas" userId="e10fcc43-9abd-4aad-af2d-b6bb7d9e18eb" providerId="ADAL" clId="{AD547821-B5F8-40FA-A3DF-B2A703962C7B}" dt="2022-02-17T02:50:28.031" v="68695" actId="33553"/>
        <pc:sldMkLst>
          <pc:docMk/>
          <pc:sldMk cId="980089069" sldId="2076137842"/>
        </pc:sldMkLst>
        <pc:spChg chg="mod">
          <ac:chgData name="Hiram Fleitas" userId="e10fcc43-9abd-4aad-af2d-b6bb7d9e18eb" providerId="ADAL" clId="{AD547821-B5F8-40FA-A3DF-B2A703962C7B}" dt="2022-02-12T00:26:33.692" v="44355" actId="6549"/>
          <ac:spMkLst>
            <pc:docMk/>
            <pc:sldMk cId="980089069" sldId="2076137842"/>
            <ac:spMk id="2" creationId="{FEDBA33C-E60E-4B05-9062-1AF679C225CA}"/>
          </ac:spMkLst>
        </pc:spChg>
        <pc:spChg chg="mod">
          <ac:chgData name="Hiram Fleitas" userId="e10fcc43-9abd-4aad-af2d-b6bb7d9e18eb" providerId="ADAL" clId="{AD547821-B5F8-40FA-A3DF-B2A703962C7B}" dt="2022-02-12T00:27:53.629" v="44367" actId="6549"/>
          <ac:spMkLst>
            <pc:docMk/>
            <pc:sldMk cId="980089069" sldId="2076137842"/>
            <ac:spMk id="6" creationId="{C6719B15-94DC-492A-B556-F4EF1AC1FC2F}"/>
          </ac:spMkLst>
        </pc:spChg>
        <pc:spChg chg="mod">
          <ac:chgData name="Hiram Fleitas" userId="e10fcc43-9abd-4aad-af2d-b6bb7d9e18eb" providerId="ADAL" clId="{AD547821-B5F8-40FA-A3DF-B2A703962C7B}" dt="2022-02-17T02:50:28.031" v="68695" actId="33553"/>
          <ac:spMkLst>
            <pc:docMk/>
            <pc:sldMk cId="980089069" sldId="2076137842"/>
            <ac:spMk id="4097" creationId="{1EB10C1E-1D72-41E6-A3DE-3D18E3EB38B1}"/>
          </ac:spMkLst>
        </pc:spChg>
        <pc:picChg chg="mod">
          <ac:chgData name="Hiram Fleitas" userId="e10fcc43-9abd-4aad-af2d-b6bb7d9e18eb" providerId="ADAL" clId="{AD547821-B5F8-40FA-A3DF-B2A703962C7B}" dt="2022-02-16T00:14:13.007" v="56177" actId="962"/>
          <ac:picMkLst>
            <pc:docMk/>
            <pc:sldMk cId="980089069" sldId="2076137842"/>
            <ac:picMk id="3" creationId="{25B163E9-A390-4CE0-9021-FB92EA51E14C}"/>
          </ac:picMkLst>
        </pc:picChg>
      </pc:sldChg>
      <pc:sldChg chg="modSp mod">
        <pc:chgData name="Hiram Fleitas" userId="e10fcc43-9abd-4aad-af2d-b6bb7d9e18eb" providerId="ADAL" clId="{AD547821-B5F8-40FA-A3DF-B2A703962C7B}" dt="2022-02-18T02:51:35.513" v="72866" actId="6549"/>
        <pc:sldMkLst>
          <pc:docMk/>
          <pc:sldMk cId="36457864" sldId="2076137843"/>
        </pc:sldMkLst>
        <pc:spChg chg="mod">
          <ac:chgData name="Hiram Fleitas" userId="e10fcc43-9abd-4aad-af2d-b6bb7d9e18eb" providerId="ADAL" clId="{AD547821-B5F8-40FA-A3DF-B2A703962C7B}" dt="2022-02-18T02:51:35.513" v="72866" actId="6549"/>
          <ac:spMkLst>
            <pc:docMk/>
            <pc:sldMk cId="36457864" sldId="2076137843"/>
            <ac:spMk id="2" creationId="{FEDBA33C-E60E-4B05-9062-1AF679C225CA}"/>
          </ac:spMkLst>
        </pc:spChg>
        <pc:spChg chg="mod">
          <ac:chgData name="Hiram Fleitas" userId="e10fcc43-9abd-4aad-af2d-b6bb7d9e18eb" providerId="ADAL" clId="{AD547821-B5F8-40FA-A3DF-B2A703962C7B}" dt="2022-02-17T02:50:35.867" v="68696" actId="33553"/>
          <ac:spMkLst>
            <pc:docMk/>
            <pc:sldMk cId="36457864" sldId="2076137843"/>
            <ac:spMk id="4097" creationId="{1EB10C1E-1D72-41E6-A3DE-3D18E3EB38B1}"/>
          </ac:spMkLst>
        </pc:spChg>
        <pc:picChg chg="mod">
          <ac:chgData name="Hiram Fleitas" userId="e10fcc43-9abd-4aad-af2d-b6bb7d9e18eb" providerId="ADAL" clId="{AD547821-B5F8-40FA-A3DF-B2A703962C7B}" dt="2022-02-16T00:14:44.075" v="56261" actId="962"/>
          <ac:picMkLst>
            <pc:docMk/>
            <pc:sldMk cId="36457864" sldId="2076137843"/>
            <ac:picMk id="3" creationId="{25B163E9-A390-4CE0-9021-FB92EA51E14C}"/>
          </ac:picMkLst>
        </pc:picChg>
      </pc:sldChg>
      <pc:sldChg chg="modSp mod">
        <pc:chgData name="Hiram Fleitas" userId="e10fcc43-9abd-4aad-af2d-b6bb7d9e18eb" providerId="ADAL" clId="{AD547821-B5F8-40FA-A3DF-B2A703962C7B}" dt="2022-02-17T02:50:48.501" v="68697" actId="33553"/>
        <pc:sldMkLst>
          <pc:docMk/>
          <pc:sldMk cId="314386068" sldId="2076137844"/>
        </pc:sldMkLst>
        <pc:spChg chg="mod">
          <ac:chgData name="Hiram Fleitas" userId="e10fcc43-9abd-4aad-af2d-b6bb7d9e18eb" providerId="ADAL" clId="{AD547821-B5F8-40FA-A3DF-B2A703962C7B}" dt="2022-02-12T00:24:52.311" v="44333" actId="6549"/>
          <ac:spMkLst>
            <pc:docMk/>
            <pc:sldMk cId="314386068" sldId="2076137844"/>
            <ac:spMk id="2" creationId="{FEDBA33C-E60E-4B05-9062-1AF679C225CA}"/>
          </ac:spMkLst>
        </pc:spChg>
        <pc:spChg chg="mod">
          <ac:chgData name="Hiram Fleitas" userId="e10fcc43-9abd-4aad-af2d-b6bb7d9e18eb" providerId="ADAL" clId="{AD547821-B5F8-40FA-A3DF-B2A703962C7B}" dt="2022-02-17T02:50:48.501" v="68697" actId="33553"/>
          <ac:spMkLst>
            <pc:docMk/>
            <pc:sldMk cId="314386068" sldId="2076137844"/>
            <ac:spMk id="4097" creationId="{1EB10C1E-1D72-41E6-A3DE-3D18E3EB38B1}"/>
          </ac:spMkLst>
        </pc:spChg>
        <pc:picChg chg="mod">
          <ac:chgData name="Hiram Fleitas" userId="e10fcc43-9abd-4aad-af2d-b6bb7d9e18eb" providerId="ADAL" clId="{AD547821-B5F8-40FA-A3DF-B2A703962C7B}" dt="2022-02-16T00:15:41.106" v="56491" actId="962"/>
          <ac:picMkLst>
            <pc:docMk/>
            <pc:sldMk cId="314386068" sldId="2076137844"/>
            <ac:picMk id="5" creationId="{DAE49AB9-2DB6-4CB7-BFF6-4149EC5445FF}"/>
          </ac:picMkLst>
        </pc:picChg>
      </pc:sldChg>
      <pc:sldChg chg="modSp mod">
        <pc:chgData name="Hiram Fleitas" userId="e10fcc43-9abd-4aad-af2d-b6bb7d9e18eb" providerId="ADAL" clId="{AD547821-B5F8-40FA-A3DF-B2A703962C7B}" dt="2022-02-17T02:50:56.697" v="68698" actId="33553"/>
        <pc:sldMkLst>
          <pc:docMk/>
          <pc:sldMk cId="235200568" sldId="2076137845"/>
        </pc:sldMkLst>
        <pc:spChg chg="mod">
          <ac:chgData name="Hiram Fleitas" userId="e10fcc43-9abd-4aad-af2d-b6bb7d9e18eb" providerId="ADAL" clId="{AD547821-B5F8-40FA-A3DF-B2A703962C7B}" dt="2022-02-12T00:24:30.276" v="44330" actId="6549"/>
          <ac:spMkLst>
            <pc:docMk/>
            <pc:sldMk cId="235200568" sldId="2076137845"/>
            <ac:spMk id="2" creationId="{FEDBA33C-E60E-4B05-9062-1AF679C225CA}"/>
          </ac:spMkLst>
        </pc:spChg>
        <pc:spChg chg="mod">
          <ac:chgData name="Hiram Fleitas" userId="e10fcc43-9abd-4aad-af2d-b6bb7d9e18eb" providerId="ADAL" clId="{AD547821-B5F8-40FA-A3DF-B2A703962C7B}" dt="2022-02-17T02:50:56.697" v="68698" actId="33553"/>
          <ac:spMkLst>
            <pc:docMk/>
            <pc:sldMk cId="235200568" sldId="2076137845"/>
            <ac:spMk id="4097" creationId="{1EB10C1E-1D72-41E6-A3DE-3D18E3EB38B1}"/>
          </ac:spMkLst>
        </pc:spChg>
        <pc:picChg chg="mod">
          <ac:chgData name="Hiram Fleitas" userId="e10fcc43-9abd-4aad-af2d-b6bb7d9e18eb" providerId="ADAL" clId="{AD547821-B5F8-40FA-A3DF-B2A703962C7B}" dt="2022-02-16T00:16:52.422" v="56633" actId="962"/>
          <ac:picMkLst>
            <pc:docMk/>
            <pc:sldMk cId="235200568" sldId="2076137845"/>
            <ac:picMk id="3" creationId="{02FBF0F6-CE50-498D-9D46-54EB1635DCDC}"/>
          </ac:picMkLst>
        </pc:picChg>
      </pc:sldChg>
      <pc:sldChg chg="modSp add del mod">
        <pc:chgData name="Hiram Fleitas" userId="e10fcc43-9abd-4aad-af2d-b6bb7d9e18eb" providerId="ADAL" clId="{AD547821-B5F8-40FA-A3DF-B2A703962C7B}" dt="2022-02-17T02:51:29.582" v="68699" actId="33553"/>
        <pc:sldMkLst>
          <pc:docMk/>
          <pc:sldMk cId="2258391045" sldId="2076137847"/>
        </pc:sldMkLst>
        <pc:spChg chg="mod">
          <ac:chgData name="Hiram Fleitas" userId="e10fcc43-9abd-4aad-af2d-b6bb7d9e18eb" providerId="ADAL" clId="{AD547821-B5F8-40FA-A3DF-B2A703962C7B}" dt="2022-02-12T00:30:07.346" v="44388" actId="6549"/>
          <ac:spMkLst>
            <pc:docMk/>
            <pc:sldMk cId="2258391045" sldId="2076137847"/>
            <ac:spMk id="2" creationId="{FEDBA33C-E60E-4B05-9062-1AF679C225CA}"/>
          </ac:spMkLst>
        </pc:spChg>
        <pc:spChg chg="mod">
          <ac:chgData name="Hiram Fleitas" userId="e10fcc43-9abd-4aad-af2d-b6bb7d9e18eb" providerId="ADAL" clId="{AD547821-B5F8-40FA-A3DF-B2A703962C7B}" dt="2022-02-17T02:51:29.582" v="68699" actId="33553"/>
          <ac:spMkLst>
            <pc:docMk/>
            <pc:sldMk cId="2258391045" sldId="2076137847"/>
            <ac:spMk id="4097" creationId="{1EB10C1E-1D72-41E6-A3DE-3D18E3EB38B1}"/>
          </ac:spMkLst>
        </pc:spChg>
        <pc:picChg chg="mod">
          <ac:chgData name="Hiram Fleitas" userId="e10fcc43-9abd-4aad-af2d-b6bb7d9e18eb" providerId="ADAL" clId="{AD547821-B5F8-40FA-A3DF-B2A703962C7B}" dt="2022-02-16T00:17:43.931" v="56739" actId="962"/>
          <ac:picMkLst>
            <pc:docMk/>
            <pc:sldMk cId="2258391045" sldId="2076137847"/>
            <ac:picMk id="3" creationId="{7A929AB6-333F-46DF-BBBC-682369682D71}"/>
          </ac:picMkLst>
        </pc:picChg>
      </pc:sldChg>
      <pc:sldChg chg="modSp add del mod">
        <pc:chgData name="Hiram Fleitas" userId="e10fcc43-9abd-4aad-af2d-b6bb7d9e18eb" providerId="ADAL" clId="{AD547821-B5F8-40FA-A3DF-B2A703962C7B}" dt="2022-02-17T02:51:42.981" v="68701" actId="33524"/>
        <pc:sldMkLst>
          <pc:docMk/>
          <pc:sldMk cId="3560200571" sldId="2076137850"/>
        </pc:sldMkLst>
        <pc:spChg chg="mod">
          <ac:chgData name="Hiram Fleitas" userId="e10fcc43-9abd-4aad-af2d-b6bb7d9e18eb" providerId="ADAL" clId="{AD547821-B5F8-40FA-A3DF-B2A703962C7B}" dt="2022-02-12T00:33:14.371" v="44399" actId="6549"/>
          <ac:spMkLst>
            <pc:docMk/>
            <pc:sldMk cId="3560200571" sldId="2076137850"/>
            <ac:spMk id="2" creationId="{FEDBA33C-E60E-4B05-9062-1AF679C225CA}"/>
          </ac:spMkLst>
        </pc:spChg>
        <pc:spChg chg="mod">
          <ac:chgData name="Hiram Fleitas" userId="e10fcc43-9abd-4aad-af2d-b6bb7d9e18eb" providerId="ADAL" clId="{AD547821-B5F8-40FA-A3DF-B2A703962C7B}" dt="2022-02-17T02:51:42.981" v="68701" actId="33524"/>
          <ac:spMkLst>
            <pc:docMk/>
            <pc:sldMk cId="3560200571" sldId="2076137850"/>
            <ac:spMk id="8" creationId="{CA65C432-96B9-4E03-BA3A-86B5478334CE}"/>
          </ac:spMkLst>
        </pc:spChg>
        <pc:spChg chg="mod">
          <ac:chgData name="Hiram Fleitas" userId="e10fcc43-9abd-4aad-af2d-b6bb7d9e18eb" providerId="ADAL" clId="{AD547821-B5F8-40FA-A3DF-B2A703962C7B}" dt="2022-02-17T02:51:37.196" v="68700" actId="33553"/>
          <ac:spMkLst>
            <pc:docMk/>
            <pc:sldMk cId="3560200571" sldId="2076137850"/>
            <ac:spMk id="4097" creationId="{1EB10C1E-1D72-41E6-A3DE-3D18E3EB38B1}"/>
          </ac:spMkLst>
        </pc:spChg>
      </pc:sldChg>
      <pc:sldChg chg="modSp mod">
        <pc:chgData name="Hiram Fleitas" userId="e10fcc43-9abd-4aad-af2d-b6bb7d9e18eb" providerId="ADAL" clId="{AD547821-B5F8-40FA-A3DF-B2A703962C7B}" dt="2022-02-17T02:52:09.985" v="68702" actId="33553"/>
        <pc:sldMkLst>
          <pc:docMk/>
          <pc:sldMk cId="3745606676" sldId="2076137851"/>
        </pc:sldMkLst>
        <pc:spChg chg="mod">
          <ac:chgData name="Hiram Fleitas" userId="e10fcc43-9abd-4aad-af2d-b6bb7d9e18eb" providerId="ADAL" clId="{AD547821-B5F8-40FA-A3DF-B2A703962C7B}" dt="2022-02-12T00:33:20.334" v="44400" actId="6549"/>
          <ac:spMkLst>
            <pc:docMk/>
            <pc:sldMk cId="3745606676" sldId="2076137851"/>
            <ac:spMk id="2" creationId="{FEDBA33C-E60E-4B05-9062-1AF679C225CA}"/>
          </ac:spMkLst>
        </pc:spChg>
        <pc:spChg chg="mod">
          <ac:chgData name="Hiram Fleitas" userId="e10fcc43-9abd-4aad-af2d-b6bb7d9e18eb" providerId="ADAL" clId="{AD547821-B5F8-40FA-A3DF-B2A703962C7B}" dt="2022-02-17T02:52:09.985" v="68702" actId="33553"/>
          <ac:spMkLst>
            <pc:docMk/>
            <pc:sldMk cId="3745606676" sldId="2076137851"/>
            <ac:spMk id="4097" creationId="{1EB10C1E-1D72-41E6-A3DE-3D18E3EB38B1}"/>
          </ac:spMkLst>
        </pc:spChg>
      </pc:sldChg>
      <pc:sldChg chg="addSp delSp modSp mod modNotesTx">
        <pc:chgData name="Hiram Fleitas" userId="e10fcc43-9abd-4aad-af2d-b6bb7d9e18eb" providerId="ADAL" clId="{AD547821-B5F8-40FA-A3DF-B2A703962C7B}" dt="2022-02-20T16:51:55.323" v="80354" actId="207"/>
        <pc:sldMkLst>
          <pc:docMk/>
          <pc:sldMk cId="1876737630" sldId="2076137852"/>
        </pc:sldMkLst>
        <pc:spChg chg="mod">
          <ac:chgData name="Hiram Fleitas" userId="e10fcc43-9abd-4aad-af2d-b6bb7d9e18eb" providerId="ADAL" clId="{AD547821-B5F8-40FA-A3DF-B2A703962C7B}" dt="2022-02-12T00:33:25.665" v="44401" actId="6549"/>
          <ac:spMkLst>
            <pc:docMk/>
            <pc:sldMk cId="1876737630" sldId="2076137852"/>
            <ac:spMk id="2" creationId="{FEDBA33C-E60E-4B05-9062-1AF679C225CA}"/>
          </ac:spMkLst>
        </pc:spChg>
        <pc:spChg chg="add del mod">
          <ac:chgData name="Hiram Fleitas" userId="e10fcc43-9abd-4aad-af2d-b6bb7d9e18eb" providerId="ADAL" clId="{AD547821-B5F8-40FA-A3DF-B2A703962C7B}" dt="2022-02-20T08:37:40.113" v="80088" actId="478"/>
          <ac:spMkLst>
            <pc:docMk/>
            <pc:sldMk cId="1876737630" sldId="2076137852"/>
            <ac:spMk id="4" creationId="{0EEA434B-31B9-4A48-9139-0AF5385E63B9}"/>
          </ac:spMkLst>
        </pc:spChg>
        <pc:spChg chg="add del mod">
          <ac:chgData name="Hiram Fleitas" userId="e10fcc43-9abd-4aad-af2d-b6bb7d9e18eb" providerId="ADAL" clId="{AD547821-B5F8-40FA-A3DF-B2A703962C7B}" dt="2022-02-20T08:37:37.925" v="80087" actId="478"/>
          <ac:spMkLst>
            <pc:docMk/>
            <pc:sldMk cId="1876737630" sldId="2076137852"/>
            <ac:spMk id="5" creationId="{DD8AD667-F3F1-4AF9-A073-4FDAED91C7D3}"/>
          </ac:spMkLst>
        </pc:spChg>
        <pc:spChg chg="add del">
          <ac:chgData name="Hiram Fleitas" userId="e10fcc43-9abd-4aad-af2d-b6bb7d9e18eb" providerId="ADAL" clId="{AD547821-B5F8-40FA-A3DF-B2A703962C7B}" dt="2022-02-20T08:14:40.682" v="79924" actId="22"/>
          <ac:spMkLst>
            <pc:docMk/>
            <pc:sldMk cId="1876737630" sldId="2076137852"/>
            <ac:spMk id="7" creationId="{9CB67D20-5B2C-4DA7-A44B-7CC1BA39576F}"/>
          </ac:spMkLst>
        </pc:spChg>
        <pc:spChg chg="mod">
          <ac:chgData name="Hiram Fleitas" userId="e10fcc43-9abd-4aad-af2d-b6bb7d9e18eb" providerId="ADAL" clId="{AD547821-B5F8-40FA-A3DF-B2A703962C7B}" dt="2022-02-20T16:50:21.135" v="80343" actId="20577"/>
          <ac:spMkLst>
            <pc:docMk/>
            <pc:sldMk cId="1876737630" sldId="2076137852"/>
            <ac:spMk id="8" creationId="{CA65C432-96B9-4E03-BA3A-86B5478334CE}"/>
          </ac:spMkLst>
        </pc:spChg>
        <pc:spChg chg="add mod">
          <ac:chgData name="Hiram Fleitas" userId="e10fcc43-9abd-4aad-af2d-b6bb7d9e18eb" providerId="ADAL" clId="{AD547821-B5F8-40FA-A3DF-B2A703962C7B}" dt="2022-02-20T16:51:55.323" v="80354" actId="207"/>
          <ac:spMkLst>
            <pc:docMk/>
            <pc:sldMk cId="1876737630" sldId="2076137852"/>
            <ac:spMk id="9" creationId="{93C5B140-BAC3-402E-9AAB-2257288533AF}"/>
          </ac:spMkLst>
        </pc:spChg>
        <pc:spChg chg="add mod">
          <ac:chgData name="Hiram Fleitas" userId="e10fcc43-9abd-4aad-af2d-b6bb7d9e18eb" providerId="ADAL" clId="{AD547821-B5F8-40FA-A3DF-B2A703962C7B}" dt="2022-02-20T08:53:27.229" v="80303" actId="122"/>
          <ac:spMkLst>
            <pc:docMk/>
            <pc:sldMk cId="1876737630" sldId="2076137852"/>
            <ac:spMk id="12" creationId="{1C0480BC-6496-4758-A293-5F3B91681ECE}"/>
          </ac:spMkLst>
        </pc:spChg>
        <pc:spChg chg="add del mod">
          <ac:chgData name="Hiram Fleitas" userId="e10fcc43-9abd-4aad-af2d-b6bb7d9e18eb" providerId="ADAL" clId="{AD547821-B5F8-40FA-A3DF-B2A703962C7B}" dt="2022-02-20T08:52:44.878" v="80298"/>
          <ac:spMkLst>
            <pc:docMk/>
            <pc:sldMk cId="1876737630" sldId="2076137852"/>
            <ac:spMk id="17" creationId="{EF435313-6E2B-44C6-8F8D-06CF083AE49C}"/>
          </ac:spMkLst>
        </pc:spChg>
        <pc:spChg chg="mod">
          <ac:chgData name="Hiram Fleitas" userId="e10fcc43-9abd-4aad-af2d-b6bb7d9e18eb" providerId="ADAL" clId="{AD547821-B5F8-40FA-A3DF-B2A703962C7B}" dt="2022-02-17T02:52:16.313" v="68703" actId="33553"/>
          <ac:spMkLst>
            <pc:docMk/>
            <pc:sldMk cId="1876737630" sldId="2076137852"/>
            <ac:spMk id="4097" creationId="{1EB10C1E-1D72-41E6-A3DE-3D18E3EB38B1}"/>
          </ac:spMkLst>
        </pc:spChg>
        <pc:picChg chg="add del mod">
          <ac:chgData name="Hiram Fleitas" userId="e10fcc43-9abd-4aad-af2d-b6bb7d9e18eb" providerId="ADAL" clId="{AD547821-B5F8-40FA-A3DF-B2A703962C7B}" dt="2022-02-20T08:38:35.314" v="80090" actId="478"/>
          <ac:picMkLst>
            <pc:docMk/>
            <pc:sldMk cId="1876737630" sldId="2076137852"/>
            <ac:picMk id="11" creationId="{BA19FECF-7251-44E6-95D6-B847F07FABD3}"/>
          </ac:picMkLst>
        </pc:picChg>
        <pc:picChg chg="add del mod">
          <ac:chgData name="Hiram Fleitas" userId="e10fcc43-9abd-4aad-af2d-b6bb7d9e18eb" providerId="ADAL" clId="{AD547821-B5F8-40FA-A3DF-B2A703962C7B}" dt="2022-02-20T16:51:10.132" v="80349" actId="1076"/>
          <ac:picMkLst>
            <pc:docMk/>
            <pc:sldMk cId="1876737630" sldId="2076137852"/>
            <ac:picMk id="1026" creationId="{8B4DDFA4-CF62-4A01-AF8A-4EC1FBAEAF9D}"/>
          </ac:picMkLst>
        </pc:picChg>
      </pc:sldChg>
      <pc:sldChg chg="addSp modSp mod modAnim modNotesTx">
        <pc:chgData name="Hiram Fleitas" userId="e10fcc43-9abd-4aad-af2d-b6bb7d9e18eb" providerId="ADAL" clId="{AD547821-B5F8-40FA-A3DF-B2A703962C7B}" dt="2022-02-11T15:21:36.058" v="28684"/>
        <pc:sldMkLst>
          <pc:docMk/>
          <pc:sldMk cId="804060738" sldId="2134804977"/>
        </pc:sldMkLst>
        <pc:spChg chg="add mod">
          <ac:chgData name="Hiram Fleitas" userId="e10fcc43-9abd-4aad-af2d-b6bb7d9e18eb" providerId="ADAL" clId="{AD547821-B5F8-40FA-A3DF-B2A703962C7B}" dt="2022-02-11T15:09:29.043" v="28169" actId="554"/>
          <ac:spMkLst>
            <pc:docMk/>
            <pc:sldMk cId="804060738" sldId="2134804977"/>
            <ac:spMk id="44" creationId="{2E8A7615-C9EC-4A93-BB82-70527C108040}"/>
          </ac:spMkLst>
        </pc:spChg>
        <pc:spChg chg="add mod">
          <ac:chgData name="Hiram Fleitas" userId="e10fcc43-9abd-4aad-af2d-b6bb7d9e18eb" providerId="ADAL" clId="{AD547821-B5F8-40FA-A3DF-B2A703962C7B}" dt="2022-02-11T15:09:17.259" v="28168" actId="554"/>
          <ac:spMkLst>
            <pc:docMk/>
            <pc:sldMk cId="804060738" sldId="2134804977"/>
            <ac:spMk id="45" creationId="{1E6E529A-8483-4217-A150-C7942BF71FDB}"/>
          </ac:spMkLst>
        </pc:spChg>
        <pc:spChg chg="add mod">
          <ac:chgData name="Hiram Fleitas" userId="e10fcc43-9abd-4aad-af2d-b6bb7d9e18eb" providerId="ADAL" clId="{AD547821-B5F8-40FA-A3DF-B2A703962C7B}" dt="2022-02-11T15:09:29.043" v="28169" actId="554"/>
          <ac:spMkLst>
            <pc:docMk/>
            <pc:sldMk cId="804060738" sldId="2134804977"/>
            <ac:spMk id="47" creationId="{8485B21B-A939-41D4-B8C7-28CFD47DCFAB}"/>
          </ac:spMkLst>
        </pc:spChg>
        <pc:spChg chg="add mod">
          <ac:chgData name="Hiram Fleitas" userId="e10fcc43-9abd-4aad-af2d-b6bb7d9e18eb" providerId="ADAL" clId="{AD547821-B5F8-40FA-A3DF-B2A703962C7B}" dt="2022-02-11T15:09:17.259" v="28168" actId="554"/>
          <ac:spMkLst>
            <pc:docMk/>
            <pc:sldMk cId="804060738" sldId="2134804977"/>
            <ac:spMk id="48" creationId="{43E6D168-9D67-4520-ABDF-D2F0B61BF85E}"/>
          </ac:spMkLst>
        </pc:spChg>
      </pc:sldChg>
      <pc:sldChg chg="del ord">
        <pc:chgData name="Hiram Fleitas" userId="e10fcc43-9abd-4aad-af2d-b6bb7d9e18eb" providerId="ADAL" clId="{AD547821-B5F8-40FA-A3DF-B2A703962C7B}" dt="2022-01-29T22:54:39.238" v="6329" actId="2696"/>
        <pc:sldMkLst>
          <pc:docMk/>
          <pc:sldMk cId="354380816" sldId="2134804978"/>
        </pc:sldMkLst>
      </pc:sldChg>
      <pc:sldChg chg="mod modShow">
        <pc:chgData name="Hiram Fleitas" userId="e10fcc43-9abd-4aad-af2d-b6bb7d9e18eb" providerId="ADAL" clId="{AD547821-B5F8-40FA-A3DF-B2A703962C7B}" dt="2022-02-20T03:04:20.633" v="76861" actId="729"/>
        <pc:sldMkLst>
          <pc:docMk/>
          <pc:sldMk cId="2754326090" sldId="2134804983"/>
        </pc:sldMkLst>
      </pc:sldChg>
      <pc:sldChg chg="add del">
        <pc:chgData name="Hiram Fleitas" userId="e10fcc43-9abd-4aad-af2d-b6bb7d9e18eb" providerId="ADAL" clId="{AD547821-B5F8-40FA-A3DF-B2A703962C7B}" dt="2022-02-11T15:21:56.912" v="28685" actId="2696"/>
        <pc:sldMkLst>
          <pc:docMk/>
          <pc:sldMk cId="2246788912" sldId="2134804984"/>
        </pc:sldMkLst>
      </pc:sldChg>
      <pc:sldChg chg="modSp del ord modCm modNotesTx">
        <pc:chgData name="Hiram Fleitas" userId="e10fcc43-9abd-4aad-af2d-b6bb7d9e18eb" providerId="ADAL" clId="{AD547821-B5F8-40FA-A3DF-B2A703962C7B}" dt="2022-02-18T02:53:54.802" v="72874"/>
        <pc:sldMkLst>
          <pc:docMk/>
          <pc:sldMk cId="3291539766" sldId="2134805015"/>
        </pc:sldMkLst>
        <pc:spChg chg="mod">
          <ac:chgData name="Hiram Fleitas" userId="e10fcc43-9abd-4aad-af2d-b6bb7d9e18eb" providerId="ADAL" clId="{AD547821-B5F8-40FA-A3DF-B2A703962C7B}" dt="2022-01-28T01:40:01.443" v="6006" actId="207"/>
          <ac:spMkLst>
            <pc:docMk/>
            <pc:sldMk cId="3291539766" sldId="2134805015"/>
            <ac:spMk id="51" creationId="{AE02E349-A4DD-D848-A929-3BC466691101}"/>
          </ac:spMkLst>
        </pc:spChg>
      </pc:sldChg>
      <pc:sldChg chg="modSp add del mod ord">
        <pc:chgData name="Hiram Fleitas" userId="e10fcc43-9abd-4aad-af2d-b6bb7d9e18eb" providerId="ADAL" clId="{AD547821-B5F8-40FA-A3DF-B2A703962C7B}" dt="2022-02-13T16:48:02.197" v="48113" actId="2696"/>
        <pc:sldMkLst>
          <pc:docMk/>
          <pc:sldMk cId="1086984028" sldId="2134805019"/>
        </pc:sldMkLst>
        <pc:spChg chg="mod">
          <ac:chgData name="Hiram Fleitas" userId="e10fcc43-9abd-4aad-af2d-b6bb7d9e18eb" providerId="ADAL" clId="{AD547821-B5F8-40FA-A3DF-B2A703962C7B}" dt="2022-01-28T01:48:35.762" v="6022"/>
          <ac:spMkLst>
            <pc:docMk/>
            <pc:sldMk cId="1086984028" sldId="2134805019"/>
            <ac:spMk id="10" creationId="{CD78F207-D604-4936-8124-622D7B36A422}"/>
          </ac:spMkLst>
        </pc:spChg>
      </pc:sldChg>
      <pc:sldChg chg="add mod modShow modCm">
        <pc:chgData name="Hiram Fleitas" userId="e10fcc43-9abd-4aad-af2d-b6bb7d9e18eb" providerId="ADAL" clId="{AD547821-B5F8-40FA-A3DF-B2A703962C7B}" dt="2022-02-18T02:31:27.889" v="72646"/>
        <pc:sldMkLst>
          <pc:docMk/>
          <pc:sldMk cId="1830061129" sldId="2134805019"/>
        </pc:sldMkLst>
      </pc:sldChg>
      <pc:sldChg chg="modSp add del mod">
        <pc:chgData name="Hiram Fleitas" userId="e10fcc43-9abd-4aad-af2d-b6bb7d9e18eb" providerId="ADAL" clId="{AD547821-B5F8-40FA-A3DF-B2A703962C7B}" dt="2022-02-13T16:48:20.483" v="48118"/>
        <pc:sldMkLst>
          <pc:docMk/>
          <pc:sldMk cId="4227262810" sldId="2134805019"/>
        </pc:sldMkLst>
        <pc:spChg chg="mod">
          <ac:chgData name="Hiram Fleitas" userId="e10fcc43-9abd-4aad-af2d-b6bb7d9e18eb" providerId="ADAL" clId="{AD547821-B5F8-40FA-A3DF-B2A703962C7B}" dt="2022-02-13T16:48:20.483" v="48118"/>
          <ac:spMkLst>
            <pc:docMk/>
            <pc:sldMk cId="4227262810" sldId="2134805019"/>
            <ac:spMk id="10" creationId="{CD78F207-D604-4936-8124-622D7B36A422}"/>
          </ac:spMkLst>
        </pc:spChg>
      </pc:sldChg>
      <pc:sldChg chg="addSp delSp modSp add del mod modShow modNotesTx">
        <pc:chgData name="Hiram Fleitas" userId="e10fcc43-9abd-4aad-af2d-b6bb7d9e18eb" providerId="ADAL" clId="{AD547821-B5F8-40FA-A3DF-B2A703962C7B}" dt="2022-01-29T22:50:24.806" v="6328" actId="729"/>
        <pc:sldMkLst>
          <pc:docMk/>
          <pc:sldMk cId="3815930318" sldId="2134805021"/>
        </pc:sldMkLst>
        <pc:spChg chg="add del">
          <ac:chgData name="Hiram Fleitas" userId="e10fcc43-9abd-4aad-af2d-b6bb7d9e18eb" providerId="ADAL" clId="{AD547821-B5F8-40FA-A3DF-B2A703962C7B}" dt="2022-01-29T22:48:37.794" v="6269" actId="22"/>
          <ac:spMkLst>
            <pc:docMk/>
            <pc:sldMk cId="3815930318" sldId="2134805021"/>
            <ac:spMk id="2" creationId="{BB106CEE-F9BD-4851-A473-99FE7AA98FD6}"/>
          </ac:spMkLst>
        </pc:spChg>
        <pc:spChg chg="add del mod">
          <ac:chgData name="Hiram Fleitas" userId="e10fcc43-9abd-4aad-af2d-b6bb7d9e18eb" providerId="ADAL" clId="{AD547821-B5F8-40FA-A3DF-B2A703962C7B}" dt="2022-01-29T22:50:14.871" v="6327" actId="478"/>
          <ac:spMkLst>
            <pc:docMk/>
            <pc:sldMk cId="3815930318" sldId="2134805021"/>
            <ac:spMk id="3" creationId="{1834CC5A-EF31-4F8E-B41E-8D490C8F335C}"/>
          </ac:spMkLst>
        </pc:spChg>
        <pc:spChg chg="mod">
          <ac:chgData name="Hiram Fleitas" userId="e10fcc43-9abd-4aad-af2d-b6bb7d9e18eb" providerId="ADAL" clId="{AD547821-B5F8-40FA-A3DF-B2A703962C7B}" dt="2022-01-29T22:50:11.863" v="6326" actId="1076"/>
          <ac:spMkLst>
            <pc:docMk/>
            <pc:sldMk cId="3815930318" sldId="2134805021"/>
            <ac:spMk id="4" creationId="{0E64A2A6-4026-4D9B-A3C4-1E0C55DF0DBC}"/>
          </ac:spMkLst>
        </pc:spChg>
        <pc:spChg chg="mod">
          <ac:chgData name="Hiram Fleitas" userId="e10fcc43-9abd-4aad-af2d-b6bb7d9e18eb" providerId="ADAL" clId="{AD547821-B5F8-40FA-A3DF-B2A703962C7B}" dt="2022-01-29T22:49:42.699" v="6322" actId="20577"/>
          <ac:spMkLst>
            <pc:docMk/>
            <pc:sldMk cId="3815930318" sldId="2134805021"/>
            <ac:spMk id="6" creationId="{2B4709D1-963E-41A6-B9B0-091F260743D8}"/>
          </ac:spMkLst>
        </pc:spChg>
        <pc:spChg chg="mod">
          <ac:chgData name="Hiram Fleitas" userId="e10fcc43-9abd-4aad-af2d-b6bb7d9e18eb" providerId="ADAL" clId="{AD547821-B5F8-40FA-A3DF-B2A703962C7B}" dt="2022-01-29T22:50:11.863" v="6326" actId="1076"/>
          <ac:spMkLst>
            <pc:docMk/>
            <pc:sldMk cId="3815930318" sldId="2134805021"/>
            <ac:spMk id="10" creationId="{36E2AF6A-C41E-4030-802C-827DFDF79616}"/>
          </ac:spMkLst>
        </pc:spChg>
      </pc:sldChg>
      <pc:sldChg chg="modSp mod ord">
        <pc:chgData name="Hiram Fleitas" userId="e10fcc43-9abd-4aad-af2d-b6bb7d9e18eb" providerId="ADAL" clId="{AD547821-B5F8-40FA-A3DF-B2A703962C7B}" dt="2022-02-18T06:14:31.962" v="73339"/>
        <pc:sldMkLst>
          <pc:docMk/>
          <pc:sldMk cId="4109732655" sldId="2134805024"/>
        </pc:sldMkLst>
        <pc:spChg chg="mod">
          <ac:chgData name="Hiram Fleitas" userId="e10fcc43-9abd-4aad-af2d-b6bb7d9e18eb" providerId="ADAL" clId="{AD547821-B5F8-40FA-A3DF-B2A703962C7B}" dt="2022-02-12T00:37:44.410" v="44450" actId="207"/>
          <ac:spMkLst>
            <pc:docMk/>
            <pc:sldMk cId="4109732655" sldId="2134805024"/>
            <ac:spMk id="24" creationId="{261662A2-08B1-4A20-BE05-16E90007B048}"/>
          </ac:spMkLst>
        </pc:spChg>
      </pc:sldChg>
      <pc:sldChg chg="modSp mod modAnim modNotesTx">
        <pc:chgData name="Hiram Fleitas" userId="e10fcc43-9abd-4aad-af2d-b6bb7d9e18eb" providerId="ADAL" clId="{AD547821-B5F8-40FA-A3DF-B2A703962C7B}" dt="2022-02-11T17:33:59.841" v="34105" actId="20577"/>
        <pc:sldMkLst>
          <pc:docMk/>
          <pc:sldMk cId="2756395821" sldId="2134805028"/>
        </pc:sldMkLst>
        <pc:spChg chg="mod">
          <ac:chgData name="Hiram Fleitas" userId="e10fcc43-9abd-4aad-af2d-b6bb7d9e18eb" providerId="ADAL" clId="{AD547821-B5F8-40FA-A3DF-B2A703962C7B}" dt="2022-02-11T17:32:45.414" v="34045" actId="1076"/>
          <ac:spMkLst>
            <pc:docMk/>
            <pc:sldMk cId="2756395821" sldId="2134805028"/>
            <ac:spMk id="6" creationId="{635A4FBD-FAB0-4247-99E5-429AF7B99A8F}"/>
          </ac:spMkLst>
        </pc:spChg>
        <pc:spChg chg="mod">
          <ac:chgData name="Hiram Fleitas" userId="e10fcc43-9abd-4aad-af2d-b6bb7d9e18eb" providerId="ADAL" clId="{AD547821-B5F8-40FA-A3DF-B2A703962C7B}" dt="2022-02-11T17:32:45.414" v="34045" actId="1076"/>
          <ac:spMkLst>
            <pc:docMk/>
            <pc:sldMk cId="2756395821" sldId="2134805028"/>
            <ac:spMk id="44" creationId="{9E3BB702-64D2-4D45-A714-C0F756A81A3C}"/>
          </ac:spMkLst>
        </pc:spChg>
      </pc:sldChg>
      <pc:sldChg chg="del ord">
        <pc:chgData name="Hiram Fleitas" userId="e10fcc43-9abd-4aad-af2d-b6bb7d9e18eb" providerId="ADAL" clId="{AD547821-B5F8-40FA-A3DF-B2A703962C7B}" dt="2022-02-13T16:47:44.150" v="48112" actId="2696"/>
        <pc:sldMkLst>
          <pc:docMk/>
          <pc:sldMk cId="532440641" sldId="2134805030"/>
        </pc:sldMkLst>
      </pc:sldChg>
      <pc:sldChg chg="ord">
        <pc:chgData name="Hiram Fleitas" userId="e10fcc43-9abd-4aad-af2d-b6bb7d9e18eb" providerId="ADAL" clId="{AD547821-B5F8-40FA-A3DF-B2A703962C7B}" dt="2022-02-13T16:31:25.650" v="48104"/>
        <pc:sldMkLst>
          <pc:docMk/>
          <pc:sldMk cId="3886412967" sldId="2134805031"/>
        </pc:sldMkLst>
      </pc:sldChg>
      <pc:sldChg chg="modSp add del mod ord">
        <pc:chgData name="Hiram Fleitas" userId="e10fcc43-9abd-4aad-af2d-b6bb7d9e18eb" providerId="ADAL" clId="{AD547821-B5F8-40FA-A3DF-B2A703962C7B}" dt="2022-02-13T16:46:54.652" v="48111" actId="2696"/>
        <pc:sldMkLst>
          <pc:docMk/>
          <pc:sldMk cId="714083029" sldId="2134805032"/>
        </pc:sldMkLst>
        <pc:spChg chg="mod">
          <ac:chgData name="Hiram Fleitas" userId="e10fcc43-9abd-4aad-af2d-b6bb7d9e18eb" providerId="ADAL" clId="{AD547821-B5F8-40FA-A3DF-B2A703962C7B}" dt="2022-01-28T01:47:24.190" v="6016"/>
          <ac:spMkLst>
            <pc:docMk/>
            <pc:sldMk cId="714083029" sldId="2134805032"/>
            <ac:spMk id="10" creationId="{CD78F207-D604-4936-8124-622D7B36A422}"/>
          </ac:spMkLst>
        </pc:spChg>
      </pc:sldChg>
      <pc:sldChg chg="modSp add del mod">
        <pc:chgData name="Hiram Fleitas" userId="e10fcc43-9abd-4aad-af2d-b6bb7d9e18eb" providerId="ADAL" clId="{AD547821-B5F8-40FA-A3DF-B2A703962C7B}" dt="2022-02-13T16:48:20.483" v="48118"/>
        <pc:sldMkLst>
          <pc:docMk/>
          <pc:sldMk cId="1011037072" sldId="2134805033"/>
        </pc:sldMkLst>
        <pc:spChg chg="mod">
          <ac:chgData name="Hiram Fleitas" userId="e10fcc43-9abd-4aad-af2d-b6bb7d9e18eb" providerId="ADAL" clId="{AD547821-B5F8-40FA-A3DF-B2A703962C7B}" dt="2022-02-13T16:48:20.483" v="48118"/>
          <ac:spMkLst>
            <pc:docMk/>
            <pc:sldMk cId="1011037072" sldId="2134805033"/>
            <ac:spMk id="10" creationId="{CD78F207-D604-4936-8124-622D7B36A422}"/>
          </ac:spMkLst>
        </pc:spChg>
      </pc:sldChg>
      <pc:sldChg chg="modSp add del mod ord">
        <pc:chgData name="Hiram Fleitas" userId="e10fcc43-9abd-4aad-af2d-b6bb7d9e18eb" providerId="ADAL" clId="{AD547821-B5F8-40FA-A3DF-B2A703962C7B}" dt="2022-02-13T16:48:02.197" v="48113" actId="2696"/>
        <pc:sldMkLst>
          <pc:docMk/>
          <pc:sldMk cId="2581063681" sldId="2134805033"/>
        </pc:sldMkLst>
        <pc:spChg chg="mod">
          <ac:chgData name="Hiram Fleitas" userId="e10fcc43-9abd-4aad-af2d-b6bb7d9e18eb" providerId="ADAL" clId="{AD547821-B5F8-40FA-A3DF-B2A703962C7B}" dt="2022-01-28T01:48:35.762" v="6022"/>
          <ac:spMkLst>
            <pc:docMk/>
            <pc:sldMk cId="2581063681" sldId="2134805033"/>
            <ac:spMk id="10" creationId="{CD78F207-D604-4936-8124-622D7B36A422}"/>
          </ac:spMkLst>
        </pc:spChg>
        <pc:spChg chg="mod">
          <ac:chgData name="Hiram Fleitas" userId="e10fcc43-9abd-4aad-af2d-b6bb7d9e18eb" providerId="ADAL" clId="{AD547821-B5F8-40FA-A3DF-B2A703962C7B}" dt="2022-01-30T15:41:27.285" v="6976" actId="6549"/>
          <ac:spMkLst>
            <pc:docMk/>
            <pc:sldMk cId="2581063681" sldId="2134805033"/>
            <ac:spMk id="133" creationId="{D7B339B7-67BD-4DFA-A1BF-7CE783FD5331}"/>
          </ac:spMkLst>
        </pc:spChg>
      </pc:sldChg>
      <pc:sldChg chg="add">
        <pc:chgData name="Hiram Fleitas" userId="e10fcc43-9abd-4aad-af2d-b6bb7d9e18eb" providerId="ADAL" clId="{AD547821-B5F8-40FA-A3DF-B2A703962C7B}" dt="2022-02-13T16:48:20.546" v="48119"/>
        <pc:sldMkLst>
          <pc:docMk/>
          <pc:sldMk cId="2996127728" sldId="2134805033"/>
        </pc:sldMkLst>
      </pc:sldChg>
      <pc:sldChg chg="add del">
        <pc:chgData name="Hiram Fleitas" userId="e10fcc43-9abd-4aad-af2d-b6bb7d9e18eb" providerId="ADAL" clId="{AD547821-B5F8-40FA-A3DF-B2A703962C7B}" dt="2022-01-28T01:52:09.186" v="6036"/>
        <pc:sldMkLst>
          <pc:docMk/>
          <pc:sldMk cId="51996097" sldId="2134805034"/>
        </pc:sldMkLst>
      </pc:sldChg>
      <pc:sldChg chg="delSp modSp mod">
        <pc:chgData name="Hiram Fleitas" userId="e10fcc43-9abd-4aad-af2d-b6bb7d9e18eb" providerId="ADAL" clId="{AD547821-B5F8-40FA-A3DF-B2A703962C7B}" dt="2022-02-17T03:31:51.841" v="69352"/>
        <pc:sldMkLst>
          <pc:docMk/>
          <pc:sldMk cId="1739163473" sldId="2146846569"/>
        </pc:sldMkLst>
        <pc:spChg chg="del">
          <ac:chgData name="Hiram Fleitas" userId="e10fcc43-9abd-4aad-af2d-b6bb7d9e18eb" providerId="ADAL" clId="{AD547821-B5F8-40FA-A3DF-B2A703962C7B}" dt="2022-02-05T17:02:12.908" v="19269" actId="478"/>
          <ac:spMkLst>
            <pc:docMk/>
            <pc:sldMk cId="1739163473" sldId="2146846569"/>
            <ac:spMk id="2" creationId="{AF4BC146-C87B-4F97-AF51-650A6398C3CB}"/>
          </ac:spMkLst>
        </pc:spChg>
        <pc:spChg chg="mod">
          <ac:chgData name="Hiram Fleitas" userId="e10fcc43-9abd-4aad-af2d-b6bb7d9e18eb" providerId="ADAL" clId="{AD547821-B5F8-40FA-A3DF-B2A703962C7B}" dt="2022-02-16T22:13:27.689" v="62171" actId="962"/>
          <ac:spMkLst>
            <pc:docMk/>
            <pc:sldMk cId="1739163473" sldId="2146846569"/>
            <ac:spMk id="46" creationId="{BFC5D0F1-FB40-41EE-98B3-444B0F768054}"/>
          </ac:spMkLst>
        </pc:spChg>
        <pc:spChg chg="mod">
          <ac:chgData name="Hiram Fleitas" userId="e10fcc43-9abd-4aad-af2d-b6bb7d9e18eb" providerId="ADAL" clId="{AD547821-B5F8-40FA-A3DF-B2A703962C7B}" dt="2022-02-16T22:12:27.689" v="62124" actId="962"/>
          <ac:spMkLst>
            <pc:docMk/>
            <pc:sldMk cId="1739163473" sldId="2146846569"/>
            <ac:spMk id="55" creationId="{6D42AF30-584E-48E7-A602-497369D4B52F}"/>
          </ac:spMkLst>
        </pc:spChg>
        <pc:spChg chg="mod">
          <ac:chgData name="Hiram Fleitas" userId="e10fcc43-9abd-4aad-af2d-b6bb7d9e18eb" providerId="ADAL" clId="{AD547821-B5F8-40FA-A3DF-B2A703962C7B}" dt="2022-02-16T22:13:42.775" v="62203" actId="962"/>
          <ac:spMkLst>
            <pc:docMk/>
            <pc:sldMk cId="1739163473" sldId="2146846569"/>
            <ac:spMk id="163" creationId="{E2FFC8E1-6919-4140-8A12-FBFCADEAC3FA}"/>
          </ac:spMkLst>
        </pc:spChg>
        <pc:spChg chg="mod">
          <ac:chgData name="Hiram Fleitas" userId="e10fcc43-9abd-4aad-af2d-b6bb7d9e18eb" providerId="ADAL" clId="{AD547821-B5F8-40FA-A3DF-B2A703962C7B}" dt="2022-02-16T22:16:59.753" v="62331" actId="962"/>
          <ac:spMkLst>
            <pc:docMk/>
            <pc:sldMk cId="1739163473" sldId="2146846569"/>
            <ac:spMk id="203" creationId="{2E18FF48-3718-40FF-861B-1CC77083C9BA}"/>
          </ac:spMkLst>
        </pc:spChg>
        <pc:spChg chg="mod">
          <ac:chgData name="Hiram Fleitas" userId="e10fcc43-9abd-4aad-af2d-b6bb7d9e18eb" providerId="ADAL" clId="{AD547821-B5F8-40FA-A3DF-B2A703962C7B}" dt="2022-02-16T22:17:06.355" v="62332" actId="962"/>
          <ac:spMkLst>
            <pc:docMk/>
            <pc:sldMk cId="1739163473" sldId="2146846569"/>
            <ac:spMk id="204" creationId="{18E88BCC-DA76-447F-84DB-D572E9D156CB}"/>
          </ac:spMkLst>
        </pc:spChg>
        <pc:spChg chg="mod">
          <ac:chgData name="Hiram Fleitas" userId="e10fcc43-9abd-4aad-af2d-b6bb7d9e18eb" providerId="ADAL" clId="{AD547821-B5F8-40FA-A3DF-B2A703962C7B}" dt="2022-02-16T22:17:10.083" v="62333" actId="962"/>
          <ac:spMkLst>
            <pc:docMk/>
            <pc:sldMk cId="1739163473" sldId="2146846569"/>
            <ac:spMk id="205" creationId="{79778640-E58C-4389-BDC6-0AAE43580FD2}"/>
          </ac:spMkLst>
        </pc:spChg>
        <pc:spChg chg="mod">
          <ac:chgData name="Hiram Fleitas" userId="e10fcc43-9abd-4aad-af2d-b6bb7d9e18eb" providerId="ADAL" clId="{AD547821-B5F8-40FA-A3DF-B2A703962C7B}" dt="2022-02-16T22:17:13.691" v="62334" actId="962"/>
          <ac:spMkLst>
            <pc:docMk/>
            <pc:sldMk cId="1739163473" sldId="2146846569"/>
            <ac:spMk id="206" creationId="{38CA6D43-F9F1-4666-96B5-3DAB7282FB74}"/>
          </ac:spMkLst>
        </pc:spChg>
        <pc:spChg chg="mod">
          <ac:chgData name="Hiram Fleitas" userId="e10fcc43-9abd-4aad-af2d-b6bb7d9e18eb" providerId="ADAL" clId="{AD547821-B5F8-40FA-A3DF-B2A703962C7B}" dt="2022-02-16T22:17:24.310" v="62335" actId="962"/>
          <ac:spMkLst>
            <pc:docMk/>
            <pc:sldMk cId="1739163473" sldId="2146846569"/>
            <ac:spMk id="207" creationId="{FDAC26E1-EBF4-4075-A954-3B8A256230AA}"/>
          </ac:spMkLst>
        </pc:spChg>
        <pc:spChg chg="mod">
          <ac:chgData name="Hiram Fleitas" userId="e10fcc43-9abd-4aad-af2d-b6bb7d9e18eb" providerId="ADAL" clId="{AD547821-B5F8-40FA-A3DF-B2A703962C7B}" dt="2022-02-16T22:17:28.189" v="62336" actId="962"/>
          <ac:spMkLst>
            <pc:docMk/>
            <pc:sldMk cId="1739163473" sldId="2146846569"/>
            <ac:spMk id="210" creationId="{8ED362FD-E7E8-4046-8828-87D6687B09B3}"/>
          </ac:spMkLst>
        </pc:spChg>
        <pc:spChg chg="mod">
          <ac:chgData name="Hiram Fleitas" userId="e10fcc43-9abd-4aad-af2d-b6bb7d9e18eb" providerId="ADAL" clId="{AD547821-B5F8-40FA-A3DF-B2A703962C7B}" dt="2022-02-16T22:17:31.692" v="62337" actId="962"/>
          <ac:spMkLst>
            <pc:docMk/>
            <pc:sldMk cId="1739163473" sldId="2146846569"/>
            <ac:spMk id="212" creationId="{721E25BB-6831-49BF-8356-EAB00C43103E}"/>
          </ac:spMkLst>
        </pc:spChg>
        <pc:grpChg chg="mod">
          <ac:chgData name="Hiram Fleitas" userId="e10fcc43-9abd-4aad-af2d-b6bb7d9e18eb" providerId="ADAL" clId="{AD547821-B5F8-40FA-A3DF-B2A703962C7B}" dt="2022-02-16T22:12:19.482" v="62102" actId="962"/>
          <ac:grpSpMkLst>
            <pc:docMk/>
            <pc:sldMk cId="1739163473" sldId="2146846569"/>
            <ac:grpSpMk id="56" creationId="{48505C78-3566-4FCF-AA8D-97B6781A1A0B}"/>
          </ac:grpSpMkLst>
        </pc:grpChg>
        <pc:grpChg chg="mod">
          <ac:chgData name="Hiram Fleitas" userId="e10fcc43-9abd-4aad-af2d-b6bb7d9e18eb" providerId="ADAL" clId="{AD547821-B5F8-40FA-A3DF-B2A703962C7B}" dt="2022-02-16T22:14:02.011" v="62277" actId="962"/>
          <ac:grpSpMkLst>
            <pc:docMk/>
            <pc:sldMk cId="1739163473" sldId="2146846569"/>
            <ac:grpSpMk id="83" creationId="{12773D73-008F-4E84-97CF-85AB70A79670}"/>
          </ac:grpSpMkLst>
        </pc:grpChg>
        <pc:grpChg chg="mod">
          <ac:chgData name="Hiram Fleitas" userId="e10fcc43-9abd-4aad-af2d-b6bb7d9e18eb" providerId="ADAL" clId="{AD547821-B5F8-40FA-A3DF-B2A703962C7B}" dt="2022-02-16T22:12:59.656" v="62125" actId="962"/>
          <ac:grpSpMkLst>
            <pc:docMk/>
            <pc:sldMk cId="1739163473" sldId="2146846569"/>
            <ac:grpSpMk id="158" creationId="{042A60C1-9BE4-4F87-BF8F-AFE6A71A922D}"/>
          </ac:grpSpMkLst>
        </pc:grpChg>
        <pc:graphicFrameChg chg="mod">
          <ac:chgData name="Hiram Fleitas" userId="e10fcc43-9abd-4aad-af2d-b6bb7d9e18eb" providerId="ADAL" clId="{AD547821-B5F8-40FA-A3DF-B2A703962C7B}" dt="2022-02-17T03:31:51.841" v="69352"/>
          <ac:graphicFrameMkLst>
            <pc:docMk/>
            <pc:sldMk cId="1739163473" sldId="2146846569"/>
            <ac:graphicFrameMk id="27" creationId="{A3FF1DC1-6E3E-4BDD-92DA-B16543F2DE2C}"/>
          </ac:graphicFrameMkLst>
        </pc:graphicFrameChg>
        <pc:picChg chg="mod">
          <ac:chgData name="Hiram Fleitas" userId="e10fcc43-9abd-4aad-af2d-b6bb7d9e18eb" providerId="ADAL" clId="{AD547821-B5F8-40FA-A3DF-B2A703962C7B}" dt="2022-02-16T22:11:07.352" v="61918" actId="962"/>
          <ac:picMkLst>
            <pc:docMk/>
            <pc:sldMk cId="1739163473" sldId="2146846569"/>
            <ac:picMk id="42" creationId="{E7BE8542-E8D9-449D-AB72-AB98D5A29F9F}"/>
          </ac:picMkLst>
        </pc:picChg>
        <pc:picChg chg="mod">
          <ac:chgData name="Hiram Fleitas" userId="e10fcc43-9abd-4aad-af2d-b6bb7d9e18eb" providerId="ADAL" clId="{AD547821-B5F8-40FA-A3DF-B2A703962C7B}" dt="2022-02-16T22:11:30.630" v="61980" actId="962"/>
          <ac:picMkLst>
            <pc:docMk/>
            <pc:sldMk cId="1739163473" sldId="2146846569"/>
            <ac:picMk id="48" creationId="{66812FAF-74DB-47E1-8170-1FBA4ACAA42C}"/>
          </ac:picMkLst>
        </pc:picChg>
        <pc:picChg chg="mod">
          <ac:chgData name="Hiram Fleitas" userId="e10fcc43-9abd-4aad-af2d-b6bb7d9e18eb" providerId="ADAL" clId="{AD547821-B5F8-40FA-A3DF-B2A703962C7B}" dt="2022-02-16T22:11:17.624" v="61942" actId="962"/>
          <ac:picMkLst>
            <pc:docMk/>
            <pc:sldMk cId="1739163473" sldId="2146846569"/>
            <ac:picMk id="61" creationId="{217C858D-674C-4993-99B0-FF323783DAED}"/>
          </ac:picMkLst>
        </pc:picChg>
        <pc:picChg chg="mod">
          <ac:chgData name="Hiram Fleitas" userId="e10fcc43-9abd-4aad-af2d-b6bb7d9e18eb" providerId="ADAL" clId="{AD547821-B5F8-40FA-A3DF-B2A703962C7B}" dt="2022-02-16T22:11:39.841" v="61992" actId="962"/>
          <ac:picMkLst>
            <pc:docMk/>
            <pc:sldMk cId="1739163473" sldId="2146846569"/>
            <ac:picMk id="74" creationId="{37E82C1B-6946-4D97-9F39-6A271AA93180}"/>
          </ac:picMkLst>
        </pc:picChg>
        <pc:picChg chg="mod">
          <ac:chgData name="Hiram Fleitas" userId="e10fcc43-9abd-4aad-af2d-b6bb7d9e18eb" providerId="ADAL" clId="{AD547821-B5F8-40FA-A3DF-B2A703962C7B}" dt="2022-02-16T22:12:02.971" v="62060" actId="962"/>
          <ac:picMkLst>
            <pc:docMk/>
            <pc:sldMk cId="1739163473" sldId="2146846569"/>
            <ac:picMk id="76" creationId="{8E3A10D7-CB1D-481D-BCE5-759ACFD29CC7}"/>
          </ac:picMkLst>
        </pc:picChg>
        <pc:picChg chg="mod">
          <ac:chgData name="Hiram Fleitas" userId="e10fcc43-9abd-4aad-af2d-b6bb7d9e18eb" providerId="ADAL" clId="{AD547821-B5F8-40FA-A3DF-B2A703962C7B}" dt="2022-02-16T22:12:11.673" v="62070" actId="962"/>
          <ac:picMkLst>
            <pc:docMk/>
            <pc:sldMk cId="1739163473" sldId="2146846569"/>
            <ac:picMk id="78" creationId="{B20237F0-1C2E-4F5A-9DB8-DD95E9109CF9}"/>
          </ac:picMkLst>
        </pc:picChg>
        <pc:picChg chg="mod">
          <ac:chgData name="Hiram Fleitas" userId="e10fcc43-9abd-4aad-af2d-b6bb7d9e18eb" providerId="ADAL" clId="{AD547821-B5F8-40FA-A3DF-B2A703962C7B}" dt="2022-02-16T22:10:54.701" v="61904" actId="962"/>
          <ac:picMkLst>
            <pc:docMk/>
            <pc:sldMk cId="1739163473" sldId="2146846569"/>
            <ac:picMk id="152" creationId="{76A46D13-C1BC-4E16-95DB-5FB30489B9FE}"/>
          </ac:picMkLst>
        </pc:picChg>
        <pc:cxnChg chg="mod">
          <ac:chgData name="Hiram Fleitas" userId="e10fcc43-9abd-4aad-af2d-b6bb7d9e18eb" providerId="ADAL" clId="{AD547821-B5F8-40FA-A3DF-B2A703962C7B}" dt="2022-02-16T22:10:14.954" v="61860" actId="962"/>
          <ac:cxnSpMkLst>
            <pc:docMk/>
            <pc:sldMk cId="1739163473" sldId="2146846569"/>
            <ac:cxnSpMk id="200" creationId="{2EA93A82-ACB4-4760-8882-60D01B78E8F0}"/>
          </ac:cxnSpMkLst>
        </pc:cxnChg>
        <pc:cxnChg chg="mod">
          <ac:chgData name="Hiram Fleitas" userId="e10fcc43-9abd-4aad-af2d-b6bb7d9e18eb" providerId="ADAL" clId="{AD547821-B5F8-40FA-A3DF-B2A703962C7B}" dt="2022-02-16T22:10:19.794" v="61861" actId="962"/>
          <ac:cxnSpMkLst>
            <pc:docMk/>
            <pc:sldMk cId="1739163473" sldId="2146846569"/>
            <ac:cxnSpMk id="201" creationId="{8119C14F-B887-4123-BD65-F091F534D0AD}"/>
          </ac:cxnSpMkLst>
        </pc:cxnChg>
        <pc:cxnChg chg="mod">
          <ac:chgData name="Hiram Fleitas" userId="e10fcc43-9abd-4aad-af2d-b6bb7d9e18eb" providerId="ADAL" clId="{AD547821-B5F8-40FA-A3DF-B2A703962C7B}" dt="2022-02-16T22:10:23.166" v="61862" actId="962"/>
          <ac:cxnSpMkLst>
            <pc:docMk/>
            <pc:sldMk cId="1739163473" sldId="2146846569"/>
            <ac:cxnSpMk id="202" creationId="{92B58574-936E-409E-9630-DF11C99B9BB0}"/>
          </ac:cxnSpMkLst>
        </pc:cxnChg>
        <pc:cxnChg chg="mod">
          <ac:chgData name="Hiram Fleitas" userId="e10fcc43-9abd-4aad-af2d-b6bb7d9e18eb" providerId="ADAL" clId="{AD547821-B5F8-40FA-A3DF-B2A703962C7B}" dt="2022-02-16T22:10:28.613" v="61863" actId="962"/>
          <ac:cxnSpMkLst>
            <pc:docMk/>
            <pc:sldMk cId="1739163473" sldId="2146846569"/>
            <ac:cxnSpMk id="208" creationId="{6FAD0479-6B20-4B28-BD85-0384A3C66EFB}"/>
          </ac:cxnSpMkLst>
        </pc:cxnChg>
        <pc:cxnChg chg="mod">
          <ac:chgData name="Hiram Fleitas" userId="e10fcc43-9abd-4aad-af2d-b6bb7d9e18eb" providerId="ADAL" clId="{AD547821-B5F8-40FA-A3DF-B2A703962C7B}" dt="2022-02-16T22:10:42.997" v="61866" actId="962"/>
          <ac:cxnSpMkLst>
            <pc:docMk/>
            <pc:sldMk cId="1739163473" sldId="2146846569"/>
            <ac:cxnSpMk id="211" creationId="{544976C9-AE76-481E-A551-8ACB760BAACA}"/>
          </ac:cxnSpMkLst>
        </pc:cxnChg>
        <pc:cxnChg chg="mod">
          <ac:chgData name="Hiram Fleitas" userId="e10fcc43-9abd-4aad-af2d-b6bb7d9e18eb" providerId="ADAL" clId="{AD547821-B5F8-40FA-A3DF-B2A703962C7B}" dt="2022-02-16T22:10:39.676" v="61865" actId="962"/>
          <ac:cxnSpMkLst>
            <pc:docMk/>
            <pc:sldMk cId="1739163473" sldId="2146846569"/>
            <ac:cxnSpMk id="213" creationId="{99470746-9F9A-4BD0-B38E-76483690CCA9}"/>
          </ac:cxnSpMkLst>
        </pc:cxnChg>
        <pc:cxnChg chg="mod">
          <ac:chgData name="Hiram Fleitas" userId="e10fcc43-9abd-4aad-af2d-b6bb7d9e18eb" providerId="ADAL" clId="{AD547821-B5F8-40FA-A3DF-B2A703962C7B}" dt="2022-02-16T22:10:32.565" v="61864" actId="962"/>
          <ac:cxnSpMkLst>
            <pc:docMk/>
            <pc:sldMk cId="1739163473" sldId="2146846569"/>
            <ac:cxnSpMk id="565" creationId="{4A333D70-36E5-4384-9EBE-6A2C121BE2C3}"/>
          </ac:cxnSpMkLst>
        </pc:cxnChg>
      </pc:sldChg>
      <pc:sldChg chg="addSp delSp modSp del mod ord">
        <pc:chgData name="Hiram Fleitas" userId="e10fcc43-9abd-4aad-af2d-b6bb7d9e18eb" providerId="ADAL" clId="{AD547821-B5F8-40FA-A3DF-B2A703962C7B}" dt="2022-02-12T00:51:38.263" v="44459" actId="2696"/>
        <pc:sldMkLst>
          <pc:docMk/>
          <pc:sldMk cId="2657330276" sldId="2146846588"/>
        </pc:sldMkLst>
        <pc:spChg chg="add del">
          <ac:chgData name="Hiram Fleitas" userId="e10fcc43-9abd-4aad-af2d-b6bb7d9e18eb" providerId="ADAL" clId="{AD547821-B5F8-40FA-A3DF-B2A703962C7B}" dt="2022-01-30T17:43:58.588" v="8044" actId="22"/>
          <ac:spMkLst>
            <pc:docMk/>
            <pc:sldMk cId="2657330276" sldId="2146846588"/>
            <ac:spMk id="16" creationId="{E7A30CED-6312-4082-BD52-1B0C7F697AFA}"/>
          </ac:spMkLst>
        </pc:spChg>
        <pc:spChg chg="add del">
          <ac:chgData name="Hiram Fleitas" userId="e10fcc43-9abd-4aad-af2d-b6bb7d9e18eb" providerId="ADAL" clId="{AD547821-B5F8-40FA-A3DF-B2A703962C7B}" dt="2022-01-30T17:43:58.588" v="8044" actId="22"/>
          <ac:spMkLst>
            <pc:docMk/>
            <pc:sldMk cId="2657330276" sldId="2146846588"/>
            <ac:spMk id="19" creationId="{5B3FF78D-B4EE-470C-B85D-B53BD322CAFC}"/>
          </ac:spMkLst>
        </pc:spChg>
        <pc:spChg chg="add del">
          <ac:chgData name="Hiram Fleitas" userId="e10fcc43-9abd-4aad-af2d-b6bb7d9e18eb" providerId="ADAL" clId="{AD547821-B5F8-40FA-A3DF-B2A703962C7B}" dt="2022-01-30T17:43:58.588" v="8044" actId="22"/>
          <ac:spMkLst>
            <pc:docMk/>
            <pc:sldMk cId="2657330276" sldId="2146846588"/>
            <ac:spMk id="20" creationId="{D4214C35-6FB9-4155-8E63-5335C15297D4}"/>
          </ac:spMkLst>
        </pc:spChg>
        <pc:spChg chg="add del">
          <ac:chgData name="Hiram Fleitas" userId="e10fcc43-9abd-4aad-af2d-b6bb7d9e18eb" providerId="ADAL" clId="{AD547821-B5F8-40FA-A3DF-B2A703962C7B}" dt="2022-01-30T17:43:58.588" v="8044" actId="22"/>
          <ac:spMkLst>
            <pc:docMk/>
            <pc:sldMk cId="2657330276" sldId="2146846588"/>
            <ac:spMk id="28" creationId="{7D5773BD-FE98-4CB8-A4BC-82452BFACC08}"/>
          </ac:spMkLst>
        </pc:spChg>
        <pc:spChg chg="mod">
          <ac:chgData name="Hiram Fleitas" userId="e10fcc43-9abd-4aad-af2d-b6bb7d9e18eb" providerId="ADAL" clId="{AD547821-B5F8-40FA-A3DF-B2A703962C7B}" dt="2022-01-30T17:28:29.563" v="7990" actId="207"/>
          <ac:spMkLst>
            <pc:docMk/>
            <pc:sldMk cId="2657330276" sldId="2146846588"/>
            <ac:spMk id="154" creationId="{6DE1E5CA-9FCA-4665-8071-F4264850AAB6}"/>
          </ac:spMkLst>
        </pc:spChg>
        <pc:spChg chg="mod">
          <ac:chgData name="Hiram Fleitas" userId="e10fcc43-9abd-4aad-af2d-b6bb7d9e18eb" providerId="ADAL" clId="{AD547821-B5F8-40FA-A3DF-B2A703962C7B}" dt="2022-01-30T17:30:11.178" v="8001" actId="1035"/>
          <ac:spMkLst>
            <pc:docMk/>
            <pc:sldMk cId="2657330276" sldId="2146846588"/>
            <ac:spMk id="193" creationId="{E51D3CF6-B4FC-4293-823F-5684F0697C2C}"/>
          </ac:spMkLst>
        </pc:spChg>
        <pc:picChg chg="add del">
          <ac:chgData name="Hiram Fleitas" userId="e10fcc43-9abd-4aad-af2d-b6bb7d9e18eb" providerId="ADAL" clId="{AD547821-B5F8-40FA-A3DF-B2A703962C7B}" dt="2022-01-30T17:29:27.862" v="7992" actId="22"/>
          <ac:picMkLst>
            <pc:docMk/>
            <pc:sldMk cId="2657330276" sldId="2146846588"/>
            <ac:picMk id="4" creationId="{25F4B54C-E74F-406F-BCB0-47B22ED9C331}"/>
          </ac:picMkLst>
        </pc:picChg>
        <pc:picChg chg="add del">
          <ac:chgData name="Hiram Fleitas" userId="e10fcc43-9abd-4aad-af2d-b6bb7d9e18eb" providerId="ADAL" clId="{AD547821-B5F8-40FA-A3DF-B2A703962C7B}" dt="2022-01-30T17:43:58.588" v="8044" actId="22"/>
          <ac:picMkLst>
            <pc:docMk/>
            <pc:sldMk cId="2657330276" sldId="2146846588"/>
            <ac:picMk id="14" creationId="{7A53D9A9-187F-4E2F-8019-CFBC527AA171}"/>
          </ac:picMkLst>
        </pc:picChg>
        <pc:picChg chg="add del">
          <ac:chgData name="Hiram Fleitas" userId="e10fcc43-9abd-4aad-af2d-b6bb7d9e18eb" providerId="ADAL" clId="{AD547821-B5F8-40FA-A3DF-B2A703962C7B}" dt="2022-01-30T17:43:58.588" v="8044" actId="22"/>
          <ac:picMkLst>
            <pc:docMk/>
            <pc:sldMk cId="2657330276" sldId="2146846588"/>
            <ac:picMk id="15" creationId="{237D1539-CBA5-4F91-89CA-CB845D64D98B}"/>
          </ac:picMkLst>
        </pc:picChg>
        <pc:picChg chg="add del">
          <ac:chgData name="Hiram Fleitas" userId="e10fcc43-9abd-4aad-af2d-b6bb7d9e18eb" providerId="ADAL" clId="{AD547821-B5F8-40FA-A3DF-B2A703962C7B}" dt="2022-01-30T17:43:58.588" v="8044" actId="22"/>
          <ac:picMkLst>
            <pc:docMk/>
            <pc:sldMk cId="2657330276" sldId="2146846588"/>
            <ac:picMk id="17" creationId="{D823923A-7EF0-4205-9638-DB8F85F540DE}"/>
          </ac:picMkLst>
        </pc:picChg>
        <pc:picChg chg="add del">
          <ac:chgData name="Hiram Fleitas" userId="e10fcc43-9abd-4aad-af2d-b6bb7d9e18eb" providerId="ADAL" clId="{AD547821-B5F8-40FA-A3DF-B2A703962C7B}" dt="2022-01-30T17:43:58.588" v="8044" actId="22"/>
          <ac:picMkLst>
            <pc:docMk/>
            <pc:sldMk cId="2657330276" sldId="2146846588"/>
            <ac:picMk id="18" creationId="{709381AB-2661-466B-995C-7E4C84500CE7}"/>
          </ac:picMkLst>
        </pc:picChg>
        <pc:cxnChg chg="add del mod">
          <ac:chgData name="Hiram Fleitas" userId="e10fcc43-9abd-4aad-af2d-b6bb7d9e18eb" providerId="ADAL" clId="{AD547821-B5F8-40FA-A3DF-B2A703962C7B}" dt="2022-01-30T17:43:58.588" v="8044" actId="22"/>
          <ac:cxnSpMkLst>
            <pc:docMk/>
            <pc:sldMk cId="2657330276" sldId="2146846588"/>
            <ac:cxnSpMk id="24" creationId="{8A1FBC56-E90B-4F7E-87B0-49F1D0943FB2}"/>
          </ac:cxnSpMkLst>
        </pc:cxnChg>
        <pc:cxnChg chg="add del mod">
          <ac:chgData name="Hiram Fleitas" userId="e10fcc43-9abd-4aad-af2d-b6bb7d9e18eb" providerId="ADAL" clId="{AD547821-B5F8-40FA-A3DF-B2A703962C7B}" dt="2022-01-30T17:43:58.588" v="8044" actId="22"/>
          <ac:cxnSpMkLst>
            <pc:docMk/>
            <pc:sldMk cId="2657330276" sldId="2146846588"/>
            <ac:cxnSpMk id="27" creationId="{627AB68E-075B-491B-8532-7388E7E15093}"/>
          </ac:cxnSpMkLst>
        </pc:cxnChg>
        <pc:cxnChg chg="mod">
          <ac:chgData name="Hiram Fleitas" userId="e10fcc43-9abd-4aad-af2d-b6bb7d9e18eb" providerId="ADAL" clId="{AD547821-B5F8-40FA-A3DF-B2A703962C7B}" dt="2022-01-30T17:30:24.621" v="8003" actId="14100"/>
          <ac:cxnSpMkLst>
            <pc:docMk/>
            <pc:sldMk cId="2657330276" sldId="2146846588"/>
            <ac:cxnSpMk id="144" creationId="{A9331FCD-898B-4856-855F-3B5D6399DF1D}"/>
          </ac:cxnSpMkLst>
        </pc:cxnChg>
      </pc:sldChg>
      <pc:sldChg chg="delSp modSp mod">
        <pc:chgData name="Hiram Fleitas" userId="e10fcc43-9abd-4aad-af2d-b6bb7d9e18eb" providerId="ADAL" clId="{AD547821-B5F8-40FA-A3DF-B2A703962C7B}" dt="2022-02-16T22:06:04.052" v="61783" actId="478"/>
        <pc:sldMkLst>
          <pc:docMk/>
          <pc:sldMk cId="2205341892" sldId="2146846789"/>
        </pc:sldMkLst>
        <pc:spChg chg="del">
          <ac:chgData name="Hiram Fleitas" userId="e10fcc43-9abd-4aad-af2d-b6bb7d9e18eb" providerId="ADAL" clId="{AD547821-B5F8-40FA-A3DF-B2A703962C7B}" dt="2022-02-16T22:06:04.052" v="61783" actId="478"/>
          <ac:spMkLst>
            <pc:docMk/>
            <pc:sldMk cId="2205341892" sldId="2146846789"/>
            <ac:spMk id="6" creationId="{F05DDF52-8254-2841-8A34-3F901EACDA91}"/>
          </ac:spMkLst>
        </pc:spChg>
        <pc:cxnChg chg="mod">
          <ac:chgData name="Hiram Fleitas" userId="e10fcc43-9abd-4aad-af2d-b6bb7d9e18eb" providerId="ADAL" clId="{AD547821-B5F8-40FA-A3DF-B2A703962C7B}" dt="2022-02-16T22:00:13.720" v="61342" actId="962"/>
          <ac:cxnSpMkLst>
            <pc:docMk/>
            <pc:sldMk cId="2205341892" sldId="2146846789"/>
            <ac:cxnSpMk id="5" creationId="{17A4DB41-8A52-7340-9A11-AD2E97F2DF2D}"/>
          </ac:cxnSpMkLst>
        </pc:cxnChg>
        <pc:cxnChg chg="mod">
          <ac:chgData name="Hiram Fleitas" userId="e10fcc43-9abd-4aad-af2d-b6bb7d9e18eb" providerId="ADAL" clId="{AD547821-B5F8-40FA-A3DF-B2A703962C7B}" dt="2022-02-16T22:00:41.093" v="61462" actId="962"/>
          <ac:cxnSpMkLst>
            <pc:docMk/>
            <pc:sldMk cId="2205341892" sldId="2146846789"/>
            <ac:cxnSpMk id="7" creationId="{EA453BAB-D541-DF41-AAF3-2F14FC41AE4C}"/>
          </ac:cxnSpMkLst>
        </pc:cxnChg>
        <pc:cxnChg chg="mod">
          <ac:chgData name="Hiram Fleitas" userId="e10fcc43-9abd-4aad-af2d-b6bb7d9e18eb" providerId="ADAL" clId="{AD547821-B5F8-40FA-A3DF-B2A703962C7B}" dt="2022-02-16T22:01:00.560" v="61552" actId="962"/>
          <ac:cxnSpMkLst>
            <pc:docMk/>
            <pc:sldMk cId="2205341892" sldId="2146846789"/>
            <ac:cxnSpMk id="9" creationId="{F9D6261C-CFCE-C641-82A6-56DE6A915BB7}"/>
          </ac:cxnSpMkLst>
        </pc:cxnChg>
        <pc:cxnChg chg="mod">
          <ac:chgData name="Hiram Fleitas" userId="e10fcc43-9abd-4aad-af2d-b6bb7d9e18eb" providerId="ADAL" clId="{AD547821-B5F8-40FA-A3DF-B2A703962C7B}" dt="2022-02-16T22:01:19.581" v="61594" actId="962"/>
          <ac:cxnSpMkLst>
            <pc:docMk/>
            <pc:sldMk cId="2205341892" sldId="2146846789"/>
            <ac:cxnSpMk id="11" creationId="{BDFAD1B6-2BB9-E440-8F4E-1C2748830AF1}"/>
          </ac:cxnSpMkLst>
        </pc:cxnChg>
        <pc:cxnChg chg="mod">
          <ac:chgData name="Hiram Fleitas" userId="e10fcc43-9abd-4aad-af2d-b6bb7d9e18eb" providerId="ADAL" clId="{AD547821-B5F8-40FA-A3DF-B2A703962C7B}" dt="2022-02-16T22:01:47.109" v="61638" actId="962"/>
          <ac:cxnSpMkLst>
            <pc:docMk/>
            <pc:sldMk cId="2205341892" sldId="2146846789"/>
            <ac:cxnSpMk id="14" creationId="{21E1538A-3B3A-BE4A-AC30-B414747FBD32}"/>
          </ac:cxnSpMkLst>
        </pc:cxnChg>
        <pc:cxnChg chg="mod">
          <ac:chgData name="Hiram Fleitas" userId="e10fcc43-9abd-4aad-af2d-b6bb7d9e18eb" providerId="ADAL" clId="{AD547821-B5F8-40FA-A3DF-B2A703962C7B}" dt="2022-02-16T22:01:59.007" v="61684" actId="962"/>
          <ac:cxnSpMkLst>
            <pc:docMk/>
            <pc:sldMk cId="2205341892" sldId="2146846789"/>
            <ac:cxnSpMk id="16" creationId="{6DA63B75-853E-BA42-95D4-3B90AB38B200}"/>
          </ac:cxnSpMkLst>
        </pc:cxnChg>
        <pc:cxnChg chg="mod">
          <ac:chgData name="Hiram Fleitas" userId="e10fcc43-9abd-4aad-af2d-b6bb7d9e18eb" providerId="ADAL" clId="{AD547821-B5F8-40FA-A3DF-B2A703962C7B}" dt="2022-02-16T22:02:08.763" v="61708" actId="962"/>
          <ac:cxnSpMkLst>
            <pc:docMk/>
            <pc:sldMk cId="2205341892" sldId="2146846789"/>
            <ac:cxnSpMk id="18" creationId="{F0489129-5CA8-954E-9A95-2109DB9941FF}"/>
          </ac:cxnSpMkLst>
        </pc:cxnChg>
        <pc:cxnChg chg="mod">
          <ac:chgData name="Hiram Fleitas" userId="e10fcc43-9abd-4aad-af2d-b6bb7d9e18eb" providerId="ADAL" clId="{AD547821-B5F8-40FA-A3DF-B2A703962C7B}" dt="2022-02-16T22:02:24.253" v="61754" actId="962"/>
          <ac:cxnSpMkLst>
            <pc:docMk/>
            <pc:sldMk cId="2205341892" sldId="2146846789"/>
            <ac:cxnSpMk id="20" creationId="{BA7BBF07-C7DB-2D40-AF6F-F6218701F40E}"/>
          </ac:cxnSpMkLst>
        </pc:cxnChg>
        <pc:cxnChg chg="mod">
          <ac:chgData name="Hiram Fleitas" userId="e10fcc43-9abd-4aad-af2d-b6bb7d9e18eb" providerId="ADAL" clId="{AD547821-B5F8-40FA-A3DF-B2A703962C7B}" dt="2022-02-16T22:02:32.010" v="61780" actId="962"/>
          <ac:cxnSpMkLst>
            <pc:docMk/>
            <pc:sldMk cId="2205341892" sldId="2146846789"/>
            <ac:cxnSpMk id="22" creationId="{9BAB6044-F7CC-6B42-8DCF-F4A38EE832FE}"/>
          </ac:cxnSpMkLst>
        </pc:cxnChg>
        <pc:cxnChg chg="mod">
          <ac:chgData name="Hiram Fleitas" userId="e10fcc43-9abd-4aad-af2d-b6bb7d9e18eb" providerId="ADAL" clId="{AD547821-B5F8-40FA-A3DF-B2A703962C7B}" dt="2022-02-16T22:05:43.635" v="61781" actId="962"/>
          <ac:cxnSpMkLst>
            <pc:docMk/>
            <pc:sldMk cId="2205341892" sldId="2146846789"/>
            <ac:cxnSpMk id="26" creationId="{6CEC42C1-B250-C54B-A291-933FFE946EA9}"/>
          </ac:cxnSpMkLst>
        </pc:cxnChg>
        <pc:cxnChg chg="mod">
          <ac:chgData name="Hiram Fleitas" userId="e10fcc43-9abd-4aad-af2d-b6bb7d9e18eb" providerId="ADAL" clId="{AD547821-B5F8-40FA-A3DF-B2A703962C7B}" dt="2022-02-16T22:05:46.597" v="61782" actId="962"/>
          <ac:cxnSpMkLst>
            <pc:docMk/>
            <pc:sldMk cId="2205341892" sldId="2146846789"/>
            <ac:cxnSpMk id="28" creationId="{F7E69505-992E-9C4A-AE10-AAD128A1D27E}"/>
          </ac:cxnSpMkLst>
        </pc:cxnChg>
      </pc:sldChg>
      <pc:sldChg chg="addSp delSp modSp new del mod ord modShow">
        <pc:chgData name="Hiram Fleitas" userId="e10fcc43-9abd-4aad-af2d-b6bb7d9e18eb" providerId="ADAL" clId="{AD547821-B5F8-40FA-A3DF-B2A703962C7B}" dt="2022-02-12T05:19:29.999" v="45315" actId="2696"/>
        <pc:sldMkLst>
          <pc:docMk/>
          <pc:sldMk cId="2545914447" sldId="2146846790"/>
        </pc:sldMkLst>
        <pc:spChg chg="del">
          <ac:chgData name="Hiram Fleitas" userId="e10fcc43-9abd-4aad-af2d-b6bb7d9e18eb" providerId="ADAL" clId="{AD547821-B5F8-40FA-A3DF-B2A703962C7B}" dt="2022-01-28T20:34:11.893" v="6056" actId="478"/>
          <ac:spMkLst>
            <pc:docMk/>
            <pc:sldMk cId="2545914447" sldId="2146846790"/>
            <ac:spMk id="2" creationId="{A94ACF27-A8E8-48DE-B5EB-F2401574BB2A}"/>
          </ac:spMkLst>
        </pc:spChg>
        <pc:picChg chg="add mod">
          <ac:chgData name="Hiram Fleitas" userId="e10fcc43-9abd-4aad-af2d-b6bb7d9e18eb" providerId="ADAL" clId="{AD547821-B5F8-40FA-A3DF-B2A703962C7B}" dt="2022-01-28T20:34:53.103" v="6061" actId="1076"/>
          <ac:picMkLst>
            <pc:docMk/>
            <pc:sldMk cId="2545914447" sldId="2146846790"/>
            <ac:picMk id="3" creationId="{35A6ADFA-1AAD-4398-9EAB-F7E8F6CCB8D4}"/>
          </ac:picMkLst>
        </pc:picChg>
      </pc:sldChg>
      <pc:sldChg chg="modSp add del mod modNotesTx">
        <pc:chgData name="Hiram Fleitas" userId="e10fcc43-9abd-4aad-af2d-b6bb7d9e18eb" providerId="ADAL" clId="{AD547821-B5F8-40FA-A3DF-B2A703962C7B}" dt="2022-01-30T17:24:18.446" v="7943" actId="47"/>
        <pc:sldMkLst>
          <pc:docMk/>
          <pc:sldMk cId="4075373364" sldId="2146846791"/>
        </pc:sldMkLst>
        <pc:spChg chg="mod">
          <ac:chgData name="Hiram Fleitas" userId="e10fcc43-9abd-4aad-af2d-b6bb7d9e18eb" providerId="ADAL" clId="{AD547821-B5F8-40FA-A3DF-B2A703962C7B}" dt="2022-01-30T14:58:32.285" v="6733" actId="6549"/>
          <ac:spMkLst>
            <pc:docMk/>
            <pc:sldMk cId="4075373364" sldId="2146846791"/>
            <ac:spMk id="161" creationId="{E38977EE-8E55-4742-95CB-C7801B0A9C50}"/>
          </ac:spMkLst>
        </pc:spChg>
        <pc:picChg chg="mod">
          <ac:chgData name="Hiram Fleitas" userId="e10fcc43-9abd-4aad-af2d-b6bb7d9e18eb" providerId="ADAL" clId="{AD547821-B5F8-40FA-A3DF-B2A703962C7B}" dt="2022-01-30T14:58:46.624" v="6739" actId="1076"/>
          <ac:picMkLst>
            <pc:docMk/>
            <pc:sldMk cId="4075373364" sldId="2146846791"/>
            <ac:picMk id="577" creationId="{ADEF82EF-CBC8-CC40-8DF2-85906374685A}"/>
          </ac:picMkLst>
        </pc:picChg>
      </pc:sldChg>
      <pc:sldChg chg="add del">
        <pc:chgData name="Hiram Fleitas" userId="e10fcc43-9abd-4aad-af2d-b6bb7d9e18eb" providerId="ADAL" clId="{AD547821-B5F8-40FA-A3DF-B2A703962C7B}" dt="2022-01-30T17:24:21.494" v="7944" actId="47"/>
        <pc:sldMkLst>
          <pc:docMk/>
          <pc:sldMk cId="2525951704" sldId="2146846812"/>
        </pc:sldMkLst>
      </pc:sldChg>
      <pc:sldChg chg="addSp delSp modSp mod ord modAnim modNotesTx">
        <pc:chgData name="Hiram Fleitas" userId="e10fcc43-9abd-4aad-af2d-b6bb7d9e18eb" providerId="ADAL" clId="{AD547821-B5F8-40FA-A3DF-B2A703962C7B}" dt="2022-02-11T19:00:00.311" v="37275" actId="20577"/>
        <pc:sldMkLst>
          <pc:docMk/>
          <pc:sldMk cId="1733814486" sldId="2146846813"/>
        </pc:sldMkLst>
        <pc:spChg chg="mod">
          <ac:chgData name="Hiram Fleitas" userId="e10fcc43-9abd-4aad-af2d-b6bb7d9e18eb" providerId="ADAL" clId="{AD547821-B5F8-40FA-A3DF-B2A703962C7B}" dt="2022-02-11T01:46:39.301" v="27137" actId="20577"/>
          <ac:spMkLst>
            <pc:docMk/>
            <pc:sldMk cId="1733814486" sldId="2146846813"/>
            <ac:spMk id="2" creationId="{D2C3B638-F2C4-4FCB-918B-19FF2998E337}"/>
          </ac:spMkLst>
        </pc:spChg>
        <pc:spChg chg="add del">
          <ac:chgData name="Hiram Fleitas" userId="e10fcc43-9abd-4aad-af2d-b6bb7d9e18eb" providerId="ADAL" clId="{AD547821-B5F8-40FA-A3DF-B2A703962C7B}" dt="2022-02-11T01:46:20.778" v="27115" actId="22"/>
          <ac:spMkLst>
            <pc:docMk/>
            <pc:sldMk cId="1733814486" sldId="2146846813"/>
            <ac:spMk id="3" creationId="{6F172DCA-9E85-4929-8F3E-51EF48B9DA7C}"/>
          </ac:spMkLst>
        </pc:spChg>
        <pc:spChg chg="mod">
          <ac:chgData name="Hiram Fleitas" userId="e10fcc43-9abd-4aad-af2d-b6bb7d9e18eb" providerId="ADAL" clId="{AD547821-B5F8-40FA-A3DF-B2A703962C7B}" dt="2022-02-11T01:47:24.489" v="27141" actId="1076"/>
          <ac:spMkLst>
            <pc:docMk/>
            <pc:sldMk cId="1733814486" sldId="2146846813"/>
            <ac:spMk id="5" creationId="{06F4EDFD-9980-424F-8E6F-B85EF791CA83}"/>
          </ac:spMkLst>
        </pc:spChg>
        <pc:spChg chg="mod">
          <ac:chgData name="Hiram Fleitas" userId="e10fcc43-9abd-4aad-af2d-b6bb7d9e18eb" providerId="ADAL" clId="{AD547821-B5F8-40FA-A3DF-B2A703962C7B}" dt="2022-02-11T01:46:27.423" v="27116"/>
          <ac:spMkLst>
            <pc:docMk/>
            <pc:sldMk cId="1733814486" sldId="2146846813"/>
            <ac:spMk id="18" creationId="{1ED462C6-69E3-4530-8F6E-F611D457B317}"/>
          </ac:spMkLst>
        </pc:spChg>
        <pc:spChg chg="mod">
          <ac:chgData name="Hiram Fleitas" userId="e10fcc43-9abd-4aad-af2d-b6bb7d9e18eb" providerId="ADAL" clId="{AD547821-B5F8-40FA-A3DF-B2A703962C7B}" dt="2022-02-11T01:48:11.185" v="27167" actId="20577"/>
          <ac:spMkLst>
            <pc:docMk/>
            <pc:sldMk cId="1733814486" sldId="2146846813"/>
            <ac:spMk id="19" creationId="{875EE4C7-009F-4C3F-A3C0-BA37D1411C05}"/>
          </ac:spMkLst>
        </pc:spChg>
        <pc:spChg chg="mod">
          <ac:chgData name="Hiram Fleitas" userId="e10fcc43-9abd-4aad-af2d-b6bb7d9e18eb" providerId="ADAL" clId="{AD547821-B5F8-40FA-A3DF-B2A703962C7B}" dt="2022-02-11T01:48:35.819" v="27171"/>
          <ac:spMkLst>
            <pc:docMk/>
            <pc:sldMk cId="1733814486" sldId="2146846813"/>
            <ac:spMk id="21" creationId="{BD481275-8739-489D-833D-AA6D2F68C1F8}"/>
          </ac:spMkLst>
        </pc:spChg>
        <pc:spChg chg="mod">
          <ac:chgData name="Hiram Fleitas" userId="e10fcc43-9abd-4aad-af2d-b6bb7d9e18eb" providerId="ADAL" clId="{AD547821-B5F8-40FA-A3DF-B2A703962C7B}" dt="2022-02-11T01:49:08.097" v="27193" actId="20577"/>
          <ac:spMkLst>
            <pc:docMk/>
            <pc:sldMk cId="1733814486" sldId="2146846813"/>
            <ac:spMk id="22" creationId="{70AB9270-1E98-4B72-BEF2-6AD701CB5E62}"/>
          </ac:spMkLst>
        </pc:spChg>
        <pc:spChg chg="mod">
          <ac:chgData name="Hiram Fleitas" userId="e10fcc43-9abd-4aad-af2d-b6bb7d9e18eb" providerId="ADAL" clId="{AD547821-B5F8-40FA-A3DF-B2A703962C7B}" dt="2022-02-11T01:45:31.290" v="27091" actId="6549"/>
          <ac:spMkLst>
            <pc:docMk/>
            <pc:sldMk cId="1733814486" sldId="2146846813"/>
            <ac:spMk id="42" creationId="{C45DACE0-BAE2-4F2F-8FBF-2EDE4492953C}"/>
          </ac:spMkLst>
        </pc:spChg>
        <pc:spChg chg="mod">
          <ac:chgData name="Hiram Fleitas" userId="e10fcc43-9abd-4aad-af2d-b6bb7d9e18eb" providerId="ADAL" clId="{AD547821-B5F8-40FA-A3DF-B2A703962C7B}" dt="2022-02-11T01:46:00.350" v="27108" actId="20577"/>
          <ac:spMkLst>
            <pc:docMk/>
            <pc:sldMk cId="1733814486" sldId="2146846813"/>
            <ac:spMk id="45" creationId="{5EA9FA7B-ECD4-4944-B0C9-60D1C9F05CA3}"/>
          </ac:spMkLst>
        </pc:spChg>
        <pc:spChg chg="mod">
          <ac:chgData name="Hiram Fleitas" userId="e10fcc43-9abd-4aad-af2d-b6bb7d9e18eb" providerId="ADAL" clId="{AD547821-B5F8-40FA-A3DF-B2A703962C7B}" dt="2022-02-11T01:46:07.911" v="27113" actId="20577"/>
          <ac:spMkLst>
            <pc:docMk/>
            <pc:sldMk cId="1733814486" sldId="2146846813"/>
            <ac:spMk id="48" creationId="{D68AA0C3-F8BA-4FCC-B0A1-7C39B9DC72F1}"/>
          </ac:spMkLst>
        </pc:spChg>
        <pc:grpChg chg="add mod">
          <ac:chgData name="Hiram Fleitas" userId="e10fcc43-9abd-4aad-af2d-b6bb7d9e18eb" providerId="ADAL" clId="{AD547821-B5F8-40FA-A3DF-B2A703962C7B}" dt="2022-02-11T01:49:23.709" v="27195" actId="1076"/>
          <ac:grpSpMkLst>
            <pc:docMk/>
            <pc:sldMk cId="1733814486" sldId="2146846813"/>
            <ac:grpSpMk id="17" creationId="{B4342E59-0BD9-414E-8C94-85C7A2F19719}"/>
          </ac:grpSpMkLst>
        </pc:grpChg>
        <pc:grpChg chg="add mod">
          <ac:chgData name="Hiram Fleitas" userId="e10fcc43-9abd-4aad-af2d-b6bb7d9e18eb" providerId="ADAL" clId="{AD547821-B5F8-40FA-A3DF-B2A703962C7B}" dt="2022-02-11T01:49:18.727" v="27194" actId="1076"/>
          <ac:grpSpMkLst>
            <pc:docMk/>
            <pc:sldMk cId="1733814486" sldId="2146846813"/>
            <ac:grpSpMk id="20" creationId="{9081AF4C-8BD2-4AE1-A40A-8F34840B10CD}"/>
          </ac:grpSpMkLst>
        </pc:grpChg>
        <pc:grpChg chg="mod">
          <ac:chgData name="Hiram Fleitas" userId="e10fcc43-9abd-4aad-af2d-b6bb7d9e18eb" providerId="ADAL" clId="{AD547821-B5F8-40FA-A3DF-B2A703962C7B}" dt="2022-02-11T16:18:12.846" v="29362" actId="554"/>
          <ac:grpSpMkLst>
            <pc:docMk/>
            <pc:sldMk cId="1733814486" sldId="2146846813"/>
            <ac:grpSpMk id="40" creationId="{EF9025DF-1DAC-4060-B4A8-0F17CE71968B}"/>
          </ac:grpSpMkLst>
        </pc:grpChg>
        <pc:grpChg chg="mod">
          <ac:chgData name="Hiram Fleitas" userId="e10fcc43-9abd-4aad-af2d-b6bb7d9e18eb" providerId="ADAL" clId="{AD547821-B5F8-40FA-A3DF-B2A703962C7B}" dt="2022-02-11T16:18:12.846" v="29362" actId="554"/>
          <ac:grpSpMkLst>
            <pc:docMk/>
            <pc:sldMk cId="1733814486" sldId="2146846813"/>
            <ac:grpSpMk id="43" creationId="{96DD49E0-B60B-4363-B1B8-923A9C2B0840}"/>
          </ac:grpSpMkLst>
        </pc:grpChg>
        <pc:grpChg chg="mod">
          <ac:chgData name="Hiram Fleitas" userId="e10fcc43-9abd-4aad-af2d-b6bb7d9e18eb" providerId="ADAL" clId="{AD547821-B5F8-40FA-A3DF-B2A703962C7B}" dt="2022-02-11T16:18:12.846" v="29362" actId="554"/>
          <ac:grpSpMkLst>
            <pc:docMk/>
            <pc:sldMk cId="1733814486" sldId="2146846813"/>
            <ac:grpSpMk id="46" creationId="{F33DB9A4-AED8-4D9E-B9EC-519771C525D1}"/>
          </ac:grpSpMkLst>
        </pc:grpChg>
        <pc:picChg chg="mod">
          <ac:chgData name="Hiram Fleitas" userId="e10fcc43-9abd-4aad-af2d-b6bb7d9e18eb" providerId="ADAL" clId="{AD547821-B5F8-40FA-A3DF-B2A703962C7B}" dt="2022-02-11T01:48:21.499" v="27169" actId="1076"/>
          <ac:picMkLst>
            <pc:docMk/>
            <pc:sldMk cId="1733814486" sldId="2146846813"/>
            <ac:picMk id="4" creationId="{389C5E81-4C74-4513-8146-51506A22E84F}"/>
          </ac:picMkLst>
        </pc:picChg>
      </pc:sldChg>
      <pc:sldChg chg="delSp modSp add del mod ord modNotesTx">
        <pc:chgData name="Hiram Fleitas" userId="e10fcc43-9abd-4aad-af2d-b6bb7d9e18eb" providerId="ADAL" clId="{AD547821-B5F8-40FA-A3DF-B2A703962C7B}" dt="2022-02-18T06:06:42.824" v="73151" actId="2696"/>
        <pc:sldMkLst>
          <pc:docMk/>
          <pc:sldMk cId="326433932" sldId="2146846814"/>
        </pc:sldMkLst>
        <pc:spChg chg="mod">
          <ac:chgData name="Hiram Fleitas" userId="e10fcc43-9abd-4aad-af2d-b6bb7d9e18eb" providerId="ADAL" clId="{AD547821-B5F8-40FA-A3DF-B2A703962C7B}" dt="2022-02-02T17:18:25.894" v="12791" actId="21"/>
          <ac:spMkLst>
            <pc:docMk/>
            <pc:sldMk cId="326433932" sldId="2146846814"/>
            <ac:spMk id="3" creationId="{99A08D1C-35FB-4AE8-82E6-CEB4BE3BADD5}"/>
          </ac:spMkLst>
        </pc:spChg>
        <pc:spChg chg="del">
          <ac:chgData name="Hiram Fleitas" userId="e10fcc43-9abd-4aad-af2d-b6bb7d9e18eb" providerId="ADAL" clId="{AD547821-B5F8-40FA-A3DF-B2A703962C7B}" dt="2022-01-29T22:56:37.794" v="6346" actId="478"/>
          <ac:spMkLst>
            <pc:docMk/>
            <pc:sldMk cId="326433932" sldId="2146846814"/>
            <ac:spMk id="5" creationId="{1F5D7250-4358-4418-B9E1-0972A7688190}"/>
          </ac:spMkLst>
        </pc:spChg>
        <pc:spChg chg="mod">
          <ac:chgData name="Hiram Fleitas" userId="e10fcc43-9abd-4aad-af2d-b6bb7d9e18eb" providerId="ADAL" clId="{AD547821-B5F8-40FA-A3DF-B2A703962C7B}" dt="2022-02-02T20:58:48.455" v="12950" actId="6549"/>
          <ac:spMkLst>
            <pc:docMk/>
            <pc:sldMk cId="326433932" sldId="2146846814"/>
            <ac:spMk id="7" creationId="{B14958DC-35F9-4BEE-A869-E2D311E538DD}"/>
          </ac:spMkLst>
        </pc:spChg>
      </pc:sldChg>
      <pc:sldChg chg="new del">
        <pc:chgData name="Hiram Fleitas" userId="e10fcc43-9abd-4aad-af2d-b6bb7d9e18eb" providerId="ADAL" clId="{AD547821-B5F8-40FA-A3DF-B2A703962C7B}" dt="2022-01-29T22:57:59.563" v="6364" actId="680"/>
        <pc:sldMkLst>
          <pc:docMk/>
          <pc:sldMk cId="199140512" sldId="2146846815"/>
        </pc:sldMkLst>
      </pc:sldChg>
      <pc:sldChg chg="new del">
        <pc:chgData name="Hiram Fleitas" userId="e10fcc43-9abd-4aad-af2d-b6bb7d9e18eb" providerId="ADAL" clId="{AD547821-B5F8-40FA-A3DF-B2A703962C7B}" dt="2022-01-29T23:08:41.983" v="6370" actId="680"/>
        <pc:sldMkLst>
          <pc:docMk/>
          <pc:sldMk cId="2233213319" sldId="2146846815"/>
        </pc:sldMkLst>
      </pc:sldChg>
      <pc:sldChg chg="addSp delSp modSp new mod delAnim modAnim modNotesTx">
        <pc:chgData name="Hiram Fleitas" userId="e10fcc43-9abd-4aad-af2d-b6bb7d9e18eb" providerId="ADAL" clId="{AD547821-B5F8-40FA-A3DF-B2A703962C7B}" dt="2022-02-17T02:44:15.172" v="68683" actId="20577"/>
        <pc:sldMkLst>
          <pc:docMk/>
          <pc:sldMk cId="2990977056" sldId="2146846815"/>
        </pc:sldMkLst>
        <pc:spChg chg="add mod">
          <ac:chgData name="Hiram Fleitas" userId="e10fcc43-9abd-4aad-af2d-b6bb7d9e18eb" providerId="ADAL" clId="{AD547821-B5F8-40FA-A3DF-B2A703962C7B}" dt="2022-02-17T02:44:15.172" v="68683" actId="20577"/>
          <ac:spMkLst>
            <pc:docMk/>
            <pc:sldMk cId="2990977056" sldId="2146846815"/>
            <ac:spMk id="2" creationId="{6E67FFE2-EB40-4214-8C9F-1D89CF868193}"/>
          </ac:spMkLst>
        </pc:spChg>
        <pc:picChg chg="add del mod">
          <ac:chgData name="Hiram Fleitas" userId="e10fcc43-9abd-4aad-af2d-b6bb7d9e18eb" providerId="ADAL" clId="{AD547821-B5F8-40FA-A3DF-B2A703962C7B}" dt="2022-01-29T23:22:31.447" v="6457" actId="478"/>
          <ac:picMkLst>
            <pc:docMk/>
            <pc:sldMk cId="2990977056" sldId="2146846815"/>
            <ac:picMk id="2" creationId="{B0FC2C20-2785-4ADC-9178-584229493A04}"/>
          </ac:picMkLst>
        </pc:picChg>
        <pc:picChg chg="add del mod">
          <ac:chgData name="Hiram Fleitas" userId="e10fcc43-9abd-4aad-af2d-b6bb7d9e18eb" providerId="ADAL" clId="{AD547821-B5F8-40FA-A3DF-B2A703962C7B}" dt="2022-01-29T23:32:54.425" v="6461" actId="478"/>
          <ac:picMkLst>
            <pc:docMk/>
            <pc:sldMk cId="2990977056" sldId="2146846815"/>
            <ac:picMk id="3" creationId="{BD2AD942-9F5E-4399-B07C-4937B6BF2CF8}"/>
          </ac:picMkLst>
        </pc:picChg>
        <pc:picChg chg="add del mod">
          <ac:chgData name="Hiram Fleitas" userId="e10fcc43-9abd-4aad-af2d-b6bb7d9e18eb" providerId="ADAL" clId="{AD547821-B5F8-40FA-A3DF-B2A703962C7B}" dt="2022-01-29T23:32:52.649" v="6460" actId="478"/>
          <ac:picMkLst>
            <pc:docMk/>
            <pc:sldMk cId="2990977056" sldId="2146846815"/>
            <ac:picMk id="4" creationId="{90C5ED36-F192-4684-817A-7450F8250EF5}"/>
          </ac:picMkLst>
        </pc:picChg>
        <pc:picChg chg="add del mod">
          <ac:chgData name="Hiram Fleitas" userId="e10fcc43-9abd-4aad-af2d-b6bb7d9e18eb" providerId="ADAL" clId="{AD547821-B5F8-40FA-A3DF-B2A703962C7B}" dt="2022-01-29T23:34:20.648" v="6463" actId="478"/>
          <ac:picMkLst>
            <pc:docMk/>
            <pc:sldMk cId="2990977056" sldId="2146846815"/>
            <ac:picMk id="5" creationId="{3FABC148-28C5-4E17-A08E-762178014C4D}"/>
          </ac:picMkLst>
        </pc:picChg>
        <pc:picChg chg="add del mod">
          <ac:chgData name="Hiram Fleitas" userId="e10fcc43-9abd-4aad-af2d-b6bb7d9e18eb" providerId="ADAL" clId="{AD547821-B5F8-40FA-A3DF-B2A703962C7B}" dt="2022-01-29T23:37:36.096" v="6465" actId="478"/>
          <ac:picMkLst>
            <pc:docMk/>
            <pc:sldMk cId="2990977056" sldId="2146846815"/>
            <ac:picMk id="6" creationId="{2250D4B4-AFF5-4DEB-A891-656343D1EB65}"/>
          </ac:picMkLst>
        </pc:picChg>
        <pc:picChg chg="add mod">
          <ac:chgData name="Hiram Fleitas" userId="e10fcc43-9abd-4aad-af2d-b6bb7d9e18eb" providerId="ADAL" clId="{AD547821-B5F8-40FA-A3DF-B2A703962C7B}" dt="2022-02-13T17:28:16.465" v="48326" actId="962"/>
          <ac:picMkLst>
            <pc:docMk/>
            <pc:sldMk cId="2990977056" sldId="2146846815"/>
            <ac:picMk id="7" creationId="{958DC211-A7A8-4D7A-AD4D-D16A5516CD4E}"/>
          </ac:picMkLst>
        </pc:picChg>
      </pc:sldChg>
      <pc:sldChg chg="new del">
        <pc:chgData name="Hiram Fleitas" userId="e10fcc43-9abd-4aad-af2d-b6bb7d9e18eb" providerId="ADAL" clId="{AD547821-B5F8-40FA-A3DF-B2A703962C7B}" dt="2022-01-29T23:08:26.971" v="6368" actId="2696"/>
        <pc:sldMkLst>
          <pc:docMk/>
          <pc:sldMk cId="3224552679" sldId="2146846815"/>
        </pc:sldMkLst>
      </pc:sldChg>
      <pc:sldChg chg="new del">
        <pc:chgData name="Hiram Fleitas" userId="e10fcc43-9abd-4aad-af2d-b6bb7d9e18eb" providerId="ADAL" clId="{AD547821-B5F8-40FA-A3DF-B2A703962C7B}" dt="2022-01-29T22:58:06.995" v="6366" actId="680"/>
        <pc:sldMkLst>
          <pc:docMk/>
          <pc:sldMk cId="3277443072" sldId="2146846815"/>
        </pc:sldMkLst>
      </pc:sldChg>
      <pc:sldChg chg="add del">
        <pc:chgData name="Hiram Fleitas" userId="e10fcc43-9abd-4aad-af2d-b6bb7d9e18eb" providerId="ADAL" clId="{AD547821-B5F8-40FA-A3DF-B2A703962C7B}" dt="2022-01-30T00:24:34.378" v="6656"/>
        <pc:sldMkLst>
          <pc:docMk/>
          <pc:sldMk cId="1585949333" sldId="2146846816"/>
        </pc:sldMkLst>
      </pc:sldChg>
      <pc:sldChg chg="delSp modSp add del mod">
        <pc:chgData name="Hiram Fleitas" userId="e10fcc43-9abd-4aad-af2d-b6bb7d9e18eb" providerId="ADAL" clId="{AD547821-B5F8-40FA-A3DF-B2A703962C7B}" dt="2022-02-18T02:54:11.805" v="72877" actId="2696"/>
        <pc:sldMkLst>
          <pc:docMk/>
          <pc:sldMk cId="3803735779" sldId="2146846816"/>
        </pc:sldMkLst>
        <pc:spChg chg="mod">
          <ac:chgData name="Hiram Fleitas" userId="e10fcc43-9abd-4aad-af2d-b6bb7d9e18eb" providerId="ADAL" clId="{AD547821-B5F8-40FA-A3DF-B2A703962C7B}" dt="2022-01-30T00:24:42.947" v="6669" actId="20577"/>
          <ac:spMkLst>
            <pc:docMk/>
            <pc:sldMk cId="3803735779" sldId="2146846816"/>
            <ac:spMk id="10" creationId="{22DD4375-FA6C-4A19-BAE3-07EF4794B30F}"/>
          </ac:spMkLst>
        </pc:spChg>
        <pc:spChg chg="del">
          <ac:chgData name="Hiram Fleitas" userId="e10fcc43-9abd-4aad-af2d-b6bb7d9e18eb" providerId="ADAL" clId="{AD547821-B5F8-40FA-A3DF-B2A703962C7B}" dt="2022-02-13T18:25:58.761" v="51372" actId="478"/>
          <ac:spMkLst>
            <pc:docMk/>
            <pc:sldMk cId="3803735779" sldId="2146846816"/>
            <ac:spMk id="14" creationId="{525159AF-F12A-4519-A585-C96451463DF7}"/>
          </ac:spMkLst>
        </pc:spChg>
      </pc:sldChg>
      <pc:sldChg chg="new del">
        <pc:chgData name="Hiram Fleitas" userId="e10fcc43-9abd-4aad-af2d-b6bb7d9e18eb" providerId="ADAL" clId="{AD547821-B5F8-40FA-A3DF-B2A703962C7B}" dt="2022-01-30T00:24:07.583" v="6654" actId="680"/>
        <pc:sldMkLst>
          <pc:docMk/>
          <pc:sldMk cId="4279666312" sldId="2146846816"/>
        </pc:sldMkLst>
      </pc:sldChg>
      <pc:sldChg chg="modSp add mod ord modNotesTx">
        <pc:chgData name="Hiram Fleitas" userId="e10fcc43-9abd-4aad-af2d-b6bb7d9e18eb" providerId="ADAL" clId="{AD547821-B5F8-40FA-A3DF-B2A703962C7B}" dt="2022-02-04T01:16:44.216" v="15871"/>
        <pc:sldMkLst>
          <pc:docMk/>
          <pc:sldMk cId="3355653433" sldId="2146846817"/>
        </pc:sldMkLst>
        <pc:spChg chg="mod">
          <ac:chgData name="Hiram Fleitas" userId="e10fcc43-9abd-4aad-af2d-b6bb7d9e18eb" providerId="ADAL" clId="{AD547821-B5F8-40FA-A3DF-B2A703962C7B}" dt="2022-01-31T01:54:18.520" v="10065" actId="20577"/>
          <ac:spMkLst>
            <pc:docMk/>
            <pc:sldMk cId="3355653433" sldId="2146846817"/>
            <ac:spMk id="2" creationId="{D640F664-18B5-4B8D-81BB-7768A27B1AB1}"/>
          </ac:spMkLst>
        </pc:spChg>
        <pc:spChg chg="mod">
          <ac:chgData name="Hiram Fleitas" userId="e10fcc43-9abd-4aad-af2d-b6bb7d9e18eb" providerId="ADAL" clId="{AD547821-B5F8-40FA-A3DF-B2A703962C7B}" dt="2022-01-31T01:54:44.668" v="10074" actId="20577"/>
          <ac:spMkLst>
            <pc:docMk/>
            <pc:sldMk cId="3355653433" sldId="2146846817"/>
            <ac:spMk id="3" creationId="{58C1F1DC-9F2E-45AC-9DE0-CD4D0821F3C1}"/>
          </ac:spMkLst>
        </pc:spChg>
      </pc:sldChg>
      <pc:sldChg chg="modSp add del mod modNotesTx">
        <pc:chgData name="Hiram Fleitas" userId="e10fcc43-9abd-4aad-af2d-b6bb7d9e18eb" providerId="ADAL" clId="{AD547821-B5F8-40FA-A3DF-B2A703962C7B}" dt="2022-02-18T06:21:09.094" v="73399" actId="2696"/>
        <pc:sldMkLst>
          <pc:docMk/>
          <pc:sldMk cId="2991572875" sldId="2146846818"/>
        </pc:sldMkLst>
        <pc:spChg chg="mod">
          <ac:chgData name="Hiram Fleitas" userId="e10fcc43-9abd-4aad-af2d-b6bb7d9e18eb" providerId="ADAL" clId="{AD547821-B5F8-40FA-A3DF-B2A703962C7B}" dt="2022-02-17T01:16:23.692" v="65550" actId="14100"/>
          <ac:spMkLst>
            <pc:docMk/>
            <pc:sldMk cId="2991572875" sldId="2146846818"/>
            <ac:spMk id="10" creationId="{22DD4375-FA6C-4A19-BAE3-07EF4794B30F}"/>
          </ac:spMkLst>
        </pc:spChg>
        <pc:spChg chg="mod">
          <ac:chgData name="Hiram Fleitas" userId="e10fcc43-9abd-4aad-af2d-b6bb7d9e18eb" providerId="ADAL" clId="{AD547821-B5F8-40FA-A3DF-B2A703962C7B}" dt="2022-02-13T01:10:37.501" v="48084" actId="207"/>
          <ac:spMkLst>
            <pc:docMk/>
            <pc:sldMk cId="2991572875" sldId="2146846818"/>
            <ac:spMk id="14" creationId="{525159AF-F12A-4519-A585-C96451463DF7}"/>
          </ac:spMkLst>
        </pc:spChg>
      </pc:sldChg>
      <pc:sldChg chg="modSp add del mod">
        <pc:chgData name="Hiram Fleitas" userId="e10fcc43-9abd-4aad-af2d-b6bb7d9e18eb" providerId="ADAL" clId="{AD547821-B5F8-40FA-A3DF-B2A703962C7B}" dt="2022-02-12T05:19:29.999" v="45315" actId="2696"/>
        <pc:sldMkLst>
          <pc:docMk/>
          <pc:sldMk cId="2833306726" sldId="2146846819"/>
        </pc:sldMkLst>
        <pc:spChg chg="mod">
          <ac:chgData name="Hiram Fleitas" userId="e10fcc43-9abd-4aad-af2d-b6bb7d9e18eb" providerId="ADAL" clId="{AD547821-B5F8-40FA-A3DF-B2A703962C7B}" dt="2022-02-01T01:57:43.280" v="11754" actId="6549"/>
          <ac:spMkLst>
            <pc:docMk/>
            <pc:sldMk cId="2833306726" sldId="2146846819"/>
            <ac:spMk id="4" creationId="{861350D8-578D-427F-87E2-B343DBD45AB3}"/>
          </ac:spMkLst>
        </pc:spChg>
      </pc:sldChg>
      <pc:sldChg chg="addSp delSp modSp new mod ord modAnim modNotesTx">
        <pc:chgData name="Hiram Fleitas" userId="e10fcc43-9abd-4aad-af2d-b6bb7d9e18eb" providerId="ADAL" clId="{AD547821-B5F8-40FA-A3DF-B2A703962C7B}" dt="2022-02-17T02:52:50.858" v="68723" actId="20577"/>
        <pc:sldMkLst>
          <pc:docMk/>
          <pc:sldMk cId="1040864629" sldId="2146846820"/>
        </pc:sldMkLst>
        <pc:spChg chg="del">
          <ac:chgData name="Hiram Fleitas" userId="e10fcc43-9abd-4aad-af2d-b6bb7d9e18eb" providerId="ADAL" clId="{AD547821-B5F8-40FA-A3DF-B2A703962C7B}" dt="2022-01-30T15:58:18.470" v="6980" actId="478"/>
          <ac:spMkLst>
            <pc:docMk/>
            <pc:sldMk cId="1040864629" sldId="2146846820"/>
            <ac:spMk id="2" creationId="{2E6F6B43-1DB0-4DFC-8C3F-C03790412234}"/>
          </ac:spMkLst>
        </pc:spChg>
        <pc:spChg chg="add mod">
          <ac:chgData name="Hiram Fleitas" userId="e10fcc43-9abd-4aad-af2d-b6bb7d9e18eb" providerId="ADAL" clId="{AD547821-B5F8-40FA-A3DF-B2A703962C7B}" dt="2022-02-17T02:52:50.858" v="68723" actId="20577"/>
          <ac:spMkLst>
            <pc:docMk/>
            <pc:sldMk cId="1040864629" sldId="2146846820"/>
            <ac:spMk id="2" creationId="{705A2464-37C8-4014-A928-CE329AF61720}"/>
          </ac:spMkLst>
        </pc:spChg>
        <pc:spChg chg="del">
          <ac:chgData name="Hiram Fleitas" userId="e10fcc43-9abd-4aad-af2d-b6bb7d9e18eb" providerId="ADAL" clId="{AD547821-B5F8-40FA-A3DF-B2A703962C7B}" dt="2022-01-30T15:58:18.470" v="6980" actId="478"/>
          <ac:spMkLst>
            <pc:docMk/>
            <pc:sldMk cId="1040864629" sldId="2146846820"/>
            <ac:spMk id="3" creationId="{F3BCC3DF-EA0B-48CB-8978-8A951172FD08}"/>
          </ac:spMkLst>
        </pc:spChg>
        <pc:picChg chg="add mod">
          <ac:chgData name="Hiram Fleitas" userId="e10fcc43-9abd-4aad-af2d-b6bb7d9e18eb" providerId="ADAL" clId="{AD547821-B5F8-40FA-A3DF-B2A703962C7B}" dt="2022-02-16T21:53:40.228" v="61175" actId="962"/>
          <ac:picMkLst>
            <pc:docMk/>
            <pc:sldMk cId="1040864629" sldId="2146846820"/>
            <ac:picMk id="4" creationId="{CF86F519-017C-42B9-AB16-2E07CE61B297}"/>
          </ac:picMkLst>
        </pc:picChg>
      </pc:sldChg>
      <pc:sldChg chg="add del">
        <pc:chgData name="Hiram Fleitas" userId="e10fcc43-9abd-4aad-af2d-b6bb7d9e18eb" providerId="ADAL" clId="{AD547821-B5F8-40FA-A3DF-B2A703962C7B}" dt="2022-01-30T15:42:46.942" v="6977" actId="2696"/>
        <pc:sldMkLst>
          <pc:docMk/>
          <pc:sldMk cId="2666308840" sldId="2146846820"/>
        </pc:sldMkLst>
      </pc:sldChg>
      <pc:sldChg chg="addSp delSp modSp new del mod ord">
        <pc:chgData name="Hiram Fleitas" userId="e10fcc43-9abd-4aad-af2d-b6bb7d9e18eb" providerId="ADAL" clId="{AD547821-B5F8-40FA-A3DF-B2A703962C7B}" dt="2022-01-30T16:07:44.982" v="7010" actId="2696"/>
        <pc:sldMkLst>
          <pc:docMk/>
          <pc:sldMk cId="1686401825" sldId="2146846821"/>
        </pc:sldMkLst>
        <pc:spChg chg="del">
          <ac:chgData name="Hiram Fleitas" userId="e10fcc43-9abd-4aad-af2d-b6bb7d9e18eb" providerId="ADAL" clId="{AD547821-B5F8-40FA-A3DF-B2A703962C7B}" dt="2022-01-30T16:05:54.756" v="7000" actId="478"/>
          <ac:spMkLst>
            <pc:docMk/>
            <pc:sldMk cId="1686401825" sldId="2146846821"/>
            <ac:spMk id="2" creationId="{69B48A10-296E-42B5-9DE1-28FCD77B87D3}"/>
          </ac:spMkLst>
        </pc:spChg>
        <pc:spChg chg="del">
          <ac:chgData name="Hiram Fleitas" userId="e10fcc43-9abd-4aad-af2d-b6bb7d9e18eb" providerId="ADAL" clId="{AD547821-B5F8-40FA-A3DF-B2A703962C7B}" dt="2022-01-30T16:05:54.756" v="7000" actId="478"/>
          <ac:spMkLst>
            <pc:docMk/>
            <pc:sldMk cId="1686401825" sldId="2146846821"/>
            <ac:spMk id="3" creationId="{EB4E0CE8-EC2F-4FD4-99A3-6843EF09C80C}"/>
          </ac:spMkLst>
        </pc:spChg>
        <pc:picChg chg="add del mod">
          <ac:chgData name="Hiram Fleitas" userId="e10fcc43-9abd-4aad-af2d-b6bb7d9e18eb" providerId="ADAL" clId="{AD547821-B5F8-40FA-A3DF-B2A703962C7B}" dt="2022-01-30T16:07:33.201" v="7006" actId="478"/>
          <ac:picMkLst>
            <pc:docMk/>
            <pc:sldMk cId="1686401825" sldId="2146846821"/>
            <ac:picMk id="1026" creationId="{7F7DCCB5-2895-4B27-8A05-3BD0B6F85740}"/>
          </ac:picMkLst>
        </pc:picChg>
        <pc:picChg chg="add del mod">
          <ac:chgData name="Hiram Fleitas" userId="e10fcc43-9abd-4aad-af2d-b6bb7d9e18eb" providerId="ADAL" clId="{AD547821-B5F8-40FA-A3DF-B2A703962C7B}" dt="2022-01-30T16:07:40.965" v="7009" actId="478"/>
          <ac:picMkLst>
            <pc:docMk/>
            <pc:sldMk cId="1686401825" sldId="2146846821"/>
            <ac:picMk id="1028" creationId="{004730FD-990C-4DF2-9932-2DA2BFCD7DB5}"/>
          </ac:picMkLst>
        </pc:picChg>
      </pc:sldChg>
      <pc:sldChg chg="new del">
        <pc:chgData name="Hiram Fleitas" userId="e10fcc43-9abd-4aad-af2d-b6bb7d9e18eb" providerId="ADAL" clId="{AD547821-B5F8-40FA-A3DF-B2A703962C7B}" dt="2022-01-30T16:05:47.846" v="6998" actId="680"/>
        <pc:sldMkLst>
          <pc:docMk/>
          <pc:sldMk cId="2069668869" sldId="2146846821"/>
        </pc:sldMkLst>
      </pc:sldChg>
      <pc:sldChg chg="new del">
        <pc:chgData name="Hiram Fleitas" userId="e10fcc43-9abd-4aad-af2d-b6bb7d9e18eb" providerId="ADAL" clId="{AD547821-B5F8-40FA-A3DF-B2A703962C7B}" dt="2022-01-30T16:35:25.782" v="7403" actId="2696"/>
        <pc:sldMkLst>
          <pc:docMk/>
          <pc:sldMk cId="2426267990" sldId="2146846821"/>
        </pc:sldMkLst>
      </pc:sldChg>
      <pc:sldChg chg="add del">
        <pc:chgData name="Hiram Fleitas" userId="e10fcc43-9abd-4aad-af2d-b6bb7d9e18eb" providerId="ADAL" clId="{AD547821-B5F8-40FA-A3DF-B2A703962C7B}" dt="2022-01-30T16:12:59.881" v="7013"/>
        <pc:sldMkLst>
          <pc:docMk/>
          <pc:sldMk cId="1856796467" sldId="2146846822"/>
        </pc:sldMkLst>
      </pc:sldChg>
      <pc:sldChg chg="addSp delSp modSp add mod">
        <pc:chgData name="Hiram Fleitas" userId="e10fcc43-9abd-4aad-af2d-b6bb7d9e18eb" providerId="ADAL" clId="{AD547821-B5F8-40FA-A3DF-B2A703962C7B}" dt="2022-02-16T22:34:27.681" v="64436" actId="962"/>
        <pc:sldMkLst>
          <pc:docMk/>
          <pc:sldMk cId="3731550614" sldId="2146846822"/>
        </pc:sldMkLst>
        <pc:spChg chg="mod">
          <ac:chgData name="Hiram Fleitas" userId="e10fcc43-9abd-4aad-af2d-b6bb7d9e18eb" providerId="ADAL" clId="{AD547821-B5F8-40FA-A3DF-B2A703962C7B}" dt="2022-01-30T17:26:40.569" v="7989" actId="207"/>
          <ac:spMkLst>
            <pc:docMk/>
            <pc:sldMk cId="3731550614" sldId="2146846822"/>
            <ac:spMk id="24" creationId="{261662A2-08B1-4A20-BE05-16E90007B048}"/>
          </ac:spMkLst>
        </pc:spChg>
        <pc:picChg chg="add mod ord">
          <ac:chgData name="Hiram Fleitas" userId="e10fcc43-9abd-4aad-af2d-b6bb7d9e18eb" providerId="ADAL" clId="{AD547821-B5F8-40FA-A3DF-B2A703962C7B}" dt="2022-02-16T22:34:27.681" v="64436" actId="962"/>
          <ac:picMkLst>
            <pc:docMk/>
            <pc:sldMk cId="3731550614" sldId="2146846822"/>
            <ac:picMk id="2" creationId="{452F7438-F052-4BBD-A538-A04856FB722A}"/>
          </ac:picMkLst>
        </pc:picChg>
        <pc:picChg chg="del">
          <ac:chgData name="Hiram Fleitas" userId="e10fcc43-9abd-4aad-af2d-b6bb7d9e18eb" providerId="ADAL" clId="{AD547821-B5F8-40FA-A3DF-B2A703962C7B}" dt="2022-01-30T16:13:52.544" v="7023" actId="478"/>
          <ac:picMkLst>
            <pc:docMk/>
            <pc:sldMk cId="3731550614" sldId="2146846822"/>
            <ac:picMk id="13" creationId="{C1BF1C9E-CC41-4F6D-9A59-ABE8F46872E2}"/>
          </ac:picMkLst>
        </pc:picChg>
      </pc:sldChg>
      <pc:sldChg chg="addSp delSp modSp add del mod ord">
        <pc:chgData name="Hiram Fleitas" userId="e10fcc43-9abd-4aad-af2d-b6bb7d9e18eb" providerId="ADAL" clId="{AD547821-B5F8-40FA-A3DF-B2A703962C7B}" dt="2022-01-31T00:30:49.192" v="8396" actId="2696"/>
        <pc:sldMkLst>
          <pc:docMk/>
          <pc:sldMk cId="4208283353" sldId="2146846823"/>
        </pc:sldMkLst>
        <pc:spChg chg="mod">
          <ac:chgData name="Hiram Fleitas" userId="e10fcc43-9abd-4aad-af2d-b6bb7d9e18eb" providerId="ADAL" clId="{AD547821-B5F8-40FA-A3DF-B2A703962C7B}" dt="2022-01-30T16:36:37.865" v="7409"/>
          <ac:spMkLst>
            <pc:docMk/>
            <pc:sldMk cId="4208283353" sldId="2146846823"/>
            <ac:spMk id="4" creationId="{861350D8-578D-427F-87E2-B343DBD45AB3}"/>
          </ac:spMkLst>
        </pc:spChg>
        <pc:spChg chg="add del mod">
          <ac:chgData name="Hiram Fleitas" userId="e10fcc43-9abd-4aad-af2d-b6bb7d9e18eb" providerId="ADAL" clId="{AD547821-B5F8-40FA-A3DF-B2A703962C7B}" dt="2022-01-30T16:36:30.040" v="7408"/>
          <ac:spMkLst>
            <pc:docMk/>
            <pc:sldMk cId="4208283353" sldId="2146846823"/>
            <ac:spMk id="5" creationId="{0638B30C-306A-48B8-B83C-5581D841D5A1}"/>
          </ac:spMkLst>
        </pc:spChg>
      </pc:sldChg>
      <pc:sldChg chg="addSp delSp modSp add mod ord delAnim modShow modNotesTx">
        <pc:chgData name="Hiram Fleitas" userId="e10fcc43-9abd-4aad-af2d-b6bb7d9e18eb" providerId="ADAL" clId="{AD547821-B5F8-40FA-A3DF-B2A703962C7B}" dt="2022-02-18T01:32:51.088" v="71417" actId="729"/>
        <pc:sldMkLst>
          <pc:docMk/>
          <pc:sldMk cId="2744801119" sldId="2146846824"/>
        </pc:sldMkLst>
        <pc:spChg chg="mod">
          <ac:chgData name="Hiram Fleitas" userId="e10fcc43-9abd-4aad-af2d-b6bb7d9e18eb" providerId="ADAL" clId="{AD547821-B5F8-40FA-A3DF-B2A703962C7B}" dt="2022-01-30T18:32:33.391" v="8260" actId="6549"/>
          <ac:spMkLst>
            <pc:docMk/>
            <pc:sldMk cId="2744801119" sldId="2146846824"/>
            <ac:spMk id="2" creationId="{3280B7E8-5E17-40E7-A1F2-62D0FDD1293C}"/>
          </ac:spMkLst>
        </pc:spChg>
        <pc:spChg chg="del">
          <ac:chgData name="Hiram Fleitas" userId="e10fcc43-9abd-4aad-af2d-b6bb7d9e18eb" providerId="ADAL" clId="{AD547821-B5F8-40FA-A3DF-B2A703962C7B}" dt="2022-01-30T18:33:07.753" v="8261" actId="478"/>
          <ac:spMkLst>
            <pc:docMk/>
            <pc:sldMk cId="2744801119" sldId="2146846824"/>
            <ac:spMk id="3" creationId="{3693A814-1DB3-437F-9C1D-F23B922AAA42}"/>
          </ac:spMkLst>
        </pc:spChg>
        <pc:spChg chg="del">
          <ac:chgData name="Hiram Fleitas" userId="e10fcc43-9abd-4aad-af2d-b6bb7d9e18eb" providerId="ADAL" clId="{AD547821-B5F8-40FA-A3DF-B2A703962C7B}" dt="2022-01-30T18:33:07.753" v="8261" actId="478"/>
          <ac:spMkLst>
            <pc:docMk/>
            <pc:sldMk cId="2744801119" sldId="2146846824"/>
            <ac:spMk id="4" creationId="{CCA4A8B4-B810-4CF4-97C9-51A8ABFA880A}"/>
          </ac:spMkLst>
        </pc:spChg>
        <pc:spChg chg="del">
          <ac:chgData name="Hiram Fleitas" userId="e10fcc43-9abd-4aad-af2d-b6bb7d9e18eb" providerId="ADAL" clId="{AD547821-B5F8-40FA-A3DF-B2A703962C7B}" dt="2022-01-30T18:33:07.753" v="8261" actId="478"/>
          <ac:spMkLst>
            <pc:docMk/>
            <pc:sldMk cId="2744801119" sldId="2146846824"/>
            <ac:spMk id="5" creationId="{429A003A-0096-49D4-AD60-0285C9647D3B}"/>
          </ac:spMkLst>
        </pc:spChg>
        <pc:spChg chg="del">
          <ac:chgData name="Hiram Fleitas" userId="e10fcc43-9abd-4aad-af2d-b6bb7d9e18eb" providerId="ADAL" clId="{AD547821-B5F8-40FA-A3DF-B2A703962C7B}" dt="2022-01-30T18:33:07.753" v="8261" actId="478"/>
          <ac:spMkLst>
            <pc:docMk/>
            <pc:sldMk cId="2744801119" sldId="2146846824"/>
            <ac:spMk id="6" creationId="{A4405F2C-C055-409C-9EA5-BAB6FEC24606}"/>
          </ac:spMkLst>
        </pc:spChg>
        <pc:spChg chg="del">
          <ac:chgData name="Hiram Fleitas" userId="e10fcc43-9abd-4aad-af2d-b6bb7d9e18eb" providerId="ADAL" clId="{AD547821-B5F8-40FA-A3DF-B2A703962C7B}" dt="2022-01-30T18:33:07.753" v="8261" actId="478"/>
          <ac:spMkLst>
            <pc:docMk/>
            <pc:sldMk cId="2744801119" sldId="2146846824"/>
            <ac:spMk id="7" creationId="{C349C2F6-C4AE-45EB-9424-710A1FAC44C9}"/>
          </ac:spMkLst>
        </pc:spChg>
        <pc:spChg chg="del">
          <ac:chgData name="Hiram Fleitas" userId="e10fcc43-9abd-4aad-af2d-b6bb7d9e18eb" providerId="ADAL" clId="{AD547821-B5F8-40FA-A3DF-B2A703962C7B}" dt="2022-01-30T18:33:07.753" v="8261" actId="478"/>
          <ac:spMkLst>
            <pc:docMk/>
            <pc:sldMk cId="2744801119" sldId="2146846824"/>
            <ac:spMk id="8" creationId="{BD4092F3-F5E3-4B5A-B69E-39D07E6D17E2}"/>
          </ac:spMkLst>
        </pc:spChg>
        <pc:spChg chg="del">
          <ac:chgData name="Hiram Fleitas" userId="e10fcc43-9abd-4aad-af2d-b6bb7d9e18eb" providerId="ADAL" clId="{AD547821-B5F8-40FA-A3DF-B2A703962C7B}" dt="2022-01-30T18:33:07.753" v="8261" actId="478"/>
          <ac:spMkLst>
            <pc:docMk/>
            <pc:sldMk cId="2744801119" sldId="2146846824"/>
            <ac:spMk id="10" creationId="{D65C3E32-7538-438E-9504-699C5A832BE3}"/>
          </ac:spMkLst>
        </pc:spChg>
        <pc:spChg chg="del">
          <ac:chgData name="Hiram Fleitas" userId="e10fcc43-9abd-4aad-af2d-b6bb7d9e18eb" providerId="ADAL" clId="{AD547821-B5F8-40FA-A3DF-B2A703962C7B}" dt="2022-01-30T18:33:07.753" v="8261" actId="478"/>
          <ac:spMkLst>
            <pc:docMk/>
            <pc:sldMk cId="2744801119" sldId="2146846824"/>
            <ac:spMk id="12" creationId="{96A28283-401F-47F0-86D9-20A36313BBE2}"/>
          </ac:spMkLst>
        </pc:spChg>
        <pc:spChg chg="del">
          <ac:chgData name="Hiram Fleitas" userId="e10fcc43-9abd-4aad-af2d-b6bb7d9e18eb" providerId="ADAL" clId="{AD547821-B5F8-40FA-A3DF-B2A703962C7B}" dt="2022-01-30T18:33:07.753" v="8261" actId="478"/>
          <ac:spMkLst>
            <pc:docMk/>
            <pc:sldMk cId="2744801119" sldId="2146846824"/>
            <ac:spMk id="14" creationId="{67165B9B-5FC9-4BB1-9D17-0C1628CD09EB}"/>
          </ac:spMkLst>
        </pc:spChg>
        <pc:spChg chg="del">
          <ac:chgData name="Hiram Fleitas" userId="e10fcc43-9abd-4aad-af2d-b6bb7d9e18eb" providerId="ADAL" clId="{AD547821-B5F8-40FA-A3DF-B2A703962C7B}" dt="2022-01-30T18:33:07.753" v="8261" actId="478"/>
          <ac:spMkLst>
            <pc:docMk/>
            <pc:sldMk cId="2744801119" sldId="2146846824"/>
            <ac:spMk id="18" creationId="{53FD9C2D-D12E-40B2-9757-B0A2AF938DF9}"/>
          </ac:spMkLst>
        </pc:spChg>
        <pc:spChg chg="del">
          <ac:chgData name="Hiram Fleitas" userId="e10fcc43-9abd-4aad-af2d-b6bb7d9e18eb" providerId="ADAL" clId="{AD547821-B5F8-40FA-A3DF-B2A703962C7B}" dt="2022-01-30T18:33:07.753" v="8261" actId="478"/>
          <ac:spMkLst>
            <pc:docMk/>
            <pc:sldMk cId="2744801119" sldId="2146846824"/>
            <ac:spMk id="25" creationId="{B6A383A1-9E53-4F95-B790-593FECC4EBE4}"/>
          </ac:spMkLst>
        </pc:spChg>
        <pc:spChg chg="del">
          <ac:chgData name="Hiram Fleitas" userId="e10fcc43-9abd-4aad-af2d-b6bb7d9e18eb" providerId="ADAL" clId="{AD547821-B5F8-40FA-A3DF-B2A703962C7B}" dt="2022-01-30T18:33:07.753" v="8261" actId="478"/>
          <ac:spMkLst>
            <pc:docMk/>
            <pc:sldMk cId="2744801119" sldId="2146846824"/>
            <ac:spMk id="27" creationId="{212DB4A1-422A-40D8-9C3D-299F2A947CBF}"/>
          </ac:spMkLst>
        </pc:spChg>
        <pc:spChg chg="del">
          <ac:chgData name="Hiram Fleitas" userId="e10fcc43-9abd-4aad-af2d-b6bb7d9e18eb" providerId="ADAL" clId="{AD547821-B5F8-40FA-A3DF-B2A703962C7B}" dt="2022-01-30T18:33:07.753" v="8261" actId="478"/>
          <ac:spMkLst>
            <pc:docMk/>
            <pc:sldMk cId="2744801119" sldId="2146846824"/>
            <ac:spMk id="28" creationId="{0BF9F058-BA6D-412F-BB0C-0055FF5BA38D}"/>
          </ac:spMkLst>
        </pc:spChg>
        <pc:spChg chg="del">
          <ac:chgData name="Hiram Fleitas" userId="e10fcc43-9abd-4aad-af2d-b6bb7d9e18eb" providerId="ADAL" clId="{AD547821-B5F8-40FA-A3DF-B2A703962C7B}" dt="2022-01-30T18:33:07.753" v="8261" actId="478"/>
          <ac:spMkLst>
            <pc:docMk/>
            <pc:sldMk cId="2744801119" sldId="2146846824"/>
            <ac:spMk id="29" creationId="{D9A23CAB-B8C6-4181-8BFC-7C9829760386}"/>
          </ac:spMkLst>
        </pc:spChg>
        <pc:spChg chg="del">
          <ac:chgData name="Hiram Fleitas" userId="e10fcc43-9abd-4aad-af2d-b6bb7d9e18eb" providerId="ADAL" clId="{AD547821-B5F8-40FA-A3DF-B2A703962C7B}" dt="2022-01-30T18:33:07.753" v="8261" actId="478"/>
          <ac:spMkLst>
            <pc:docMk/>
            <pc:sldMk cId="2744801119" sldId="2146846824"/>
            <ac:spMk id="30" creationId="{A0A48A5A-21B3-4E0E-A3D8-257A4368A79F}"/>
          </ac:spMkLst>
        </pc:spChg>
        <pc:spChg chg="del">
          <ac:chgData name="Hiram Fleitas" userId="e10fcc43-9abd-4aad-af2d-b6bb7d9e18eb" providerId="ADAL" clId="{AD547821-B5F8-40FA-A3DF-B2A703962C7B}" dt="2022-01-30T18:33:07.753" v="8261" actId="478"/>
          <ac:spMkLst>
            <pc:docMk/>
            <pc:sldMk cId="2744801119" sldId="2146846824"/>
            <ac:spMk id="31" creationId="{2C3668B4-7550-4309-BC83-8F22EA3AB690}"/>
          </ac:spMkLst>
        </pc:spChg>
        <pc:spChg chg="del">
          <ac:chgData name="Hiram Fleitas" userId="e10fcc43-9abd-4aad-af2d-b6bb7d9e18eb" providerId="ADAL" clId="{AD547821-B5F8-40FA-A3DF-B2A703962C7B}" dt="2022-01-30T18:33:07.753" v="8261" actId="478"/>
          <ac:spMkLst>
            <pc:docMk/>
            <pc:sldMk cId="2744801119" sldId="2146846824"/>
            <ac:spMk id="35" creationId="{5086F1CA-478B-49A0-BCFC-40E61C4EFE1A}"/>
          </ac:spMkLst>
        </pc:spChg>
        <pc:spChg chg="del">
          <ac:chgData name="Hiram Fleitas" userId="e10fcc43-9abd-4aad-af2d-b6bb7d9e18eb" providerId="ADAL" clId="{AD547821-B5F8-40FA-A3DF-B2A703962C7B}" dt="2022-01-30T18:33:07.753" v="8261" actId="478"/>
          <ac:spMkLst>
            <pc:docMk/>
            <pc:sldMk cId="2744801119" sldId="2146846824"/>
            <ac:spMk id="38" creationId="{9D7577C3-082D-43D8-95DB-828CD3EAA84D}"/>
          </ac:spMkLst>
        </pc:spChg>
        <pc:spChg chg="del">
          <ac:chgData name="Hiram Fleitas" userId="e10fcc43-9abd-4aad-af2d-b6bb7d9e18eb" providerId="ADAL" clId="{AD547821-B5F8-40FA-A3DF-B2A703962C7B}" dt="2022-01-30T18:33:07.753" v="8261" actId="478"/>
          <ac:spMkLst>
            <pc:docMk/>
            <pc:sldMk cId="2744801119" sldId="2146846824"/>
            <ac:spMk id="39" creationId="{0025F383-D5F5-4642-A929-5BBA9F6DD47B}"/>
          </ac:spMkLst>
        </pc:spChg>
        <pc:spChg chg="del">
          <ac:chgData name="Hiram Fleitas" userId="e10fcc43-9abd-4aad-af2d-b6bb7d9e18eb" providerId="ADAL" clId="{AD547821-B5F8-40FA-A3DF-B2A703962C7B}" dt="2022-01-30T18:33:07.753" v="8261" actId="478"/>
          <ac:spMkLst>
            <pc:docMk/>
            <pc:sldMk cId="2744801119" sldId="2146846824"/>
            <ac:spMk id="47" creationId="{FF4513B9-638E-490B-96E2-207F5B4599E9}"/>
          </ac:spMkLst>
        </pc:spChg>
        <pc:spChg chg="del">
          <ac:chgData name="Hiram Fleitas" userId="e10fcc43-9abd-4aad-af2d-b6bb7d9e18eb" providerId="ADAL" clId="{AD547821-B5F8-40FA-A3DF-B2A703962C7B}" dt="2022-01-30T18:33:07.753" v="8261" actId="478"/>
          <ac:spMkLst>
            <pc:docMk/>
            <pc:sldMk cId="2744801119" sldId="2146846824"/>
            <ac:spMk id="48" creationId="{43F53B29-05F3-4CCB-A1EC-44AA22CDCB2E}"/>
          </ac:spMkLst>
        </pc:spChg>
        <pc:spChg chg="del">
          <ac:chgData name="Hiram Fleitas" userId="e10fcc43-9abd-4aad-af2d-b6bb7d9e18eb" providerId="ADAL" clId="{AD547821-B5F8-40FA-A3DF-B2A703962C7B}" dt="2022-01-30T18:33:07.753" v="8261" actId="478"/>
          <ac:spMkLst>
            <pc:docMk/>
            <pc:sldMk cId="2744801119" sldId="2146846824"/>
            <ac:spMk id="49" creationId="{8F73FE76-5C02-4F38-9157-DF180AFC6E97}"/>
          </ac:spMkLst>
        </pc:spChg>
        <pc:spChg chg="del">
          <ac:chgData name="Hiram Fleitas" userId="e10fcc43-9abd-4aad-af2d-b6bb7d9e18eb" providerId="ADAL" clId="{AD547821-B5F8-40FA-A3DF-B2A703962C7B}" dt="2022-01-30T18:33:07.753" v="8261" actId="478"/>
          <ac:spMkLst>
            <pc:docMk/>
            <pc:sldMk cId="2744801119" sldId="2146846824"/>
            <ac:spMk id="56" creationId="{09AB01EE-47C7-4E25-8C97-84FC71E32CE4}"/>
          </ac:spMkLst>
        </pc:spChg>
        <pc:spChg chg="del">
          <ac:chgData name="Hiram Fleitas" userId="e10fcc43-9abd-4aad-af2d-b6bb7d9e18eb" providerId="ADAL" clId="{AD547821-B5F8-40FA-A3DF-B2A703962C7B}" dt="2022-01-30T18:33:07.753" v="8261" actId="478"/>
          <ac:spMkLst>
            <pc:docMk/>
            <pc:sldMk cId="2744801119" sldId="2146846824"/>
            <ac:spMk id="57" creationId="{A90F7C23-167C-4D65-8857-6B6A11C09175}"/>
          </ac:spMkLst>
        </pc:spChg>
        <pc:spChg chg="del">
          <ac:chgData name="Hiram Fleitas" userId="e10fcc43-9abd-4aad-af2d-b6bb7d9e18eb" providerId="ADAL" clId="{AD547821-B5F8-40FA-A3DF-B2A703962C7B}" dt="2022-01-30T18:33:07.753" v="8261" actId="478"/>
          <ac:spMkLst>
            <pc:docMk/>
            <pc:sldMk cId="2744801119" sldId="2146846824"/>
            <ac:spMk id="59" creationId="{E988FC53-097E-4FBD-A4F9-677FC312E64E}"/>
          </ac:spMkLst>
        </pc:spChg>
        <pc:spChg chg="del">
          <ac:chgData name="Hiram Fleitas" userId="e10fcc43-9abd-4aad-af2d-b6bb7d9e18eb" providerId="ADAL" clId="{AD547821-B5F8-40FA-A3DF-B2A703962C7B}" dt="2022-01-30T18:33:07.753" v="8261" actId="478"/>
          <ac:spMkLst>
            <pc:docMk/>
            <pc:sldMk cId="2744801119" sldId="2146846824"/>
            <ac:spMk id="60" creationId="{B6D594F0-D8C4-4D65-84A7-625F9C419BFD}"/>
          </ac:spMkLst>
        </pc:spChg>
        <pc:spChg chg="del">
          <ac:chgData name="Hiram Fleitas" userId="e10fcc43-9abd-4aad-af2d-b6bb7d9e18eb" providerId="ADAL" clId="{AD547821-B5F8-40FA-A3DF-B2A703962C7B}" dt="2022-01-30T18:33:07.753" v="8261" actId="478"/>
          <ac:spMkLst>
            <pc:docMk/>
            <pc:sldMk cId="2744801119" sldId="2146846824"/>
            <ac:spMk id="61" creationId="{D9BEBE51-F513-4654-9121-0700653CE009}"/>
          </ac:spMkLst>
        </pc:spChg>
        <pc:spChg chg="del">
          <ac:chgData name="Hiram Fleitas" userId="e10fcc43-9abd-4aad-af2d-b6bb7d9e18eb" providerId="ADAL" clId="{AD547821-B5F8-40FA-A3DF-B2A703962C7B}" dt="2022-01-30T18:33:07.753" v="8261" actId="478"/>
          <ac:spMkLst>
            <pc:docMk/>
            <pc:sldMk cId="2744801119" sldId="2146846824"/>
            <ac:spMk id="65" creationId="{3D05A1A1-A09F-4186-A6E0-57730CAB354A}"/>
          </ac:spMkLst>
        </pc:spChg>
        <pc:spChg chg="del">
          <ac:chgData name="Hiram Fleitas" userId="e10fcc43-9abd-4aad-af2d-b6bb7d9e18eb" providerId="ADAL" clId="{AD547821-B5F8-40FA-A3DF-B2A703962C7B}" dt="2022-01-30T18:33:07.753" v="8261" actId="478"/>
          <ac:spMkLst>
            <pc:docMk/>
            <pc:sldMk cId="2744801119" sldId="2146846824"/>
            <ac:spMk id="73" creationId="{E7E9DD58-23C3-4DAD-99F7-9C34A03AA766}"/>
          </ac:spMkLst>
        </pc:spChg>
        <pc:spChg chg="del">
          <ac:chgData name="Hiram Fleitas" userId="e10fcc43-9abd-4aad-af2d-b6bb7d9e18eb" providerId="ADAL" clId="{AD547821-B5F8-40FA-A3DF-B2A703962C7B}" dt="2022-01-30T18:33:07.753" v="8261" actId="478"/>
          <ac:spMkLst>
            <pc:docMk/>
            <pc:sldMk cId="2744801119" sldId="2146846824"/>
            <ac:spMk id="74" creationId="{D48D079F-97CB-47D4-B8EC-946107FB9BD5}"/>
          </ac:spMkLst>
        </pc:spChg>
        <pc:spChg chg="del">
          <ac:chgData name="Hiram Fleitas" userId="e10fcc43-9abd-4aad-af2d-b6bb7d9e18eb" providerId="ADAL" clId="{AD547821-B5F8-40FA-A3DF-B2A703962C7B}" dt="2022-01-30T18:33:07.753" v="8261" actId="478"/>
          <ac:spMkLst>
            <pc:docMk/>
            <pc:sldMk cId="2744801119" sldId="2146846824"/>
            <ac:spMk id="75" creationId="{2BE72746-EA17-4FA6-BABD-40EC595D4D86}"/>
          </ac:spMkLst>
        </pc:spChg>
        <pc:spChg chg="del">
          <ac:chgData name="Hiram Fleitas" userId="e10fcc43-9abd-4aad-af2d-b6bb7d9e18eb" providerId="ADAL" clId="{AD547821-B5F8-40FA-A3DF-B2A703962C7B}" dt="2022-01-30T18:33:07.753" v="8261" actId="478"/>
          <ac:spMkLst>
            <pc:docMk/>
            <pc:sldMk cId="2744801119" sldId="2146846824"/>
            <ac:spMk id="89" creationId="{355B18BE-C6B3-4455-B21B-1C5B18A8D2B3}"/>
          </ac:spMkLst>
        </pc:spChg>
        <pc:spChg chg="del">
          <ac:chgData name="Hiram Fleitas" userId="e10fcc43-9abd-4aad-af2d-b6bb7d9e18eb" providerId="ADAL" clId="{AD547821-B5F8-40FA-A3DF-B2A703962C7B}" dt="2022-01-30T18:33:07.753" v="8261" actId="478"/>
          <ac:spMkLst>
            <pc:docMk/>
            <pc:sldMk cId="2744801119" sldId="2146846824"/>
            <ac:spMk id="90" creationId="{388B1E24-F932-4C1F-8383-F3E163E26C04}"/>
          </ac:spMkLst>
        </pc:spChg>
        <pc:spChg chg="del">
          <ac:chgData name="Hiram Fleitas" userId="e10fcc43-9abd-4aad-af2d-b6bb7d9e18eb" providerId="ADAL" clId="{AD547821-B5F8-40FA-A3DF-B2A703962C7B}" dt="2022-01-30T18:33:07.753" v="8261" actId="478"/>
          <ac:spMkLst>
            <pc:docMk/>
            <pc:sldMk cId="2744801119" sldId="2146846824"/>
            <ac:spMk id="91" creationId="{189FA55C-7CFB-4BCF-BB4F-356ADF7E86DF}"/>
          </ac:spMkLst>
        </pc:spChg>
        <pc:spChg chg="del">
          <ac:chgData name="Hiram Fleitas" userId="e10fcc43-9abd-4aad-af2d-b6bb7d9e18eb" providerId="ADAL" clId="{AD547821-B5F8-40FA-A3DF-B2A703962C7B}" dt="2022-01-30T18:33:07.753" v="8261" actId="478"/>
          <ac:spMkLst>
            <pc:docMk/>
            <pc:sldMk cId="2744801119" sldId="2146846824"/>
            <ac:spMk id="98" creationId="{13418BE8-5393-4AA8-8D1F-618EE8CBFEE5}"/>
          </ac:spMkLst>
        </pc:spChg>
        <pc:spChg chg="del">
          <ac:chgData name="Hiram Fleitas" userId="e10fcc43-9abd-4aad-af2d-b6bb7d9e18eb" providerId="ADAL" clId="{AD547821-B5F8-40FA-A3DF-B2A703962C7B}" dt="2022-01-30T18:33:07.753" v="8261" actId="478"/>
          <ac:spMkLst>
            <pc:docMk/>
            <pc:sldMk cId="2744801119" sldId="2146846824"/>
            <ac:spMk id="99" creationId="{98E12BF8-4437-4ECC-8262-502D07A2752D}"/>
          </ac:spMkLst>
        </pc:spChg>
        <pc:spChg chg="del">
          <ac:chgData name="Hiram Fleitas" userId="e10fcc43-9abd-4aad-af2d-b6bb7d9e18eb" providerId="ADAL" clId="{AD547821-B5F8-40FA-A3DF-B2A703962C7B}" dt="2022-01-30T18:33:07.753" v="8261" actId="478"/>
          <ac:spMkLst>
            <pc:docMk/>
            <pc:sldMk cId="2744801119" sldId="2146846824"/>
            <ac:spMk id="105" creationId="{D4FDDC33-F7FD-4DAD-BD56-7441B9D25D05}"/>
          </ac:spMkLst>
        </pc:spChg>
        <pc:spChg chg="del">
          <ac:chgData name="Hiram Fleitas" userId="e10fcc43-9abd-4aad-af2d-b6bb7d9e18eb" providerId="ADAL" clId="{AD547821-B5F8-40FA-A3DF-B2A703962C7B}" dt="2022-01-30T18:33:07.753" v="8261" actId="478"/>
          <ac:spMkLst>
            <pc:docMk/>
            <pc:sldMk cId="2744801119" sldId="2146846824"/>
            <ac:spMk id="107" creationId="{C3E99BE7-945A-4F22-BBE3-280899022E9B}"/>
          </ac:spMkLst>
        </pc:spChg>
        <pc:spChg chg="del">
          <ac:chgData name="Hiram Fleitas" userId="e10fcc43-9abd-4aad-af2d-b6bb7d9e18eb" providerId="ADAL" clId="{AD547821-B5F8-40FA-A3DF-B2A703962C7B}" dt="2022-01-30T18:33:07.753" v="8261" actId="478"/>
          <ac:spMkLst>
            <pc:docMk/>
            <pc:sldMk cId="2744801119" sldId="2146846824"/>
            <ac:spMk id="108" creationId="{AD5352BB-476D-4CC9-9349-52B22BB70CC9}"/>
          </ac:spMkLst>
        </pc:spChg>
        <pc:spChg chg="add mod">
          <ac:chgData name="Hiram Fleitas" userId="e10fcc43-9abd-4aad-af2d-b6bb7d9e18eb" providerId="ADAL" clId="{AD547821-B5F8-40FA-A3DF-B2A703962C7B}" dt="2022-01-30T18:34:28.438" v="8267" actId="14100"/>
          <ac:spMkLst>
            <pc:docMk/>
            <pc:sldMk cId="2744801119" sldId="2146846824"/>
            <ac:spMk id="109" creationId="{F5CFEDE2-C280-4089-9550-77750C00016A}"/>
          </ac:spMkLst>
        </pc:spChg>
        <pc:spChg chg="del">
          <ac:chgData name="Hiram Fleitas" userId="e10fcc43-9abd-4aad-af2d-b6bb7d9e18eb" providerId="ADAL" clId="{AD547821-B5F8-40FA-A3DF-B2A703962C7B}" dt="2022-01-30T18:33:07.753" v="8261" actId="478"/>
          <ac:spMkLst>
            <pc:docMk/>
            <pc:sldMk cId="2744801119" sldId="2146846824"/>
            <ac:spMk id="113" creationId="{BB404F15-79DC-4FBA-A749-4CFBD1B19425}"/>
          </ac:spMkLst>
        </pc:spChg>
        <pc:spChg chg="del">
          <ac:chgData name="Hiram Fleitas" userId="e10fcc43-9abd-4aad-af2d-b6bb7d9e18eb" providerId="ADAL" clId="{AD547821-B5F8-40FA-A3DF-B2A703962C7B}" dt="2022-01-30T18:33:07.753" v="8261" actId="478"/>
          <ac:spMkLst>
            <pc:docMk/>
            <pc:sldMk cId="2744801119" sldId="2146846824"/>
            <ac:spMk id="115" creationId="{2B80BAE1-DEF3-495F-9BE5-80D5CAD2F731}"/>
          </ac:spMkLst>
        </pc:spChg>
        <pc:spChg chg="del">
          <ac:chgData name="Hiram Fleitas" userId="e10fcc43-9abd-4aad-af2d-b6bb7d9e18eb" providerId="ADAL" clId="{AD547821-B5F8-40FA-A3DF-B2A703962C7B}" dt="2022-01-30T18:33:07.753" v="8261" actId="478"/>
          <ac:spMkLst>
            <pc:docMk/>
            <pc:sldMk cId="2744801119" sldId="2146846824"/>
            <ac:spMk id="117" creationId="{4DA23E1C-5427-47B7-B6B7-183E5E1BC5F4}"/>
          </ac:spMkLst>
        </pc:spChg>
        <pc:spChg chg="del">
          <ac:chgData name="Hiram Fleitas" userId="e10fcc43-9abd-4aad-af2d-b6bb7d9e18eb" providerId="ADAL" clId="{AD547821-B5F8-40FA-A3DF-B2A703962C7B}" dt="2022-01-30T18:33:07.753" v="8261" actId="478"/>
          <ac:spMkLst>
            <pc:docMk/>
            <pc:sldMk cId="2744801119" sldId="2146846824"/>
            <ac:spMk id="119" creationId="{4FF93CD4-3CB0-4BC8-89FD-90972D4B3A65}"/>
          </ac:spMkLst>
        </pc:spChg>
        <pc:grpChg chg="del">
          <ac:chgData name="Hiram Fleitas" userId="e10fcc43-9abd-4aad-af2d-b6bb7d9e18eb" providerId="ADAL" clId="{AD547821-B5F8-40FA-A3DF-B2A703962C7B}" dt="2022-01-30T18:33:07.753" v="8261" actId="478"/>
          <ac:grpSpMkLst>
            <pc:docMk/>
            <pc:sldMk cId="2744801119" sldId="2146846824"/>
            <ac:grpSpMk id="15" creationId="{69EDDA47-DA94-4842-A988-1BE544410EDA}"/>
          </ac:grpSpMkLst>
        </pc:grpChg>
        <pc:grpChg chg="del">
          <ac:chgData name="Hiram Fleitas" userId="e10fcc43-9abd-4aad-af2d-b6bb7d9e18eb" providerId="ADAL" clId="{AD547821-B5F8-40FA-A3DF-B2A703962C7B}" dt="2022-01-30T18:33:07.753" v="8261" actId="478"/>
          <ac:grpSpMkLst>
            <pc:docMk/>
            <pc:sldMk cId="2744801119" sldId="2146846824"/>
            <ac:grpSpMk id="19" creationId="{E2B2F1C7-E2C3-4E14-882A-203A41DFDE25}"/>
          </ac:grpSpMkLst>
        </pc:grpChg>
        <pc:grpChg chg="del">
          <ac:chgData name="Hiram Fleitas" userId="e10fcc43-9abd-4aad-af2d-b6bb7d9e18eb" providerId="ADAL" clId="{AD547821-B5F8-40FA-A3DF-B2A703962C7B}" dt="2022-01-30T18:33:07.753" v="8261" actId="478"/>
          <ac:grpSpMkLst>
            <pc:docMk/>
            <pc:sldMk cId="2744801119" sldId="2146846824"/>
            <ac:grpSpMk id="22" creationId="{9564243F-80D1-4684-B698-EFA91948F2AB}"/>
          </ac:grpSpMkLst>
        </pc:grpChg>
        <pc:grpChg chg="del">
          <ac:chgData name="Hiram Fleitas" userId="e10fcc43-9abd-4aad-af2d-b6bb7d9e18eb" providerId="ADAL" clId="{AD547821-B5F8-40FA-A3DF-B2A703962C7B}" dt="2022-01-30T18:33:07.753" v="8261" actId="478"/>
          <ac:grpSpMkLst>
            <pc:docMk/>
            <pc:sldMk cId="2744801119" sldId="2146846824"/>
            <ac:grpSpMk id="40" creationId="{8FA2A1E7-88CB-49E0-8047-FE4E09342546}"/>
          </ac:grpSpMkLst>
        </pc:grpChg>
        <pc:grpChg chg="del">
          <ac:chgData name="Hiram Fleitas" userId="e10fcc43-9abd-4aad-af2d-b6bb7d9e18eb" providerId="ADAL" clId="{AD547821-B5F8-40FA-A3DF-B2A703962C7B}" dt="2022-01-30T18:33:07.753" v="8261" actId="478"/>
          <ac:grpSpMkLst>
            <pc:docMk/>
            <pc:sldMk cId="2744801119" sldId="2146846824"/>
            <ac:grpSpMk id="50" creationId="{F05AE207-DAE2-40C4-A73D-73296D5F8547}"/>
          </ac:grpSpMkLst>
        </pc:grpChg>
        <pc:grpChg chg="del">
          <ac:chgData name="Hiram Fleitas" userId="e10fcc43-9abd-4aad-af2d-b6bb7d9e18eb" providerId="ADAL" clId="{AD547821-B5F8-40FA-A3DF-B2A703962C7B}" dt="2022-01-30T18:33:07.753" v="8261" actId="478"/>
          <ac:grpSpMkLst>
            <pc:docMk/>
            <pc:sldMk cId="2744801119" sldId="2146846824"/>
            <ac:grpSpMk id="66" creationId="{225B7087-D5D8-493C-9A09-B61A7F0D65ED}"/>
          </ac:grpSpMkLst>
        </pc:grpChg>
        <pc:grpChg chg="del">
          <ac:chgData name="Hiram Fleitas" userId="e10fcc43-9abd-4aad-af2d-b6bb7d9e18eb" providerId="ADAL" clId="{AD547821-B5F8-40FA-A3DF-B2A703962C7B}" dt="2022-01-30T18:33:07.753" v="8261" actId="478"/>
          <ac:grpSpMkLst>
            <pc:docMk/>
            <pc:sldMk cId="2744801119" sldId="2146846824"/>
            <ac:grpSpMk id="69" creationId="{9168BA50-2DB9-429E-9E65-D04430772EB5}"/>
          </ac:grpSpMkLst>
        </pc:grpChg>
        <pc:grpChg chg="del">
          <ac:chgData name="Hiram Fleitas" userId="e10fcc43-9abd-4aad-af2d-b6bb7d9e18eb" providerId="ADAL" clId="{AD547821-B5F8-40FA-A3DF-B2A703962C7B}" dt="2022-01-30T18:33:07.753" v="8261" actId="478"/>
          <ac:grpSpMkLst>
            <pc:docMk/>
            <pc:sldMk cId="2744801119" sldId="2146846824"/>
            <ac:grpSpMk id="76" creationId="{B788E68F-CEF5-4A67-8576-1C72AB67032C}"/>
          </ac:grpSpMkLst>
        </pc:grpChg>
        <pc:grpChg chg="del">
          <ac:chgData name="Hiram Fleitas" userId="e10fcc43-9abd-4aad-af2d-b6bb7d9e18eb" providerId="ADAL" clId="{AD547821-B5F8-40FA-A3DF-B2A703962C7B}" dt="2022-01-30T18:33:07.753" v="8261" actId="478"/>
          <ac:grpSpMkLst>
            <pc:docMk/>
            <pc:sldMk cId="2744801119" sldId="2146846824"/>
            <ac:grpSpMk id="79" creationId="{0DD9238E-1DFF-43BF-83DA-A630BEAAF0AA}"/>
          </ac:grpSpMkLst>
        </pc:grpChg>
        <pc:grpChg chg="del">
          <ac:chgData name="Hiram Fleitas" userId="e10fcc43-9abd-4aad-af2d-b6bb7d9e18eb" providerId="ADAL" clId="{AD547821-B5F8-40FA-A3DF-B2A703962C7B}" dt="2022-01-30T18:33:07.753" v="8261" actId="478"/>
          <ac:grpSpMkLst>
            <pc:docMk/>
            <pc:sldMk cId="2744801119" sldId="2146846824"/>
            <ac:grpSpMk id="82" creationId="{CA19AEF7-FFC5-4CC8-967A-2CC0FC40244F}"/>
          </ac:grpSpMkLst>
        </pc:grpChg>
        <pc:picChg chg="del">
          <ac:chgData name="Hiram Fleitas" userId="e10fcc43-9abd-4aad-af2d-b6bb7d9e18eb" providerId="ADAL" clId="{AD547821-B5F8-40FA-A3DF-B2A703962C7B}" dt="2022-01-30T18:33:07.753" v="8261" actId="478"/>
          <ac:picMkLst>
            <pc:docMk/>
            <pc:sldMk cId="2744801119" sldId="2146846824"/>
            <ac:picMk id="11" creationId="{B76134A4-D421-4381-A656-697AAD57A383}"/>
          </ac:picMkLst>
        </pc:picChg>
        <pc:picChg chg="del">
          <ac:chgData name="Hiram Fleitas" userId="e10fcc43-9abd-4aad-af2d-b6bb7d9e18eb" providerId="ADAL" clId="{AD547821-B5F8-40FA-A3DF-B2A703962C7B}" dt="2022-01-30T18:33:07.753" v="8261" actId="478"/>
          <ac:picMkLst>
            <pc:docMk/>
            <pc:sldMk cId="2744801119" sldId="2146846824"/>
            <ac:picMk id="32" creationId="{E4EC5CEC-F9A4-485E-A218-CD1B6709CC56}"/>
          </ac:picMkLst>
        </pc:picChg>
        <pc:picChg chg="del">
          <ac:chgData name="Hiram Fleitas" userId="e10fcc43-9abd-4aad-af2d-b6bb7d9e18eb" providerId="ADAL" clId="{AD547821-B5F8-40FA-A3DF-B2A703962C7B}" dt="2022-01-30T18:33:07.753" v="8261" actId="478"/>
          <ac:picMkLst>
            <pc:docMk/>
            <pc:sldMk cId="2744801119" sldId="2146846824"/>
            <ac:picMk id="33" creationId="{7F74163F-F867-4B17-9A6B-12429114C146}"/>
          </ac:picMkLst>
        </pc:picChg>
        <pc:picChg chg="del">
          <ac:chgData name="Hiram Fleitas" userId="e10fcc43-9abd-4aad-af2d-b6bb7d9e18eb" providerId="ADAL" clId="{AD547821-B5F8-40FA-A3DF-B2A703962C7B}" dt="2022-01-30T18:33:07.753" v="8261" actId="478"/>
          <ac:picMkLst>
            <pc:docMk/>
            <pc:sldMk cId="2744801119" sldId="2146846824"/>
            <ac:picMk id="36" creationId="{641E2C8A-C530-4A6C-A819-E84878976383}"/>
          </ac:picMkLst>
        </pc:picChg>
        <pc:picChg chg="del">
          <ac:chgData name="Hiram Fleitas" userId="e10fcc43-9abd-4aad-af2d-b6bb7d9e18eb" providerId="ADAL" clId="{AD547821-B5F8-40FA-A3DF-B2A703962C7B}" dt="2022-01-30T18:33:07.753" v="8261" actId="478"/>
          <ac:picMkLst>
            <pc:docMk/>
            <pc:sldMk cId="2744801119" sldId="2146846824"/>
            <ac:picMk id="37" creationId="{60DB2090-23B8-4F89-837F-041947EE795A}"/>
          </ac:picMkLst>
        </pc:picChg>
        <pc:picChg chg="del">
          <ac:chgData name="Hiram Fleitas" userId="e10fcc43-9abd-4aad-af2d-b6bb7d9e18eb" providerId="ADAL" clId="{AD547821-B5F8-40FA-A3DF-B2A703962C7B}" dt="2022-01-30T18:33:07.753" v="8261" actId="478"/>
          <ac:picMkLst>
            <pc:docMk/>
            <pc:sldMk cId="2744801119" sldId="2146846824"/>
            <ac:picMk id="43" creationId="{692EBDCD-6484-4ED4-809B-ADDBF93F8AC5}"/>
          </ac:picMkLst>
        </pc:picChg>
        <pc:picChg chg="del">
          <ac:chgData name="Hiram Fleitas" userId="e10fcc43-9abd-4aad-af2d-b6bb7d9e18eb" providerId="ADAL" clId="{AD547821-B5F8-40FA-A3DF-B2A703962C7B}" dt="2022-01-30T18:33:07.753" v="8261" actId="478"/>
          <ac:picMkLst>
            <pc:docMk/>
            <pc:sldMk cId="2744801119" sldId="2146846824"/>
            <ac:picMk id="44" creationId="{DEAD13A5-2874-4634-8397-6530043881DB}"/>
          </ac:picMkLst>
        </pc:picChg>
        <pc:picChg chg="del">
          <ac:chgData name="Hiram Fleitas" userId="e10fcc43-9abd-4aad-af2d-b6bb7d9e18eb" providerId="ADAL" clId="{AD547821-B5F8-40FA-A3DF-B2A703962C7B}" dt="2022-01-30T18:33:07.753" v="8261" actId="478"/>
          <ac:picMkLst>
            <pc:docMk/>
            <pc:sldMk cId="2744801119" sldId="2146846824"/>
            <ac:picMk id="45" creationId="{5743A701-CE81-405B-A218-5672FA165005}"/>
          </ac:picMkLst>
        </pc:picChg>
        <pc:picChg chg="del">
          <ac:chgData name="Hiram Fleitas" userId="e10fcc43-9abd-4aad-af2d-b6bb7d9e18eb" providerId="ADAL" clId="{AD547821-B5F8-40FA-A3DF-B2A703962C7B}" dt="2022-01-30T18:33:07.753" v="8261" actId="478"/>
          <ac:picMkLst>
            <pc:docMk/>
            <pc:sldMk cId="2744801119" sldId="2146846824"/>
            <ac:picMk id="46" creationId="{DD6FCB9E-8760-4A1A-B970-ED95B77FB00D}"/>
          </ac:picMkLst>
        </pc:picChg>
        <pc:picChg chg="del">
          <ac:chgData name="Hiram Fleitas" userId="e10fcc43-9abd-4aad-af2d-b6bb7d9e18eb" providerId="ADAL" clId="{AD547821-B5F8-40FA-A3DF-B2A703962C7B}" dt="2022-01-30T18:33:07.753" v="8261" actId="478"/>
          <ac:picMkLst>
            <pc:docMk/>
            <pc:sldMk cId="2744801119" sldId="2146846824"/>
            <ac:picMk id="72" creationId="{8AE8B832-6638-4525-B1FB-061261B55695}"/>
          </ac:picMkLst>
        </pc:picChg>
        <pc:picChg chg="del">
          <ac:chgData name="Hiram Fleitas" userId="e10fcc43-9abd-4aad-af2d-b6bb7d9e18eb" providerId="ADAL" clId="{AD547821-B5F8-40FA-A3DF-B2A703962C7B}" dt="2022-01-30T18:33:07.753" v="8261" actId="478"/>
          <ac:picMkLst>
            <pc:docMk/>
            <pc:sldMk cId="2744801119" sldId="2146846824"/>
            <ac:picMk id="93" creationId="{A477D307-FB41-4C44-987F-E04BE4F73855}"/>
          </ac:picMkLst>
        </pc:picChg>
        <pc:picChg chg="del">
          <ac:chgData name="Hiram Fleitas" userId="e10fcc43-9abd-4aad-af2d-b6bb7d9e18eb" providerId="ADAL" clId="{AD547821-B5F8-40FA-A3DF-B2A703962C7B}" dt="2022-01-30T18:33:07.753" v="8261" actId="478"/>
          <ac:picMkLst>
            <pc:docMk/>
            <pc:sldMk cId="2744801119" sldId="2146846824"/>
            <ac:picMk id="94" creationId="{24D281A7-02AE-42C6-9E24-D310A803C358}"/>
          </ac:picMkLst>
        </pc:picChg>
        <pc:picChg chg="del">
          <ac:chgData name="Hiram Fleitas" userId="e10fcc43-9abd-4aad-af2d-b6bb7d9e18eb" providerId="ADAL" clId="{AD547821-B5F8-40FA-A3DF-B2A703962C7B}" dt="2022-01-30T18:33:07.753" v="8261" actId="478"/>
          <ac:picMkLst>
            <pc:docMk/>
            <pc:sldMk cId="2744801119" sldId="2146846824"/>
            <ac:picMk id="95" creationId="{9AD9499C-67E1-405F-A54F-990EA69EA0A8}"/>
          </ac:picMkLst>
        </pc:picChg>
        <pc:picChg chg="del">
          <ac:chgData name="Hiram Fleitas" userId="e10fcc43-9abd-4aad-af2d-b6bb7d9e18eb" providerId="ADAL" clId="{AD547821-B5F8-40FA-A3DF-B2A703962C7B}" dt="2022-01-30T18:33:07.753" v="8261" actId="478"/>
          <ac:picMkLst>
            <pc:docMk/>
            <pc:sldMk cId="2744801119" sldId="2146846824"/>
            <ac:picMk id="96" creationId="{977FB8B7-07E2-492A-BA4C-91AEFAC66185}"/>
          </ac:picMkLst>
        </pc:picChg>
        <pc:picChg chg="del">
          <ac:chgData name="Hiram Fleitas" userId="e10fcc43-9abd-4aad-af2d-b6bb7d9e18eb" providerId="ADAL" clId="{AD547821-B5F8-40FA-A3DF-B2A703962C7B}" dt="2022-01-30T18:33:07.753" v="8261" actId="478"/>
          <ac:picMkLst>
            <pc:docMk/>
            <pc:sldMk cId="2744801119" sldId="2146846824"/>
            <ac:picMk id="97" creationId="{1E9E4116-DC37-4F94-AA84-31A134E2D2F3}"/>
          </ac:picMkLst>
        </pc:picChg>
        <pc:picChg chg="add mod">
          <ac:chgData name="Hiram Fleitas" userId="e10fcc43-9abd-4aad-af2d-b6bb7d9e18eb" providerId="ADAL" clId="{AD547821-B5F8-40FA-A3DF-B2A703962C7B}" dt="2022-02-16T20:25:37.128" v="58897" actId="962"/>
          <ac:picMkLst>
            <pc:docMk/>
            <pc:sldMk cId="2744801119" sldId="2146846824"/>
            <ac:picMk id="2050" creationId="{574FD8C6-7AD1-4862-84F9-000C1578BA64}"/>
          </ac:picMkLst>
        </pc:picChg>
        <pc:inkChg chg="del">
          <ac:chgData name="Hiram Fleitas" userId="e10fcc43-9abd-4aad-af2d-b6bb7d9e18eb" providerId="ADAL" clId="{AD547821-B5F8-40FA-A3DF-B2A703962C7B}" dt="2022-01-30T18:33:07.753" v="8261" actId="478"/>
          <ac:inkMkLst>
            <pc:docMk/>
            <pc:sldMk cId="2744801119" sldId="2146846824"/>
            <ac:inkMk id="92" creationId="{6FA5D9CD-17CB-4884-80FC-41C5EB77477E}"/>
          </ac:inkMkLst>
        </pc:inkChg>
        <pc:cxnChg chg="del">
          <ac:chgData name="Hiram Fleitas" userId="e10fcc43-9abd-4aad-af2d-b6bb7d9e18eb" providerId="ADAL" clId="{AD547821-B5F8-40FA-A3DF-B2A703962C7B}" dt="2022-01-30T18:33:07.753" v="8261" actId="478"/>
          <ac:cxnSpMkLst>
            <pc:docMk/>
            <pc:sldMk cId="2744801119" sldId="2146846824"/>
            <ac:cxnSpMk id="9" creationId="{3EF72515-D4F1-4857-9C0A-A8DB5DD49EA5}"/>
          </ac:cxnSpMkLst>
        </pc:cxnChg>
        <pc:cxnChg chg="del">
          <ac:chgData name="Hiram Fleitas" userId="e10fcc43-9abd-4aad-af2d-b6bb7d9e18eb" providerId="ADAL" clId="{AD547821-B5F8-40FA-A3DF-B2A703962C7B}" dt="2022-01-30T18:33:07.753" v="8261" actId="478"/>
          <ac:cxnSpMkLst>
            <pc:docMk/>
            <pc:sldMk cId="2744801119" sldId="2146846824"/>
            <ac:cxnSpMk id="13" creationId="{592ED372-CD57-454E-B24C-7F98C78C0194}"/>
          </ac:cxnSpMkLst>
        </pc:cxnChg>
        <pc:cxnChg chg="del mod">
          <ac:chgData name="Hiram Fleitas" userId="e10fcc43-9abd-4aad-af2d-b6bb7d9e18eb" providerId="ADAL" clId="{AD547821-B5F8-40FA-A3DF-B2A703962C7B}" dt="2022-01-30T18:33:07.753" v="8261" actId="478"/>
          <ac:cxnSpMkLst>
            <pc:docMk/>
            <pc:sldMk cId="2744801119" sldId="2146846824"/>
            <ac:cxnSpMk id="26" creationId="{3D0D3C05-136A-4196-A922-E1EDC0285DA4}"/>
          </ac:cxnSpMkLst>
        </pc:cxnChg>
        <pc:cxnChg chg="del">
          <ac:chgData name="Hiram Fleitas" userId="e10fcc43-9abd-4aad-af2d-b6bb7d9e18eb" providerId="ADAL" clId="{AD547821-B5F8-40FA-A3DF-B2A703962C7B}" dt="2022-01-30T18:33:07.753" v="8261" actId="478"/>
          <ac:cxnSpMkLst>
            <pc:docMk/>
            <pc:sldMk cId="2744801119" sldId="2146846824"/>
            <ac:cxnSpMk id="34" creationId="{918B6663-FF46-494D-81AD-3168D10C1023}"/>
          </ac:cxnSpMkLst>
        </pc:cxnChg>
        <pc:cxnChg chg="del">
          <ac:chgData name="Hiram Fleitas" userId="e10fcc43-9abd-4aad-af2d-b6bb7d9e18eb" providerId="ADAL" clId="{AD547821-B5F8-40FA-A3DF-B2A703962C7B}" dt="2022-01-30T18:33:07.753" v="8261" actId="478"/>
          <ac:cxnSpMkLst>
            <pc:docMk/>
            <pc:sldMk cId="2744801119" sldId="2146846824"/>
            <ac:cxnSpMk id="58" creationId="{3258C653-E7C5-4903-A847-362B9AB7C14D}"/>
          </ac:cxnSpMkLst>
        </pc:cxnChg>
        <pc:cxnChg chg="del">
          <ac:chgData name="Hiram Fleitas" userId="e10fcc43-9abd-4aad-af2d-b6bb7d9e18eb" providerId="ADAL" clId="{AD547821-B5F8-40FA-A3DF-B2A703962C7B}" dt="2022-01-30T18:33:07.753" v="8261" actId="478"/>
          <ac:cxnSpMkLst>
            <pc:docMk/>
            <pc:sldMk cId="2744801119" sldId="2146846824"/>
            <ac:cxnSpMk id="62" creationId="{4CE0AB07-5938-4776-936C-BBCAFF3B30BD}"/>
          </ac:cxnSpMkLst>
        </pc:cxnChg>
        <pc:cxnChg chg="del">
          <ac:chgData name="Hiram Fleitas" userId="e10fcc43-9abd-4aad-af2d-b6bb7d9e18eb" providerId="ADAL" clId="{AD547821-B5F8-40FA-A3DF-B2A703962C7B}" dt="2022-01-30T18:33:07.753" v="8261" actId="478"/>
          <ac:cxnSpMkLst>
            <pc:docMk/>
            <pc:sldMk cId="2744801119" sldId="2146846824"/>
            <ac:cxnSpMk id="63" creationId="{32578099-F5D4-4FC6-809D-F544BE766C38}"/>
          </ac:cxnSpMkLst>
        </pc:cxnChg>
        <pc:cxnChg chg="del">
          <ac:chgData name="Hiram Fleitas" userId="e10fcc43-9abd-4aad-af2d-b6bb7d9e18eb" providerId="ADAL" clId="{AD547821-B5F8-40FA-A3DF-B2A703962C7B}" dt="2022-01-30T18:33:07.753" v="8261" actId="478"/>
          <ac:cxnSpMkLst>
            <pc:docMk/>
            <pc:sldMk cId="2744801119" sldId="2146846824"/>
            <ac:cxnSpMk id="64" creationId="{48CF1A7F-01D8-4D8D-84E4-BCFE86DFA6E1}"/>
          </ac:cxnSpMkLst>
        </pc:cxnChg>
        <pc:cxnChg chg="del mod">
          <ac:chgData name="Hiram Fleitas" userId="e10fcc43-9abd-4aad-af2d-b6bb7d9e18eb" providerId="ADAL" clId="{AD547821-B5F8-40FA-A3DF-B2A703962C7B}" dt="2022-01-30T18:33:07.753" v="8261" actId="478"/>
          <ac:cxnSpMkLst>
            <pc:docMk/>
            <pc:sldMk cId="2744801119" sldId="2146846824"/>
            <ac:cxnSpMk id="85" creationId="{D30DC8A6-FEF5-4168-B18E-07348C011CA6}"/>
          </ac:cxnSpMkLst>
        </pc:cxnChg>
        <pc:cxnChg chg="del">
          <ac:chgData name="Hiram Fleitas" userId="e10fcc43-9abd-4aad-af2d-b6bb7d9e18eb" providerId="ADAL" clId="{AD547821-B5F8-40FA-A3DF-B2A703962C7B}" dt="2022-01-30T18:33:07.753" v="8261" actId="478"/>
          <ac:cxnSpMkLst>
            <pc:docMk/>
            <pc:sldMk cId="2744801119" sldId="2146846824"/>
            <ac:cxnSpMk id="86" creationId="{213909FE-F417-49CA-9BD2-4EDEB9AF6512}"/>
          </ac:cxnSpMkLst>
        </pc:cxnChg>
        <pc:cxnChg chg="del">
          <ac:chgData name="Hiram Fleitas" userId="e10fcc43-9abd-4aad-af2d-b6bb7d9e18eb" providerId="ADAL" clId="{AD547821-B5F8-40FA-A3DF-B2A703962C7B}" dt="2022-01-30T18:33:07.753" v="8261" actId="478"/>
          <ac:cxnSpMkLst>
            <pc:docMk/>
            <pc:sldMk cId="2744801119" sldId="2146846824"/>
            <ac:cxnSpMk id="87" creationId="{3F07750B-905C-4A46-9E22-AF4658D521A0}"/>
          </ac:cxnSpMkLst>
        </pc:cxnChg>
        <pc:cxnChg chg="del">
          <ac:chgData name="Hiram Fleitas" userId="e10fcc43-9abd-4aad-af2d-b6bb7d9e18eb" providerId="ADAL" clId="{AD547821-B5F8-40FA-A3DF-B2A703962C7B}" dt="2022-01-30T18:33:07.753" v="8261" actId="478"/>
          <ac:cxnSpMkLst>
            <pc:docMk/>
            <pc:sldMk cId="2744801119" sldId="2146846824"/>
            <ac:cxnSpMk id="88" creationId="{E3BEB141-78D2-4607-A81B-B6835B25EEB4}"/>
          </ac:cxnSpMkLst>
        </pc:cxnChg>
        <pc:cxnChg chg="del">
          <ac:chgData name="Hiram Fleitas" userId="e10fcc43-9abd-4aad-af2d-b6bb7d9e18eb" providerId="ADAL" clId="{AD547821-B5F8-40FA-A3DF-B2A703962C7B}" dt="2022-01-30T18:33:07.753" v="8261" actId="478"/>
          <ac:cxnSpMkLst>
            <pc:docMk/>
            <pc:sldMk cId="2744801119" sldId="2146846824"/>
            <ac:cxnSpMk id="100" creationId="{B553F9B4-BD89-4AD2-B9E3-8F4DC68E0FAB}"/>
          </ac:cxnSpMkLst>
        </pc:cxnChg>
        <pc:cxnChg chg="del">
          <ac:chgData name="Hiram Fleitas" userId="e10fcc43-9abd-4aad-af2d-b6bb7d9e18eb" providerId="ADAL" clId="{AD547821-B5F8-40FA-A3DF-B2A703962C7B}" dt="2022-01-30T18:33:07.753" v="8261" actId="478"/>
          <ac:cxnSpMkLst>
            <pc:docMk/>
            <pc:sldMk cId="2744801119" sldId="2146846824"/>
            <ac:cxnSpMk id="101" creationId="{02A48398-B2F7-4230-85E9-F581F3CFE459}"/>
          </ac:cxnSpMkLst>
        </pc:cxnChg>
        <pc:cxnChg chg="del">
          <ac:chgData name="Hiram Fleitas" userId="e10fcc43-9abd-4aad-af2d-b6bb7d9e18eb" providerId="ADAL" clId="{AD547821-B5F8-40FA-A3DF-B2A703962C7B}" dt="2022-01-30T18:33:07.753" v="8261" actId="478"/>
          <ac:cxnSpMkLst>
            <pc:docMk/>
            <pc:sldMk cId="2744801119" sldId="2146846824"/>
            <ac:cxnSpMk id="102" creationId="{1EAE3C09-66E4-4BFD-A961-B62B5272B5CB}"/>
          </ac:cxnSpMkLst>
        </pc:cxnChg>
        <pc:cxnChg chg="del">
          <ac:chgData name="Hiram Fleitas" userId="e10fcc43-9abd-4aad-af2d-b6bb7d9e18eb" providerId="ADAL" clId="{AD547821-B5F8-40FA-A3DF-B2A703962C7B}" dt="2022-01-30T18:33:07.753" v="8261" actId="478"/>
          <ac:cxnSpMkLst>
            <pc:docMk/>
            <pc:sldMk cId="2744801119" sldId="2146846824"/>
            <ac:cxnSpMk id="103" creationId="{F87BBB62-8479-4737-822B-CFA0124E0144}"/>
          </ac:cxnSpMkLst>
        </pc:cxnChg>
        <pc:cxnChg chg="del">
          <ac:chgData name="Hiram Fleitas" userId="e10fcc43-9abd-4aad-af2d-b6bb7d9e18eb" providerId="ADAL" clId="{AD547821-B5F8-40FA-A3DF-B2A703962C7B}" dt="2022-01-30T18:33:07.753" v="8261" actId="478"/>
          <ac:cxnSpMkLst>
            <pc:docMk/>
            <pc:sldMk cId="2744801119" sldId="2146846824"/>
            <ac:cxnSpMk id="104" creationId="{EEED18FA-26AA-4BE2-9A70-12CE6791D171}"/>
          </ac:cxnSpMkLst>
        </pc:cxnChg>
        <pc:cxnChg chg="del mod">
          <ac:chgData name="Hiram Fleitas" userId="e10fcc43-9abd-4aad-af2d-b6bb7d9e18eb" providerId="ADAL" clId="{AD547821-B5F8-40FA-A3DF-B2A703962C7B}" dt="2022-01-30T18:33:07.753" v="8261" actId="478"/>
          <ac:cxnSpMkLst>
            <pc:docMk/>
            <pc:sldMk cId="2744801119" sldId="2146846824"/>
            <ac:cxnSpMk id="106" creationId="{EBBF7B4E-D26F-4538-BCBA-B22185BB0658}"/>
          </ac:cxnSpMkLst>
        </pc:cxnChg>
      </pc:sldChg>
      <pc:sldChg chg="new del">
        <pc:chgData name="Hiram Fleitas" userId="e10fcc43-9abd-4aad-af2d-b6bb7d9e18eb" providerId="ADAL" clId="{AD547821-B5F8-40FA-A3DF-B2A703962C7B}" dt="2022-01-31T00:28:27.661" v="8303" actId="2696"/>
        <pc:sldMkLst>
          <pc:docMk/>
          <pc:sldMk cId="978450582" sldId="2146846825"/>
        </pc:sldMkLst>
      </pc:sldChg>
      <pc:sldChg chg="modSp new del mod">
        <pc:chgData name="Hiram Fleitas" userId="e10fcc43-9abd-4aad-af2d-b6bb7d9e18eb" providerId="ADAL" clId="{AD547821-B5F8-40FA-A3DF-B2A703962C7B}" dt="2022-01-31T00:29:55.652" v="8360" actId="2696"/>
        <pc:sldMkLst>
          <pc:docMk/>
          <pc:sldMk cId="1673052366" sldId="2146846826"/>
        </pc:sldMkLst>
        <pc:spChg chg="mod">
          <ac:chgData name="Hiram Fleitas" userId="e10fcc43-9abd-4aad-af2d-b6bb7d9e18eb" providerId="ADAL" clId="{AD547821-B5F8-40FA-A3DF-B2A703962C7B}" dt="2022-01-31T00:29:06.786" v="8354" actId="14100"/>
          <ac:spMkLst>
            <pc:docMk/>
            <pc:sldMk cId="1673052366" sldId="2146846826"/>
            <ac:spMk id="2" creationId="{9BAD8EE9-6595-41F9-AB74-671D5E7FAA6A}"/>
          </ac:spMkLst>
        </pc:spChg>
      </pc:sldChg>
      <pc:sldChg chg="modSp add del mod modNotesTx">
        <pc:chgData name="Hiram Fleitas" userId="e10fcc43-9abd-4aad-af2d-b6bb7d9e18eb" providerId="ADAL" clId="{AD547821-B5F8-40FA-A3DF-B2A703962C7B}" dt="2022-02-18T06:26:41.797" v="73472" actId="2696"/>
        <pc:sldMkLst>
          <pc:docMk/>
          <pc:sldMk cId="1916710" sldId="2146846827"/>
        </pc:sldMkLst>
        <pc:spChg chg="mod">
          <ac:chgData name="Hiram Fleitas" userId="e10fcc43-9abd-4aad-af2d-b6bb7d9e18eb" providerId="ADAL" clId="{AD547821-B5F8-40FA-A3DF-B2A703962C7B}" dt="2022-01-31T00:30:18.171" v="8392" actId="20577"/>
          <ac:spMkLst>
            <pc:docMk/>
            <pc:sldMk cId="1916710" sldId="2146846827"/>
            <ac:spMk id="14" creationId="{525159AF-F12A-4519-A585-C96451463DF7}"/>
          </ac:spMkLst>
        </pc:spChg>
      </pc:sldChg>
      <pc:sldChg chg="add del">
        <pc:chgData name="Hiram Fleitas" userId="e10fcc43-9abd-4aad-af2d-b6bb7d9e18eb" providerId="ADAL" clId="{AD547821-B5F8-40FA-A3DF-B2A703962C7B}" dt="2022-01-31T00:29:51.381" v="8358"/>
        <pc:sldMkLst>
          <pc:docMk/>
          <pc:sldMk cId="2543512428" sldId="2146846827"/>
        </pc:sldMkLst>
      </pc:sldChg>
      <pc:sldChg chg="new del">
        <pc:chgData name="Hiram Fleitas" userId="e10fcc43-9abd-4aad-af2d-b6bb7d9e18eb" providerId="ADAL" clId="{AD547821-B5F8-40FA-A3DF-B2A703962C7B}" dt="2022-01-31T00:29:26.948" v="8356" actId="680"/>
        <pc:sldMkLst>
          <pc:docMk/>
          <pc:sldMk cId="3870840001" sldId="2146846827"/>
        </pc:sldMkLst>
      </pc:sldChg>
      <pc:sldChg chg="add del ord">
        <pc:chgData name="Hiram Fleitas" userId="e10fcc43-9abd-4aad-af2d-b6bb7d9e18eb" providerId="ADAL" clId="{AD547821-B5F8-40FA-A3DF-B2A703962C7B}" dt="2022-02-12T00:53:45.091" v="44461" actId="2696"/>
        <pc:sldMkLst>
          <pc:docMk/>
          <pc:sldMk cId="506672723" sldId="2146846828"/>
        </pc:sldMkLst>
      </pc:sldChg>
      <pc:sldChg chg="modSp add del mod modNotesTx">
        <pc:chgData name="Hiram Fleitas" userId="e10fcc43-9abd-4aad-af2d-b6bb7d9e18eb" providerId="ADAL" clId="{AD547821-B5F8-40FA-A3DF-B2A703962C7B}" dt="2022-02-18T06:29:34.303" v="73552" actId="2696"/>
        <pc:sldMkLst>
          <pc:docMk/>
          <pc:sldMk cId="3494021741" sldId="2146846829"/>
        </pc:sldMkLst>
        <pc:spChg chg="mod">
          <ac:chgData name="Hiram Fleitas" userId="e10fcc43-9abd-4aad-af2d-b6bb7d9e18eb" providerId="ADAL" clId="{AD547821-B5F8-40FA-A3DF-B2A703962C7B}" dt="2022-01-31T00:35:07.848" v="8456" actId="20577"/>
          <ac:spMkLst>
            <pc:docMk/>
            <pc:sldMk cId="3494021741" sldId="2146846829"/>
            <ac:spMk id="14" creationId="{525159AF-F12A-4519-A585-C96451463DF7}"/>
          </ac:spMkLst>
        </pc:spChg>
      </pc:sldChg>
      <pc:sldChg chg="modSp add del mod modNotesTx">
        <pc:chgData name="Hiram Fleitas" userId="e10fcc43-9abd-4aad-af2d-b6bb7d9e18eb" providerId="ADAL" clId="{AD547821-B5F8-40FA-A3DF-B2A703962C7B}" dt="2022-02-18T06:30:37.212" v="73570" actId="2696"/>
        <pc:sldMkLst>
          <pc:docMk/>
          <pc:sldMk cId="1767446878" sldId="2146846830"/>
        </pc:sldMkLst>
        <pc:spChg chg="mod">
          <ac:chgData name="Hiram Fleitas" userId="e10fcc43-9abd-4aad-af2d-b6bb7d9e18eb" providerId="ADAL" clId="{AD547821-B5F8-40FA-A3DF-B2A703962C7B}" dt="2022-01-31T00:37:38.533" v="8492" actId="20577"/>
          <ac:spMkLst>
            <pc:docMk/>
            <pc:sldMk cId="1767446878" sldId="2146846830"/>
            <ac:spMk id="14" creationId="{525159AF-F12A-4519-A585-C96451463DF7}"/>
          </ac:spMkLst>
        </pc:spChg>
      </pc:sldChg>
      <pc:sldChg chg="addSp delSp modSp new del mod modNotesTx">
        <pc:chgData name="Hiram Fleitas" userId="e10fcc43-9abd-4aad-af2d-b6bb7d9e18eb" providerId="ADAL" clId="{AD547821-B5F8-40FA-A3DF-B2A703962C7B}" dt="2022-02-18T06:31:40.149" v="73584" actId="2696"/>
        <pc:sldMkLst>
          <pc:docMk/>
          <pc:sldMk cId="2736691193" sldId="2146846831"/>
        </pc:sldMkLst>
        <pc:spChg chg="mod">
          <ac:chgData name="Hiram Fleitas" userId="e10fcc43-9abd-4aad-af2d-b6bb7d9e18eb" providerId="ADAL" clId="{AD547821-B5F8-40FA-A3DF-B2A703962C7B}" dt="2022-01-31T00:38:15.316" v="8494"/>
          <ac:spMkLst>
            <pc:docMk/>
            <pc:sldMk cId="2736691193" sldId="2146846831"/>
            <ac:spMk id="2" creationId="{B3E9E172-2AF5-49A9-8CB0-CAD3F917EA00}"/>
          </ac:spMkLst>
        </pc:spChg>
        <pc:spChg chg="del">
          <ac:chgData name="Hiram Fleitas" userId="e10fcc43-9abd-4aad-af2d-b6bb7d9e18eb" providerId="ADAL" clId="{AD547821-B5F8-40FA-A3DF-B2A703962C7B}" dt="2022-01-31T00:38:35.158" v="8497" actId="478"/>
          <ac:spMkLst>
            <pc:docMk/>
            <pc:sldMk cId="2736691193" sldId="2146846831"/>
            <ac:spMk id="3" creationId="{D059018B-4A1B-4408-A358-478B619CF37F}"/>
          </ac:spMkLst>
        </pc:spChg>
        <pc:spChg chg="add del">
          <ac:chgData name="Hiram Fleitas" userId="e10fcc43-9abd-4aad-af2d-b6bb7d9e18eb" providerId="ADAL" clId="{AD547821-B5F8-40FA-A3DF-B2A703962C7B}" dt="2022-01-31T00:38:32.401" v="8496" actId="22"/>
          <ac:spMkLst>
            <pc:docMk/>
            <pc:sldMk cId="2736691193" sldId="2146846831"/>
            <ac:spMk id="5" creationId="{31942CFC-B2E5-4569-8975-847EB74CF69C}"/>
          </ac:spMkLst>
        </pc:spChg>
        <pc:spChg chg="add mod">
          <ac:chgData name="Hiram Fleitas" userId="e10fcc43-9abd-4aad-af2d-b6bb7d9e18eb" providerId="ADAL" clId="{AD547821-B5F8-40FA-A3DF-B2A703962C7B}" dt="2022-01-31T00:39:18.537" v="8553" actId="20577"/>
          <ac:spMkLst>
            <pc:docMk/>
            <pc:sldMk cId="2736691193" sldId="2146846831"/>
            <ac:spMk id="7" creationId="{CB173660-6FE1-4198-A804-622A42267AA2}"/>
          </ac:spMkLst>
        </pc:spChg>
      </pc:sldChg>
      <pc:sldChg chg="modSp add mod modNotesTx">
        <pc:chgData name="Hiram Fleitas" userId="e10fcc43-9abd-4aad-af2d-b6bb7d9e18eb" providerId="ADAL" clId="{AD547821-B5F8-40FA-A3DF-B2A703962C7B}" dt="2022-02-05T23:30:10.258" v="21539" actId="20577"/>
        <pc:sldMkLst>
          <pc:docMk/>
          <pc:sldMk cId="928792328" sldId="2146846832"/>
        </pc:sldMkLst>
        <pc:spChg chg="mod">
          <ac:chgData name="Hiram Fleitas" userId="e10fcc43-9abd-4aad-af2d-b6bb7d9e18eb" providerId="ADAL" clId="{AD547821-B5F8-40FA-A3DF-B2A703962C7B}" dt="2022-01-31T01:42:20.810" v="9848" actId="20577"/>
          <ac:spMkLst>
            <pc:docMk/>
            <pc:sldMk cId="928792328" sldId="2146846832"/>
            <ac:spMk id="2" creationId="{D640F664-18B5-4B8D-81BB-7768A27B1AB1}"/>
          </ac:spMkLst>
        </pc:spChg>
        <pc:spChg chg="mod">
          <ac:chgData name="Hiram Fleitas" userId="e10fcc43-9abd-4aad-af2d-b6bb7d9e18eb" providerId="ADAL" clId="{AD547821-B5F8-40FA-A3DF-B2A703962C7B}" dt="2022-02-05T23:30:10.258" v="21539" actId="20577"/>
          <ac:spMkLst>
            <pc:docMk/>
            <pc:sldMk cId="928792328" sldId="2146846832"/>
            <ac:spMk id="3" creationId="{58C1F1DC-9F2E-45AC-9DE0-CD4D0821F3C1}"/>
          </ac:spMkLst>
        </pc:spChg>
      </pc:sldChg>
      <pc:sldChg chg="addSp delSp modSp add del mod modNotesTx">
        <pc:chgData name="Hiram Fleitas" userId="e10fcc43-9abd-4aad-af2d-b6bb7d9e18eb" providerId="ADAL" clId="{AD547821-B5F8-40FA-A3DF-B2A703962C7B}" dt="2022-02-12T01:16:47.473" v="44599" actId="2696"/>
        <pc:sldMkLst>
          <pc:docMk/>
          <pc:sldMk cId="2919320805" sldId="2146846833"/>
        </pc:sldMkLst>
        <pc:spChg chg="mod">
          <ac:chgData name="Hiram Fleitas" userId="e10fcc43-9abd-4aad-af2d-b6bb7d9e18eb" providerId="ADAL" clId="{AD547821-B5F8-40FA-A3DF-B2A703962C7B}" dt="2022-01-31T01:39:35.402" v="9811" actId="20577"/>
          <ac:spMkLst>
            <pc:docMk/>
            <pc:sldMk cId="2919320805" sldId="2146846833"/>
            <ac:spMk id="2" creationId="{D640F664-18B5-4B8D-81BB-7768A27B1AB1}"/>
          </ac:spMkLst>
        </pc:spChg>
        <pc:spChg chg="mod">
          <ac:chgData name="Hiram Fleitas" userId="e10fcc43-9abd-4aad-af2d-b6bb7d9e18eb" providerId="ADAL" clId="{AD547821-B5F8-40FA-A3DF-B2A703962C7B}" dt="2022-01-31T01:41:17.395" v="9817" actId="207"/>
          <ac:spMkLst>
            <pc:docMk/>
            <pc:sldMk cId="2919320805" sldId="2146846833"/>
            <ac:spMk id="3" creationId="{58C1F1DC-9F2E-45AC-9DE0-CD4D0821F3C1}"/>
          </ac:spMkLst>
        </pc:spChg>
        <pc:spChg chg="add del mod">
          <ac:chgData name="Hiram Fleitas" userId="e10fcc43-9abd-4aad-af2d-b6bb7d9e18eb" providerId="ADAL" clId="{AD547821-B5F8-40FA-A3DF-B2A703962C7B}" dt="2022-01-31T00:50:48.550" v="8821" actId="478"/>
          <ac:spMkLst>
            <pc:docMk/>
            <pc:sldMk cId="2919320805" sldId="2146846833"/>
            <ac:spMk id="4" creationId="{B8BC2A24-05B4-4681-A9E5-4AA58419942A}"/>
          </ac:spMkLst>
        </pc:spChg>
        <pc:spChg chg="add mod">
          <ac:chgData name="Hiram Fleitas" userId="e10fcc43-9abd-4aad-af2d-b6bb7d9e18eb" providerId="ADAL" clId="{AD547821-B5F8-40FA-A3DF-B2A703962C7B}" dt="2022-01-31T00:59:49.863" v="8896" actId="1076"/>
          <ac:spMkLst>
            <pc:docMk/>
            <pc:sldMk cId="2919320805" sldId="2146846833"/>
            <ac:spMk id="6" creationId="{02FF5FE2-CFA9-4FC8-AC6E-5FEF50FA1F67}"/>
          </ac:spMkLst>
        </pc:spChg>
        <pc:spChg chg="add del mod">
          <ac:chgData name="Hiram Fleitas" userId="e10fcc43-9abd-4aad-af2d-b6bb7d9e18eb" providerId="ADAL" clId="{AD547821-B5F8-40FA-A3DF-B2A703962C7B}" dt="2022-01-31T00:57:49.036" v="8862" actId="478"/>
          <ac:spMkLst>
            <pc:docMk/>
            <pc:sldMk cId="2919320805" sldId="2146846833"/>
            <ac:spMk id="7" creationId="{81EA290C-DDF3-4BA1-A592-66AECAB7CF6D}"/>
          </ac:spMkLst>
        </pc:spChg>
        <pc:spChg chg="add del">
          <ac:chgData name="Hiram Fleitas" userId="e10fcc43-9abd-4aad-af2d-b6bb7d9e18eb" providerId="ADAL" clId="{AD547821-B5F8-40FA-A3DF-B2A703962C7B}" dt="2022-01-31T00:58:15.332" v="8865" actId="22"/>
          <ac:spMkLst>
            <pc:docMk/>
            <pc:sldMk cId="2919320805" sldId="2146846833"/>
            <ac:spMk id="9" creationId="{49C7FA76-EBA0-4CAA-8E17-7F645763C93A}"/>
          </ac:spMkLst>
        </pc:spChg>
        <pc:spChg chg="add del">
          <ac:chgData name="Hiram Fleitas" userId="e10fcc43-9abd-4aad-af2d-b6bb7d9e18eb" providerId="ADAL" clId="{AD547821-B5F8-40FA-A3DF-B2A703962C7B}" dt="2022-01-31T00:58:20.022" v="8871" actId="22"/>
          <ac:spMkLst>
            <pc:docMk/>
            <pc:sldMk cId="2919320805" sldId="2146846833"/>
            <ac:spMk id="11" creationId="{BD729049-CE65-4565-B6AE-7DCF959BA7D2}"/>
          </ac:spMkLst>
        </pc:spChg>
        <pc:spChg chg="add mod">
          <ac:chgData name="Hiram Fleitas" userId="e10fcc43-9abd-4aad-af2d-b6bb7d9e18eb" providerId="ADAL" clId="{AD547821-B5F8-40FA-A3DF-B2A703962C7B}" dt="2022-01-31T00:59:49.863" v="8896" actId="1076"/>
          <ac:spMkLst>
            <pc:docMk/>
            <pc:sldMk cId="2919320805" sldId="2146846833"/>
            <ac:spMk id="13" creationId="{63E256B5-5457-44C3-819C-4FE018D6D54B}"/>
          </ac:spMkLst>
        </pc:spChg>
        <pc:spChg chg="add mod">
          <ac:chgData name="Hiram Fleitas" userId="e10fcc43-9abd-4aad-af2d-b6bb7d9e18eb" providerId="ADAL" clId="{AD547821-B5F8-40FA-A3DF-B2A703962C7B}" dt="2022-01-31T01:07:03.805" v="8933" actId="20577"/>
          <ac:spMkLst>
            <pc:docMk/>
            <pc:sldMk cId="2919320805" sldId="2146846833"/>
            <ac:spMk id="15" creationId="{CB515A19-C3ED-4DE6-8136-140BBD7459F1}"/>
          </ac:spMkLst>
        </pc:spChg>
      </pc:sldChg>
      <pc:sldChg chg="modSp add del mod modNotesTx">
        <pc:chgData name="Hiram Fleitas" userId="e10fcc43-9abd-4aad-af2d-b6bb7d9e18eb" providerId="ADAL" clId="{AD547821-B5F8-40FA-A3DF-B2A703962C7B}" dt="2022-02-15T21:45:54.555" v="54271" actId="2696"/>
        <pc:sldMkLst>
          <pc:docMk/>
          <pc:sldMk cId="2986732043" sldId="2146846834"/>
        </pc:sldMkLst>
        <pc:spChg chg="mod">
          <ac:chgData name="Hiram Fleitas" userId="e10fcc43-9abd-4aad-af2d-b6bb7d9e18eb" providerId="ADAL" clId="{AD547821-B5F8-40FA-A3DF-B2A703962C7B}" dt="2022-01-31T01:21:44.370" v="9246" actId="20577"/>
          <ac:spMkLst>
            <pc:docMk/>
            <pc:sldMk cId="2986732043" sldId="2146846834"/>
            <ac:spMk id="2" creationId="{D640F664-18B5-4B8D-81BB-7768A27B1AB1}"/>
          </ac:spMkLst>
        </pc:spChg>
        <pc:spChg chg="mod">
          <ac:chgData name="Hiram Fleitas" userId="e10fcc43-9abd-4aad-af2d-b6bb7d9e18eb" providerId="ADAL" clId="{AD547821-B5F8-40FA-A3DF-B2A703962C7B}" dt="2022-01-31T01:35:34.377" v="9791" actId="20577"/>
          <ac:spMkLst>
            <pc:docMk/>
            <pc:sldMk cId="2986732043" sldId="2146846834"/>
            <ac:spMk id="3" creationId="{58C1F1DC-9F2E-45AC-9DE0-CD4D0821F3C1}"/>
          </ac:spMkLst>
        </pc:spChg>
      </pc:sldChg>
      <pc:sldChg chg="addSp modSp new del mod ord">
        <pc:chgData name="Hiram Fleitas" userId="e10fcc43-9abd-4aad-af2d-b6bb7d9e18eb" providerId="ADAL" clId="{AD547821-B5F8-40FA-A3DF-B2A703962C7B}" dt="2022-02-12T01:16:47.473" v="44599" actId="2696"/>
        <pc:sldMkLst>
          <pc:docMk/>
          <pc:sldMk cId="2102048640" sldId="2146846835"/>
        </pc:sldMkLst>
        <pc:spChg chg="mod">
          <ac:chgData name="Hiram Fleitas" userId="e10fcc43-9abd-4aad-af2d-b6bb7d9e18eb" providerId="ADAL" clId="{AD547821-B5F8-40FA-A3DF-B2A703962C7B}" dt="2022-01-31T01:14:11.284" v="9143" actId="20577"/>
          <ac:spMkLst>
            <pc:docMk/>
            <pc:sldMk cId="2102048640" sldId="2146846835"/>
            <ac:spMk id="2" creationId="{A4DB7905-E48A-408D-9D80-2CF2BC022AC9}"/>
          </ac:spMkLst>
        </pc:spChg>
        <pc:spChg chg="add mod">
          <ac:chgData name="Hiram Fleitas" userId="e10fcc43-9abd-4aad-af2d-b6bb7d9e18eb" providerId="ADAL" clId="{AD547821-B5F8-40FA-A3DF-B2A703962C7B}" dt="2022-01-31T01:14:35.459" v="9145" actId="20577"/>
          <ac:spMkLst>
            <pc:docMk/>
            <pc:sldMk cId="2102048640" sldId="2146846835"/>
            <ac:spMk id="3" creationId="{53D06CAC-6D51-4322-8C35-229C9EF9A954}"/>
          </ac:spMkLst>
        </pc:spChg>
      </pc:sldChg>
      <pc:sldChg chg="modSp add del mod ord modNotesTx">
        <pc:chgData name="Hiram Fleitas" userId="e10fcc43-9abd-4aad-af2d-b6bb7d9e18eb" providerId="ADAL" clId="{AD547821-B5F8-40FA-A3DF-B2A703962C7B}" dt="2022-02-12T05:16:18.294" v="45286" actId="18676"/>
        <pc:sldMkLst>
          <pc:docMk/>
          <pc:sldMk cId="3700539930" sldId="2146846836"/>
        </pc:sldMkLst>
        <pc:spChg chg="mod">
          <ac:chgData name="Hiram Fleitas" userId="e10fcc43-9abd-4aad-af2d-b6bb7d9e18eb" providerId="ADAL" clId="{AD547821-B5F8-40FA-A3DF-B2A703962C7B}" dt="2022-01-31T01:15:57.560" v="9168" actId="20577"/>
          <ac:spMkLst>
            <pc:docMk/>
            <pc:sldMk cId="3700539930" sldId="2146846836"/>
            <ac:spMk id="7" creationId="{CB173660-6FE1-4198-A804-622A42267AA2}"/>
          </ac:spMkLst>
        </pc:spChg>
      </pc:sldChg>
      <pc:sldChg chg="modSp add del mod modNotesTx">
        <pc:chgData name="Hiram Fleitas" userId="e10fcc43-9abd-4aad-af2d-b6bb7d9e18eb" providerId="ADAL" clId="{AD547821-B5F8-40FA-A3DF-B2A703962C7B}" dt="2022-02-12T05:16:18.294" v="45286" actId="18676"/>
        <pc:sldMkLst>
          <pc:docMk/>
          <pc:sldMk cId="4057424160" sldId="2146846837"/>
        </pc:sldMkLst>
        <pc:spChg chg="mod">
          <ac:chgData name="Hiram Fleitas" userId="e10fcc43-9abd-4aad-af2d-b6bb7d9e18eb" providerId="ADAL" clId="{AD547821-B5F8-40FA-A3DF-B2A703962C7B}" dt="2022-01-31T01:16:37.251" v="9206" actId="20577"/>
          <ac:spMkLst>
            <pc:docMk/>
            <pc:sldMk cId="4057424160" sldId="2146846837"/>
            <ac:spMk id="2" creationId="{D640F664-18B5-4B8D-81BB-7768A27B1AB1}"/>
          </ac:spMkLst>
        </pc:spChg>
        <pc:spChg chg="mod">
          <ac:chgData name="Hiram Fleitas" userId="e10fcc43-9abd-4aad-af2d-b6bb7d9e18eb" providerId="ADAL" clId="{AD547821-B5F8-40FA-A3DF-B2A703962C7B}" dt="2022-02-03T19:06:00.816" v="15127" actId="20577"/>
          <ac:spMkLst>
            <pc:docMk/>
            <pc:sldMk cId="4057424160" sldId="2146846837"/>
            <ac:spMk id="3" creationId="{58C1F1DC-9F2E-45AC-9DE0-CD4D0821F3C1}"/>
          </ac:spMkLst>
        </pc:spChg>
      </pc:sldChg>
      <pc:sldChg chg="modSp add mod modNotesTx">
        <pc:chgData name="Hiram Fleitas" userId="e10fcc43-9abd-4aad-af2d-b6bb7d9e18eb" providerId="ADAL" clId="{AD547821-B5F8-40FA-A3DF-B2A703962C7B}" dt="2022-02-01T00:23:20.988" v="11345" actId="20577"/>
        <pc:sldMkLst>
          <pc:docMk/>
          <pc:sldMk cId="2247965619" sldId="2146846838"/>
        </pc:sldMkLst>
        <pc:spChg chg="mod">
          <ac:chgData name="Hiram Fleitas" userId="e10fcc43-9abd-4aad-af2d-b6bb7d9e18eb" providerId="ADAL" clId="{AD547821-B5F8-40FA-A3DF-B2A703962C7B}" dt="2022-01-31T01:45:56.923" v="9953" actId="20577"/>
          <ac:spMkLst>
            <pc:docMk/>
            <pc:sldMk cId="2247965619" sldId="2146846838"/>
            <ac:spMk id="2" creationId="{D640F664-18B5-4B8D-81BB-7768A27B1AB1}"/>
          </ac:spMkLst>
        </pc:spChg>
        <pc:spChg chg="mod">
          <ac:chgData name="Hiram Fleitas" userId="e10fcc43-9abd-4aad-af2d-b6bb7d9e18eb" providerId="ADAL" clId="{AD547821-B5F8-40FA-A3DF-B2A703962C7B}" dt="2022-01-31T01:48:10.926" v="9981" actId="20577"/>
          <ac:spMkLst>
            <pc:docMk/>
            <pc:sldMk cId="2247965619" sldId="2146846838"/>
            <ac:spMk id="3" creationId="{58C1F1DC-9F2E-45AC-9DE0-CD4D0821F3C1}"/>
          </ac:spMkLst>
        </pc:spChg>
      </pc:sldChg>
      <pc:sldChg chg="addSp delSp modSp new mod">
        <pc:chgData name="Hiram Fleitas" userId="e10fcc43-9abd-4aad-af2d-b6bb7d9e18eb" providerId="ADAL" clId="{AD547821-B5F8-40FA-A3DF-B2A703962C7B}" dt="2022-02-04T20:10:52.719" v="18347" actId="1076"/>
        <pc:sldMkLst>
          <pc:docMk/>
          <pc:sldMk cId="4021643594" sldId="2146846839"/>
        </pc:sldMkLst>
        <pc:spChg chg="mod">
          <ac:chgData name="Hiram Fleitas" userId="e10fcc43-9abd-4aad-af2d-b6bb7d9e18eb" providerId="ADAL" clId="{AD547821-B5F8-40FA-A3DF-B2A703962C7B}" dt="2022-01-31T01:48:39.907" v="10006" actId="20577"/>
          <ac:spMkLst>
            <pc:docMk/>
            <pc:sldMk cId="4021643594" sldId="2146846839"/>
            <ac:spMk id="2" creationId="{3CE4D2BA-B94E-45BA-ACCB-DEF470235664}"/>
          </ac:spMkLst>
        </pc:spChg>
        <pc:spChg chg="add mod">
          <ac:chgData name="Hiram Fleitas" userId="e10fcc43-9abd-4aad-af2d-b6bb7d9e18eb" providerId="ADAL" clId="{AD547821-B5F8-40FA-A3DF-B2A703962C7B}" dt="2022-02-04T19:59:36.310" v="18228" actId="113"/>
          <ac:spMkLst>
            <pc:docMk/>
            <pc:sldMk cId="4021643594" sldId="2146846839"/>
            <ac:spMk id="3" creationId="{02BBE218-C58D-4C53-8983-780CD30633E0}"/>
          </ac:spMkLst>
        </pc:spChg>
        <pc:spChg chg="add del mod">
          <ac:chgData name="Hiram Fleitas" userId="e10fcc43-9abd-4aad-af2d-b6bb7d9e18eb" providerId="ADAL" clId="{AD547821-B5F8-40FA-A3DF-B2A703962C7B}" dt="2022-02-04T19:55:09.372" v="18132" actId="478"/>
          <ac:spMkLst>
            <pc:docMk/>
            <pc:sldMk cId="4021643594" sldId="2146846839"/>
            <ac:spMk id="4" creationId="{0B35E9F5-310B-42DB-B3F9-FA8CE7E57AC1}"/>
          </ac:spMkLst>
        </pc:spChg>
        <pc:spChg chg="add del">
          <ac:chgData name="Hiram Fleitas" userId="e10fcc43-9abd-4aad-af2d-b6bb7d9e18eb" providerId="ADAL" clId="{AD547821-B5F8-40FA-A3DF-B2A703962C7B}" dt="2022-01-31T01:49:01.390" v="10009"/>
          <ac:spMkLst>
            <pc:docMk/>
            <pc:sldMk cId="4021643594" sldId="2146846839"/>
            <ac:spMk id="4" creationId="{4DE9C2F2-577C-4EAE-9A85-106F2A5E4E5A}"/>
          </ac:spMkLst>
        </pc:spChg>
        <pc:spChg chg="add mod">
          <ac:chgData name="Hiram Fleitas" userId="e10fcc43-9abd-4aad-af2d-b6bb7d9e18eb" providerId="ADAL" clId="{AD547821-B5F8-40FA-A3DF-B2A703962C7B}" dt="2022-02-04T20:10:28.073" v="18341" actId="1076"/>
          <ac:spMkLst>
            <pc:docMk/>
            <pc:sldMk cId="4021643594" sldId="2146846839"/>
            <ac:spMk id="5" creationId="{B291E275-9162-4583-A45F-B91EB860134B}"/>
          </ac:spMkLst>
        </pc:spChg>
        <pc:spChg chg="add mod">
          <ac:chgData name="Hiram Fleitas" userId="e10fcc43-9abd-4aad-af2d-b6bb7d9e18eb" providerId="ADAL" clId="{AD547821-B5F8-40FA-A3DF-B2A703962C7B}" dt="2022-02-04T20:10:47.423" v="18346" actId="1076"/>
          <ac:spMkLst>
            <pc:docMk/>
            <pc:sldMk cId="4021643594" sldId="2146846839"/>
            <ac:spMk id="6" creationId="{3367B42F-D59B-4DCF-96BC-B07B322D2E8F}"/>
          </ac:spMkLst>
        </pc:spChg>
        <pc:spChg chg="add mod">
          <ac:chgData name="Hiram Fleitas" userId="e10fcc43-9abd-4aad-af2d-b6bb7d9e18eb" providerId="ADAL" clId="{AD547821-B5F8-40FA-A3DF-B2A703962C7B}" dt="2022-02-04T20:10:52.719" v="18347" actId="1076"/>
          <ac:spMkLst>
            <pc:docMk/>
            <pc:sldMk cId="4021643594" sldId="2146846839"/>
            <ac:spMk id="7" creationId="{E9D39103-602A-4841-A4FC-BE5D2120F899}"/>
          </ac:spMkLst>
        </pc:spChg>
      </pc:sldChg>
      <pc:sldChg chg="addSp delSp modSp new mod modAnim modNotesTx">
        <pc:chgData name="Hiram Fleitas" userId="e10fcc43-9abd-4aad-af2d-b6bb7d9e18eb" providerId="ADAL" clId="{AD547821-B5F8-40FA-A3DF-B2A703962C7B}" dt="2022-02-16T22:40:41.014" v="65231" actId="962"/>
        <pc:sldMkLst>
          <pc:docMk/>
          <pc:sldMk cId="3298526348" sldId="2146846840"/>
        </pc:sldMkLst>
        <pc:spChg chg="mod">
          <ac:chgData name="Hiram Fleitas" userId="e10fcc43-9abd-4aad-af2d-b6bb7d9e18eb" providerId="ADAL" clId="{AD547821-B5F8-40FA-A3DF-B2A703962C7B}" dt="2022-02-05T19:07:36.782" v="19324" actId="20577"/>
          <ac:spMkLst>
            <pc:docMk/>
            <pc:sldMk cId="3298526348" sldId="2146846840"/>
            <ac:spMk id="2" creationId="{5956BEE6-1377-48B3-AD20-80829BE24D4E}"/>
          </ac:spMkLst>
        </pc:spChg>
        <pc:spChg chg="add del mod">
          <ac:chgData name="Hiram Fleitas" userId="e10fcc43-9abd-4aad-af2d-b6bb7d9e18eb" providerId="ADAL" clId="{AD547821-B5F8-40FA-A3DF-B2A703962C7B}" dt="2022-02-05T19:09:40.533" v="19339" actId="113"/>
          <ac:spMkLst>
            <pc:docMk/>
            <pc:sldMk cId="3298526348" sldId="2146846840"/>
            <ac:spMk id="4" creationId="{FC636E57-CEB3-4505-A3F4-77DBFF1CA1BB}"/>
          </ac:spMkLst>
        </pc:spChg>
        <pc:spChg chg="add mod">
          <ac:chgData name="Hiram Fleitas" userId="e10fcc43-9abd-4aad-af2d-b6bb7d9e18eb" providerId="ADAL" clId="{AD547821-B5F8-40FA-A3DF-B2A703962C7B}" dt="2022-02-05T19:09:58.197" v="19341" actId="1076"/>
          <ac:spMkLst>
            <pc:docMk/>
            <pc:sldMk cId="3298526348" sldId="2146846840"/>
            <ac:spMk id="6" creationId="{DFB83007-689E-403E-9EF2-2C990CE49142}"/>
          </ac:spMkLst>
        </pc:spChg>
        <pc:spChg chg="add mod">
          <ac:chgData name="Hiram Fleitas" userId="e10fcc43-9abd-4aad-af2d-b6bb7d9e18eb" providerId="ADAL" clId="{AD547821-B5F8-40FA-A3DF-B2A703962C7B}" dt="2022-02-05T19:15:04.537" v="19395" actId="108"/>
          <ac:spMkLst>
            <pc:docMk/>
            <pc:sldMk cId="3298526348" sldId="2146846840"/>
            <ac:spMk id="8" creationId="{50CB4DCC-57FF-4C94-AC39-A2F1CB4AF907}"/>
          </ac:spMkLst>
        </pc:spChg>
        <pc:spChg chg="add mod">
          <ac:chgData name="Hiram Fleitas" userId="e10fcc43-9abd-4aad-af2d-b6bb7d9e18eb" providerId="ADAL" clId="{AD547821-B5F8-40FA-A3DF-B2A703962C7B}" dt="2022-02-05T19:15:11.043" v="19398" actId="20577"/>
          <ac:spMkLst>
            <pc:docMk/>
            <pc:sldMk cId="3298526348" sldId="2146846840"/>
            <ac:spMk id="10" creationId="{C279E739-C47D-4652-B396-EBC0E2CACD42}"/>
          </ac:spMkLst>
        </pc:spChg>
        <pc:spChg chg="add mod">
          <ac:chgData name="Hiram Fleitas" userId="e10fcc43-9abd-4aad-af2d-b6bb7d9e18eb" providerId="ADAL" clId="{AD547821-B5F8-40FA-A3DF-B2A703962C7B}" dt="2022-02-16T22:40:41.014" v="65231" actId="962"/>
          <ac:spMkLst>
            <pc:docMk/>
            <pc:sldMk cId="3298526348" sldId="2146846840"/>
            <ac:spMk id="11" creationId="{EF4058E8-68D3-4C44-8DAD-EFB39859D9D6}"/>
          </ac:spMkLst>
        </pc:spChg>
      </pc:sldChg>
      <pc:sldChg chg="add del">
        <pc:chgData name="Hiram Fleitas" userId="e10fcc43-9abd-4aad-af2d-b6bb7d9e18eb" providerId="ADAL" clId="{AD547821-B5F8-40FA-A3DF-B2A703962C7B}" dt="2022-02-04T22:49:41.010" v="18637" actId="2696"/>
        <pc:sldMkLst>
          <pc:docMk/>
          <pc:sldMk cId="1254385537" sldId="2146846841"/>
        </pc:sldMkLst>
      </pc:sldChg>
      <pc:sldChg chg="add del">
        <pc:chgData name="Hiram Fleitas" userId="e10fcc43-9abd-4aad-af2d-b6bb7d9e18eb" providerId="ADAL" clId="{AD547821-B5F8-40FA-A3DF-B2A703962C7B}" dt="2022-02-04T22:49:41.010" v="18637" actId="2696"/>
        <pc:sldMkLst>
          <pc:docMk/>
          <pc:sldMk cId="1739856433" sldId="2146846842"/>
        </pc:sldMkLst>
      </pc:sldChg>
      <pc:sldChg chg="add del">
        <pc:chgData name="Hiram Fleitas" userId="e10fcc43-9abd-4aad-af2d-b6bb7d9e18eb" providerId="ADAL" clId="{AD547821-B5F8-40FA-A3DF-B2A703962C7B}" dt="2022-02-04T22:49:41.010" v="18637" actId="2696"/>
        <pc:sldMkLst>
          <pc:docMk/>
          <pc:sldMk cId="855287387" sldId="2146846843"/>
        </pc:sldMkLst>
      </pc:sldChg>
      <pc:sldChg chg="add del">
        <pc:chgData name="Hiram Fleitas" userId="e10fcc43-9abd-4aad-af2d-b6bb7d9e18eb" providerId="ADAL" clId="{AD547821-B5F8-40FA-A3DF-B2A703962C7B}" dt="2022-02-04T22:49:41.010" v="18637" actId="2696"/>
        <pc:sldMkLst>
          <pc:docMk/>
          <pc:sldMk cId="1418818902" sldId="2146846844"/>
        </pc:sldMkLst>
      </pc:sldChg>
      <pc:sldChg chg="add del">
        <pc:chgData name="Hiram Fleitas" userId="e10fcc43-9abd-4aad-af2d-b6bb7d9e18eb" providerId="ADAL" clId="{AD547821-B5F8-40FA-A3DF-B2A703962C7B}" dt="2022-02-04T22:49:41.010" v="18637" actId="2696"/>
        <pc:sldMkLst>
          <pc:docMk/>
          <pc:sldMk cId="2498532174" sldId="2146846845"/>
        </pc:sldMkLst>
      </pc:sldChg>
      <pc:sldChg chg="addSp delSp modSp add mod ord">
        <pc:chgData name="Hiram Fleitas" userId="e10fcc43-9abd-4aad-af2d-b6bb7d9e18eb" providerId="ADAL" clId="{AD547821-B5F8-40FA-A3DF-B2A703962C7B}" dt="2022-02-04T01:16:44.216" v="15871"/>
        <pc:sldMkLst>
          <pc:docMk/>
          <pc:sldMk cId="3189438886" sldId="2146846846"/>
        </pc:sldMkLst>
        <pc:spChg chg="mod">
          <ac:chgData name="Hiram Fleitas" userId="e10fcc43-9abd-4aad-af2d-b6bb7d9e18eb" providerId="ADAL" clId="{AD547821-B5F8-40FA-A3DF-B2A703962C7B}" dt="2022-01-31T01:55:35.377" v="10113" actId="20577"/>
          <ac:spMkLst>
            <pc:docMk/>
            <pc:sldMk cId="3189438886" sldId="2146846846"/>
            <ac:spMk id="2" creationId="{D640F664-18B5-4B8D-81BB-7768A27B1AB1}"/>
          </ac:spMkLst>
        </pc:spChg>
        <pc:spChg chg="mod">
          <ac:chgData name="Hiram Fleitas" userId="e10fcc43-9abd-4aad-af2d-b6bb7d9e18eb" providerId="ADAL" clId="{AD547821-B5F8-40FA-A3DF-B2A703962C7B}" dt="2022-01-31T01:55:58.452" v="10120" actId="20577"/>
          <ac:spMkLst>
            <pc:docMk/>
            <pc:sldMk cId="3189438886" sldId="2146846846"/>
            <ac:spMk id="3" creationId="{58C1F1DC-9F2E-45AC-9DE0-CD4D0821F3C1}"/>
          </ac:spMkLst>
        </pc:spChg>
        <pc:spChg chg="add del">
          <ac:chgData name="Hiram Fleitas" userId="e10fcc43-9abd-4aad-af2d-b6bb7d9e18eb" providerId="ADAL" clId="{AD547821-B5F8-40FA-A3DF-B2A703962C7B}" dt="2022-02-02T22:27:01.409" v="13137" actId="22"/>
          <ac:spMkLst>
            <pc:docMk/>
            <pc:sldMk cId="3189438886" sldId="2146846846"/>
            <ac:spMk id="5" creationId="{F8A2134F-4EF0-451A-BCF0-146CAD9CF53B}"/>
          </ac:spMkLst>
        </pc:spChg>
        <pc:picChg chg="add del mod">
          <ac:chgData name="Hiram Fleitas" userId="e10fcc43-9abd-4aad-af2d-b6bb7d9e18eb" providerId="ADAL" clId="{AD547821-B5F8-40FA-A3DF-B2A703962C7B}" dt="2022-02-02T22:27:48.578" v="13141" actId="478"/>
          <ac:picMkLst>
            <pc:docMk/>
            <pc:sldMk cId="3189438886" sldId="2146846846"/>
            <ac:picMk id="1026" creationId="{9A577868-9A75-4AA1-83FC-2C6731E70970}"/>
          </ac:picMkLst>
        </pc:picChg>
      </pc:sldChg>
      <pc:sldChg chg="addSp delSp modSp add mod ord modNotesTx">
        <pc:chgData name="Hiram Fleitas" userId="e10fcc43-9abd-4aad-af2d-b6bb7d9e18eb" providerId="ADAL" clId="{AD547821-B5F8-40FA-A3DF-B2A703962C7B}" dt="2022-02-04T01:16:44.216" v="15871"/>
        <pc:sldMkLst>
          <pc:docMk/>
          <pc:sldMk cId="952135052" sldId="2146846847"/>
        </pc:sldMkLst>
        <pc:spChg chg="mod">
          <ac:chgData name="Hiram Fleitas" userId="e10fcc43-9abd-4aad-af2d-b6bb7d9e18eb" providerId="ADAL" clId="{AD547821-B5F8-40FA-A3DF-B2A703962C7B}" dt="2022-01-31T01:57:02.468" v="10139" actId="20577"/>
          <ac:spMkLst>
            <pc:docMk/>
            <pc:sldMk cId="952135052" sldId="2146846847"/>
            <ac:spMk id="2" creationId="{D640F664-18B5-4B8D-81BB-7768A27B1AB1}"/>
          </ac:spMkLst>
        </pc:spChg>
        <pc:spChg chg="mod">
          <ac:chgData name="Hiram Fleitas" userId="e10fcc43-9abd-4aad-af2d-b6bb7d9e18eb" providerId="ADAL" clId="{AD547821-B5F8-40FA-A3DF-B2A703962C7B}" dt="2022-01-31T01:58:33.428" v="10207"/>
          <ac:spMkLst>
            <pc:docMk/>
            <pc:sldMk cId="952135052" sldId="2146846847"/>
            <ac:spMk id="3" creationId="{58C1F1DC-9F2E-45AC-9DE0-CD4D0821F3C1}"/>
          </ac:spMkLst>
        </pc:spChg>
        <pc:spChg chg="add del">
          <ac:chgData name="Hiram Fleitas" userId="e10fcc43-9abd-4aad-af2d-b6bb7d9e18eb" providerId="ADAL" clId="{AD547821-B5F8-40FA-A3DF-B2A703962C7B}" dt="2022-01-31T01:58:18.520" v="10201"/>
          <ac:spMkLst>
            <pc:docMk/>
            <pc:sldMk cId="952135052" sldId="2146846847"/>
            <ac:spMk id="4" creationId="{0E76BBAC-2940-46AA-8236-B07B6F84D785}"/>
          </ac:spMkLst>
        </pc:spChg>
        <pc:spChg chg="add del">
          <ac:chgData name="Hiram Fleitas" userId="e10fcc43-9abd-4aad-af2d-b6bb7d9e18eb" providerId="ADAL" clId="{AD547821-B5F8-40FA-A3DF-B2A703962C7B}" dt="2022-01-31T01:58:54.568" v="10213" actId="22"/>
          <ac:spMkLst>
            <pc:docMk/>
            <pc:sldMk cId="952135052" sldId="2146846847"/>
            <ac:spMk id="6" creationId="{5D503DB4-014B-4775-BABE-828FA9BCB7DE}"/>
          </ac:spMkLst>
        </pc:spChg>
        <pc:spChg chg="add del">
          <ac:chgData name="Hiram Fleitas" userId="e10fcc43-9abd-4aad-af2d-b6bb7d9e18eb" providerId="ADAL" clId="{AD547821-B5F8-40FA-A3DF-B2A703962C7B}" dt="2022-01-31T01:58:58.839" v="10217" actId="22"/>
          <ac:spMkLst>
            <pc:docMk/>
            <pc:sldMk cId="952135052" sldId="2146846847"/>
            <ac:spMk id="8" creationId="{0E1DD28E-6DAB-4C4C-ACC5-612A6FB347AE}"/>
          </ac:spMkLst>
        </pc:spChg>
        <pc:spChg chg="add mod">
          <ac:chgData name="Hiram Fleitas" userId="e10fcc43-9abd-4aad-af2d-b6bb7d9e18eb" providerId="ADAL" clId="{AD547821-B5F8-40FA-A3DF-B2A703962C7B}" dt="2022-02-03T00:33:57.995" v="14272" actId="207"/>
          <ac:spMkLst>
            <pc:docMk/>
            <pc:sldMk cId="952135052" sldId="2146846847"/>
            <ac:spMk id="10" creationId="{365BFBCE-2F43-4014-B268-82A268C4896D}"/>
          </ac:spMkLst>
        </pc:spChg>
      </pc:sldChg>
      <pc:sldChg chg="addSp delSp modSp new mod modNotesTx">
        <pc:chgData name="Hiram Fleitas" userId="e10fcc43-9abd-4aad-af2d-b6bb7d9e18eb" providerId="ADAL" clId="{AD547821-B5F8-40FA-A3DF-B2A703962C7B}" dt="2022-02-04T02:00:01.273" v="16921" actId="20577"/>
        <pc:sldMkLst>
          <pc:docMk/>
          <pc:sldMk cId="3475354348" sldId="2146846848"/>
        </pc:sldMkLst>
        <pc:spChg chg="mod">
          <ac:chgData name="Hiram Fleitas" userId="e10fcc43-9abd-4aad-af2d-b6bb7d9e18eb" providerId="ADAL" clId="{AD547821-B5F8-40FA-A3DF-B2A703962C7B}" dt="2022-01-31T02:20:03.880" v="10630" actId="20577"/>
          <ac:spMkLst>
            <pc:docMk/>
            <pc:sldMk cId="3475354348" sldId="2146846848"/>
            <ac:spMk id="2" creationId="{2F226950-5044-4715-9268-797514A57ED2}"/>
          </ac:spMkLst>
        </pc:spChg>
        <pc:spChg chg="add del mod">
          <ac:chgData name="Hiram Fleitas" userId="e10fcc43-9abd-4aad-af2d-b6bb7d9e18eb" providerId="ADAL" clId="{AD547821-B5F8-40FA-A3DF-B2A703962C7B}" dt="2022-01-31T02:20:30.876" v="10635" actId="478"/>
          <ac:spMkLst>
            <pc:docMk/>
            <pc:sldMk cId="3475354348" sldId="2146846848"/>
            <ac:spMk id="3" creationId="{1FD55814-E318-4B98-A695-F9908B405263}"/>
          </ac:spMkLst>
        </pc:spChg>
        <pc:graphicFrameChg chg="add del mod">
          <ac:chgData name="Hiram Fleitas" userId="e10fcc43-9abd-4aad-af2d-b6bb7d9e18eb" providerId="ADAL" clId="{AD547821-B5F8-40FA-A3DF-B2A703962C7B}" dt="2022-01-31T02:11:53.992" v="10291" actId="3680"/>
          <ac:graphicFrameMkLst>
            <pc:docMk/>
            <pc:sldMk cId="3475354348" sldId="2146846848"/>
            <ac:graphicFrameMk id="4" creationId="{08FD7ABF-5466-43C4-AB20-44BAD19BDF3A}"/>
          </ac:graphicFrameMkLst>
        </pc:graphicFrameChg>
        <pc:graphicFrameChg chg="add del">
          <ac:chgData name="Hiram Fleitas" userId="e10fcc43-9abd-4aad-af2d-b6bb7d9e18eb" providerId="ADAL" clId="{AD547821-B5F8-40FA-A3DF-B2A703962C7B}" dt="2022-01-31T02:12:12.493" v="10295" actId="21"/>
          <ac:graphicFrameMkLst>
            <pc:docMk/>
            <pc:sldMk cId="3475354348" sldId="2146846848"/>
            <ac:graphicFrameMk id="5" creationId="{EFF4B211-DF02-4797-8A09-AE91729365CE}"/>
          </ac:graphicFrameMkLst>
        </pc:graphicFrameChg>
        <pc:graphicFrameChg chg="add del">
          <ac:chgData name="Hiram Fleitas" userId="e10fcc43-9abd-4aad-af2d-b6bb7d9e18eb" providerId="ADAL" clId="{AD547821-B5F8-40FA-A3DF-B2A703962C7B}" dt="2022-01-31T02:12:18.476" v="10298" actId="22"/>
          <ac:graphicFrameMkLst>
            <pc:docMk/>
            <pc:sldMk cId="3475354348" sldId="2146846848"/>
            <ac:graphicFrameMk id="7" creationId="{001D8C54-606C-4D33-906D-93B944F379D4}"/>
          </ac:graphicFrameMkLst>
        </pc:graphicFrameChg>
        <pc:graphicFrameChg chg="add del mod modGraphic">
          <ac:chgData name="Hiram Fleitas" userId="e10fcc43-9abd-4aad-af2d-b6bb7d9e18eb" providerId="ADAL" clId="{AD547821-B5F8-40FA-A3DF-B2A703962C7B}" dt="2022-01-31T02:20:28.287" v="10634" actId="21"/>
          <ac:graphicFrameMkLst>
            <pc:docMk/>
            <pc:sldMk cId="3475354348" sldId="2146846848"/>
            <ac:graphicFrameMk id="9" creationId="{5BFBCFAB-370F-4DCD-A03E-0F88DC1A593B}"/>
          </ac:graphicFrameMkLst>
        </pc:graphicFrameChg>
        <pc:graphicFrameChg chg="add mod modGraphic">
          <ac:chgData name="Hiram Fleitas" userId="e10fcc43-9abd-4aad-af2d-b6bb7d9e18eb" providerId="ADAL" clId="{AD547821-B5F8-40FA-A3DF-B2A703962C7B}" dt="2022-02-04T01:59:47.544" v="16916" actId="2165"/>
          <ac:graphicFrameMkLst>
            <pc:docMk/>
            <pc:sldMk cId="3475354348" sldId="2146846848"/>
            <ac:graphicFrameMk id="11" creationId="{DF207E43-3E9B-4230-A2F0-3BE07C1010FD}"/>
          </ac:graphicFrameMkLst>
        </pc:graphicFrameChg>
      </pc:sldChg>
      <pc:sldChg chg="modSp add del mod">
        <pc:chgData name="Hiram Fleitas" userId="e10fcc43-9abd-4aad-af2d-b6bb7d9e18eb" providerId="ADAL" clId="{AD547821-B5F8-40FA-A3DF-B2A703962C7B}" dt="2022-02-04T02:00:14.596" v="16922" actId="2696"/>
        <pc:sldMkLst>
          <pc:docMk/>
          <pc:sldMk cId="2689421586" sldId="2146846849"/>
        </pc:sldMkLst>
        <pc:spChg chg="mod">
          <ac:chgData name="Hiram Fleitas" userId="e10fcc43-9abd-4aad-af2d-b6bb7d9e18eb" providerId="ADAL" clId="{AD547821-B5F8-40FA-A3DF-B2A703962C7B}" dt="2022-01-31T02:21:14.070" v="10670" actId="20577"/>
          <ac:spMkLst>
            <pc:docMk/>
            <pc:sldMk cId="2689421586" sldId="2146846849"/>
            <ac:spMk id="2" creationId="{2F226950-5044-4715-9268-797514A57ED2}"/>
          </ac:spMkLst>
        </pc:spChg>
        <pc:graphicFrameChg chg="modGraphic">
          <ac:chgData name="Hiram Fleitas" userId="e10fcc43-9abd-4aad-af2d-b6bb7d9e18eb" providerId="ADAL" clId="{AD547821-B5F8-40FA-A3DF-B2A703962C7B}" dt="2022-01-31T02:21:31.637" v="10673" actId="6549"/>
          <ac:graphicFrameMkLst>
            <pc:docMk/>
            <pc:sldMk cId="2689421586" sldId="2146846849"/>
            <ac:graphicFrameMk id="11" creationId="{DF207E43-3E9B-4230-A2F0-3BE07C1010FD}"/>
          </ac:graphicFrameMkLst>
        </pc:graphicFrameChg>
      </pc:sldChg>
      <pc:sldChg chg="add del">
        <pc:chgData name="Hiram Fleitas" userId="e10fcc43-9abd-4aad-af2d-b6bb7d9e18eb" providerId="ADAL" clId="{AD547821-B5F8-40FA-A3DF-B2A703962C7B}" dt="2022-02-04T02:00:14.596" v="16922" actId="2696"/>
        <pc:sldMkLst>
          <pc:docMk/>
          <pc:sldMk cId="2144653950" sldId="2146846850"/>
        </pc:sldMkLst>
      </pc:sldChg>
      <pc:sldChg chg="add del">
        <pc:chgData name="Hiram Fleitas" userId="e10fcc43-9abd-4aad-af2d-b6bb7d9e18eb" providerId="ADAL" clId="{AD547821-B5F8-40FA-A3DF-B2A703962C7B}" dt="2022-01-31T02:21:52.862" v="10678" actId="2890"/>
        <pc:sldMkLst>
          <pc:docMk/>
          <pc:sldMk cId="399772472" sldId="2146846851"/>
        </pc:sldMkLst>
      </pc:sldChg>
      <pc:sldChg chg="addSp delSp modSp new add del mod ord modNotesTx">
        <pc:chgData name="Hiram Fleitas" userId="e10fcc43-9abd-4aad-af2d-b6bb7d9e18eb" providerId="ADAL" clId="{AD547821-B5F8-40FA-A3DF-B2A703962C7B}" dt="2022-02-02T01:52:05.281" v="12013" actId="47"/>
        <pc:sldMkLst>
          <pc:docMk/>
          <pc:sldMk cId="755652177" sldId="2146846851"/>
        </pc:sldMkLst>
        <pc:spChg chg="del">
          <ac:chgData name="Hiram Fleitas" userId="e10fcc43-9abd-4aad-af2d-b6bb7d9e18eb" providerId="ADAL" clId="{AD547821-B5F8-40FA-A3DF-B2A703962C7B}" dt="2022-01-31T02:22:02.177" v="10682" actId="478"/>
          <ac:spMkLst>
            <pc:docMk/>
            <pc:sldMk cId="755652177" sldId="2146846851"/>
            <ac:spMk id="2" creationId="{144B486E-94FA-484A-B5A3-AA3661158677}"/>
          </ac:spMkLst>
        </pc:spChg>
        <pc:picChg chg="add del">
          <ac:chgData name="Hiram Fleitas" userId="e10fcc43-9abd-4aad-af2d-b6bb7d9e18eb" providerId="ADAL" clId="{AD547821-B5F8-40FA-A3DF-B2A703962C7B}" dt="2022-01-31T02:24:35.894" v="10696" actId="478"/>
          <ac:picMkLst>
            <pc:docMk/>
            <pc:sldMk cId="755652177" sldId="2146846851"/>
            <ac:picMk id="4" creationId="{CBFE174B-0987-42A2-A811-6DEAE500A058}"/>
          </ac:picMkLst>
        </pc:picChg>
        <pc:picChg chg="add mod">
          <ac:chgData name="Hiram Fleitas" userId="e10fcc43-9abd-4aad-af2d-b6bb7d9e18eb" providerId="ADAL" clId="{AD547821-B5F8-40FA-A3DF-B2A703962C7B}" dt="2022-01-31T02:30:10.665" v="10982" actId="1038"/>
          <ac:picMkLst>
            <pc:docMk/>
            <pc:sldMk cId="755652177" sldId="2146846851"/>
            <ac:picMk id="6" creationId="{8C0B7211-D066-450B-A544-38E092CA5380}"/>
          </ac:picMkLst>
        </pc:picChg>
        <pc:picChg chg="add mod">
          <ac:chgData name="Hiram Fleitas" userId="e10fcc43-9abd-4aad-af2d-b6bb7d9e18eb" providerId="ADAL" clId="{AD547821-B5F8-40FA-A3DF-B2A703962C7B}" dt="2022-01-31T02:30:06.047" v="10975" actId="1076"/>
          <ac:picMkLst>
            <pc:docMk/>
            <pc:sldMk cId="755652177" sldId="2146846851"/>
            <ac:picMk id="8" creationId="{CBE66EF4-0F06-4FA0-9664-BB8B8F2446DA}"/>
          </ac:picMkLst>
        </pc:picChg>
        <pc:picChg chg="add mod">
          <ac:chgData name="Hiram Fleitas" userId="e10fcc43-9abd-4aad-af2d-b6bb7d9e18eb" providerId="ADAL" clId="{AD547821-B5F8-40FA-A3DF-B2A703962C7B}" dt="2022-01-31T02:30:17.070" v="10983" actId="1076"/>
          <ac:picMkLst>
            <pc:docMk/>
            <pc:sldMk cId="755652177" sldId="2146846851"/>
            <ac:picMk id="10" creationId="{EA1F2963-A650-4594-95FA-2D88AD461498}"/>
          </ac:picMkLst>
        </pc:picChg>
      </pc:sldChg>
      <pc:sldChg chg="new del">
        <pc:chgData name="Hiram Fleitas" userId="e10fcc43-9abd-4aad-af2d-b6bb7d9e18eb" providerId="ADAL" clId="{AD547821-B5F8-40FA-A3DF-B2A703962C7B}" dt="2022-01-31T02:21:48.296" v="10676" actId="680"/>
        <pc:sldMkLst>
          <pc:docMk/>
          <pc:sldMk cId="3263713405" sldId="2146846851"/>
        </pc:sldMkLst>
      </pc:sldChg>
      <pc:sldChg chg="addSp delSp modSp add del mod ord">
        <pc:chgData name="Hiram Fleitas" userId="e10fcc43-9abd-4aad-af2d-b6bb7d9e18eb" providerId="ADAL" clId="{AD547821-B5F8-40FA-A3DF-B2A703962C7B}" dt="2022-02-02T02:01:02.255" v="12087" actId="2696"/>
        <pc:sldMkLst>
          <pc:docMk/>
          <pc:sldMk cId="2309313054" sldId="2146846852"/>
        </pc:sldMkLst>
        <pc:picChg chg="add del mod modCrop">
          <ac:chgData name="Hiram Fleitas" userId="e10fcc43-9abd-4aad-af2d-b6bb7d9e18eb" providerId="ADAL" clId="{AD547821-B5F8-40FA-A3DF-B2A703962C7B}" dt="2022-01-31T02:23:22.930" v="10688" actId="478"/>
          <ac:picMkLst>
            <pc:docMk/>
            <pc:sldMk cId="2309313054" sldId="2146846852"/>
            <ac:picMk id="3" creationId="{8D4F1995-9C89-49EE-9814-ED060E35AC0A}"/>
          </ac:picMkLst>
        </pc:picChg>
        <pc:picChg chg="del">
          <ac:chgData name="Hiram Fleitas" userId="e10fcc43-9abd-4aad-af2d-b6bb7d9e18eb" providerId="ADAL" clId="{AD547821-B5F8-40FA-A3DF-B2A703962C7B}" dt="2022-01-31T02:22:35.029" v="10685" actId="478"/>
          <ac:picMkLst>
            <pc:docMk/>
            <pc:sldMk cId="2309313054" sldId="2146846852"/>
            <ac:picMk id="4" creationId="{CBFE174B-0987-42A2-A811-6DEAE500A058}"/>
          </ac:picMkLst>
        </pc:picChg>
        <pc:picChg chg="add">
          <ac:chgData name="Hiram Fleitas" userId="e10fcc43-9abd-4aad-af2d-b6bb7d9e18eb" providerId="ADAL" clId="{AD547821-B5F8-40FA-A3DF-B2A703962C7B}" dt="2022-01-31T02:24:28.995" v="10695" actId="22"/>
          <ac:picMkLst>
            <pc:docMk/>
            <pc:sldMk cId="2309313054" sldId="2146846852"/>
            <ac:picMk id="6" creationId="{8C9681DD-C269-454C-B4E1-B34E3383EB65}"/>
          </ac:picMkLst>
        </pc:picChg>
      </pc:sldChg>
      <pc:sldChg chg="addSp add del mod modNotesTx">
        <pc:chgData name="Hiram Fleitas" userId="e10fcc43-9abd-4aad-af2d-b6bb7d9e18eb" providerId="ADAL" clId="{AD547821-B5F8-40FA-A3DF-B2A703962C7B}" dt="2022-02-02T01:52:22.505" v="12014" actId="47"/>
        <pc:sldMkLst>
          <pc:docMk/>
          <pc:sldMk cId="1176619824" sldId="2146846853"/>
        </pc:sldMkLst>
        <pc:picChg chg="add">
          <ac:chgData name="Hiram Fleitas" userId="e10fcc43-9abd-4aad-af2d-b6bb7d9e18eb" providerId="ADAL" clId="{AD547821-B5F8-40FA-A3DF-B2A703962C7B}" dt="2022-01-31T02:31:20.144" v="10984" actId="22"/>
          <ac:picMkLst>
            <pc:docMk/>
            <pc:sldMk cId="1176619824" sldId="2146846853"/>
            <ac:picMk id="3" creationId="{9D73BD6E-6372-47EB-9D2C-2686747504B8}"/>
          </ac:picMkLst>
        </pc:picChg>
      </pc:sldChg>
      <pc:sldChg chg="addSp delSp modSp add del mod">
        <pc:chgData name="Hiram Fleitas" userId="e10fcc43-9abd-4aad-af2d-b6bb7d9e18eb" providerId="ADAL" clId="{AD547821-B5F8-40FA-A3DF-B2A703962C7B}" dt="2022-02-02T03:48:44.761" v="12479" actId="47"/>
        <pc:sldMkLst>
          <pc:docMk/>
          <pc:sldMk cId="969249734" sldId="2146846854"/>
        </pc:sldMkLst>
        <pc:picChg chg="add del mod">
          <ac:chgData name="Hiram Fleitas" userId="e10fcc43-9abd-4aad-af2d-b6bb7d9e18eb" providerId="ADAL" clId="{AD547821-B5F8-40FA-A3DF-B2A703962C7B}" dt="2022-01-31T02:38:05.630" v="11214" actId="1076"/>
          <ac:picMkLst>
            <pc:docMk/>
            <pc:sldMk cId="969249734" sldId="2146846854"/>
            <ac:picMk id="3" creationId="{2828426B-BA13-4832-8D9B-96BD3BAE13A2}"/>
          </ac:picMkLst>
        </pc:picChg>
        <pc:picChg chg="add del">
          <ac:chgData name="Hiram Fleitas" userId="e10fcc43-9abd-4aad-af2d-b6bb7d9e18eb" providerId="ADAL" clId="{AD547821-B5F8-40FA-A3DF-B2A703962C7B}" dt="2022-01-31T02:35:51.751" v="11196" actId="22"/>
          <ac:picMkLst>
            <pc:docMk/>
            <pc:sldMk cId="969249734" sldId="2146846854"/>
            <ac:picMk id="5" creationId="{58364366-E3CA-4AFA-A7E6-1F9EB75B4608}"/>
          </ac:picMkLst>
        </pc:picChg>
        <pc:picChg chg="add del mod">
          <ac:chgData name="Hiram Fleitas" userId="e10fcc43-9abd-4aad-af2d-b6bb7d9e18eb" providerId="ADAL" clId="{AD547821-B5F8-40FA-A3DF-B2A703962C7B}" dt="2022-01-31T02:37:35.138" v="11208" actId="22"/>
          <ac:picMkLst>
            <pc:docMk/>
            <pc:sldMk cId="969249734" sldId="2146846854"/>
            <ac:picMk id="7" creationId="{415C3AA0-8FBF-4484-B21F-AD59BA6392B0}"/>
          </ac:picMkLst>
        </pc:picChg>
      </pc:sldChg>
      <pc:sldChg chg="addSp delSp modSp add del mod">
        <pc:chgData name="Hiram Fleitas" userId="e10fcc43-9abd-4aad-af2d-b6bb7d9e18eb" providerId="ADAL" clId="{AD547821-B5F8-40FA-A3DF-B2A703962C7B}" dt="2022-02-02T21:53:10.901" v="13109" actId="2696"/>
        <pc:sldMkLst>
          <pc:docMk/>
          <pc:sldMk cId="3936992564" sldId="2146846855"/>
        </pc:sldMkLst>
        <pc:picChg chg="add del mod modCrop">
          <ac:chgData name="Hiram Fleitas" userId="e10fcc43-9abd-4aad-af2d-b6bb7d9e18eb" providerId="ADAL" clId="{AD547821-B5F8-40FA-A3DF-B2A703962C7B}" dt="2022-01-31T02:38:00.040" v="11213" actId="1076"/>
          <ac:picMkLst>
            <pc:docMk/>
            <pc:sldMk cId="3936992564" sldId="2146846855"/>
            <ac:picMk id="3" creationId="{65987F7F-5EFF-4FCC-9C1F-E6486F925C8B}"/>
          </ac:picMkLst>
        </pc:picChg>
        <pc:picChg chg="add del mod">
          <ac:chgData name="Hiram Fleitas" userId="e10fcc43-9abd-4aad-af2d-b6bb7d9e18eb" providerId="ADAL" clId="{AD547821-B5F8-40FA-A3DF-B2A703962C7B}" dt="2022-01-31T02:37:47.544" v="11211" actId="478"/>
          <ac:picMkLst>
            <pc:docMk/>
            <pc:sldMk cId="3936992564" sldId="2146846855"/>
            <ac:picMk id="5" creationId="{B2FB6121-E754-4EAA-A8DD-BF40CDBBE0A7}"/>
          </ac:picMkLst>
        </pc:picChg>
      </pc:sldChg>
      <pc:sldChg chg="addSp delSp modSp add del mod modAnim">
        <pc:chgData name="Hiram Fleitas" userId="e10fcc43-9abd-4aad-af2d-b6bb7d9e18eb" providerId="ADAL" clId="{AD547821-B5F8-40FA-A3DF-B2A703962C7B}" dt="2022-02-17T03:32:39.189" v="69379" actId="962"/>
        <pc:sldMkLst>
          <pc:docMk/>
          <pc:sldMk cId="2166908102" sldId="2146846856"/>
        </pc:sldMkLst>
        <pc:spChg chg="add mod">
          <ac:chgData name="Hiram Fleitas" userId="e10fcc43-9abd-4aad-af2d-b6bb7d9e18eb" providerId="ADAL" clId="{AD547821-B5F8-40FA-A3DF-B2A703962C7B}" dt="2022-02-03T00:18:36.629" v="14225" actId="20577"/>
          <ac:spMkLst>
            <pc:docMk/>
            <pc:sldMk cId="2166908102" sldId="2146846856"/>
            <ac:spMk id="2" creationId="{D6E7FFC2-F9B7-4C04-A2D6-CF8BC66BD0AA}"/>
          </ac:spMkLst>
        </pc:spChg>
        <pc:spChg chg="add mod">
          <ac:chgData name="Hiram Fleitas" userId="e10fcc43-9abd-4aad-af2d-b6bb7d9e18eb" providerId="ADAL" clId="{AD547821-B5F8-40FA-A3DF-B2A703962C7B}" dt="2022-02-17T03:32:05.978" v="69353" actId="33553"/>
          <ac:spMkLst>
            <pc:docMk/>
            <pc:sldMk cId="2166908102" sldId="2146846856"/>
            <ac:spMk id="5" creationId="{258541A2-B5C1-4C0E-8822-7D5F453F117B}"/>
          </ac:spMkLst>
        </pc:spChg>
        <pc:spChg chg="add mod">
          <ac:chgData name="Hiram Fleitas" userId="e10fcc43-9abd-4aad-af2d-b6bb7d9e18eb" providerId="ADAL" clId="{AD547821-B5F8-40FA-A3DF-B2A703962C7B}" dt="2022-02-02T23:45:04.263" v="14165" actId="20577"/>
          <ac:spMkLst>
            <pc:docMk/>
            <pc:sldMk cId="2166908102" sldId="2146846856"/>
            <ac:spMk id="6" creationId="{3102DFAD-42D7-4DE5-BC69-30394DAA0087}"/>
          </ac:spMkLst>
        </pc:spChg>
        <pc:spChg chg="add mod">
          <ac:chgData name="Hiram Fleitas" userId="e10fcc43-9abd-4aad-af2d-b6bb7d9e18eb" providerId="ADAL" clId="{AD547821-B5F8-40FA-A3DF-B2A703962C7B}" dt="2022-02-17T03:32:39.189" v="69379" actId="962"/>
          <ac:spMkLst>
            <pc:docMk/>
            <pc:sldMk cId="2166908102" sldId="2146846856"/>
            <ac:spMk id="7" creationId="{4C8DCA8B-3A34-40D3-AA2F-A8755FE2CE1B}"/>
          </ac:spMkLst>
        </pc:spChg>
        <pc:picChg chg="add del">
          <ac:chgData name="Hiram Fleitas" userId="e10fcc43-9abd-4aad-af2d-b6bb7d9e18eb" providerId="ADAL" clId="{AD547821-B5F8-40FA-A3DF-B2A703962C7B}" dt="2022-02-02T23:32:25.573" v="14109" actId="478"/>
          <ac:picMkLst>
            <pc:docMk/>
            <pc:sldMk cId="2166908102" sldId="2146846856"/>
            <ac:picMk id="3" creationId="{10303541-B4DA-4F20-AD1E-5AD128530494}"/>
          </ac:picMkLst>
        </pc:picChg>
      </pc:sldChg>
      <pc:sldChg chg="addSp delSp modSp add del mod modNotesTx">
        <pc:chgData name="Hiram Fleitas" userId="e10fcc43-9abd-4aad-af2d-b6bb7d9e18eb" providerId="ADAL" clId="{AD547821-B5F8-40FA-A3DF-B2A703962C7B}" dt="2022-02-20T06:44:01.045" v="79255" actId="20577"/>
        <pc:sldMkLst>
          <pc:docMk/>
          <pc:sldMk cId="3343693876" sldId="2146846857"/>
        </pc:sldMkLst>
        <pc:spChg chg="add del mod">
          <ac:chgData name="Hiram Fleitas" userId="e10fcc43-9abd-4aad-af2d-b6bb7d9e18eb" providerId="ADAL" clId="{AD547821-B5F8-40FA-A3DF-B2A703962C7B}" dt="2022-02-03T01:01:18.742" v="14462" actId="21"/>
          <ac:spMkLst>
            <pc:docMk/>
            <pc:sldMk cId="3343693876" sldId="2146846857"/>
            <ac:spMk id="2" creationId="{891555F0-33D5-4058-A055-7002B25CACBE}"/>
          </ac:spMkLst>
        </pc:spChg>
        <pc:spChg chg="add mod">
          <ac:chgData name="Hiram Fleitas" userId="e10fcc43-9abd-4aad-af2d-b6bb7d9e18eb" providerId="ADAL" clId="{AD547821-B5F8-40FA-A3DF-B2A703962C7B}" dt="2022-02-20T06:42:48.853" v="79246" actId="14100"/>
          <ac:spMkLst>
            <pc:docMk/>
            <pc:sldMk cId="3343693876" sldId="2146846857"/>
            <ac:spMk id="4" creationId="{7A48CDAC-E26F-4267-86D5-812C1F28C410}"/>
          </ac:spMkLst>
        </pc:spChg>
        <pc:spChg chg="add mod">
          <ac:chgData name="Hiram Fleitas" userId="e10fcc43-9abd-4aad-af2d-b6bb7d9e18eb" providerId="ADAL" clId="{AD547821-B5F8-40FA-A3DF-B2A703962C7B}" dt="2022-02-03T01:11:03.007" v="14609" actId="20577"/>
          <ac:spMkLst>
            <pc:docMk/>
            <pc:sldMk cId="3343693876" sldId="2146846857"/>
            <ac:spMk id="6" creationId="{E96C7911-EB46-4981-985A-1ECC5D98C4F7}"/>
          </ac:spMkLst>
        </pc:spChg>
        <pc:spChg chg="add del mod">
          <ac:chgData name="Hiram Fleitas" userId="e10fcc43-9abd-4aad-af2d-b6bb7d9e18eb" providerId="ADAL" clId="{AD547821-B5F8-40FA-A3DF-B2A703962C7B}" dt="2022-02-03T00:32:11.028" v="14261"/>
          <ac:spMkLst>
            <pc:docMk/>
            <pc:sldMk cId="3343693876" sldId="2146846857"/>
            <ac:spMk id="8" creationId="{6C9310EC-B1CA-49FD-8FEF-55CFD338ABAB}"/>
          </ac:spMkLst>
        </pc:spChg>
        <pc:spChg chg="add mod">
          <ac:chgData name="Hiram Fleitas" userId="e10fcc43-9abd-4aad-af2d-b6bb7d9e18eb" providerId="ADAL" clId="{AD547821-B5F8-40FA-A3DF-B2A703962C7B}" dt="2022-02-03T00:37:56.158" v="14306" actId="12"/>
          <ac:spMkLst>
            <pc:docMk/>
            <pc:sldMk cId="3343693876" sldId="2146846857"/>
            <ac:spMk id="10" creationId="{258AEAA6-6EF4-47E5-B248-3F4A3AD57F8A}"/>
          </ac:spMkLst>
        </pc:spChg>
        <pc:spChg chg="add del mod">
          <ac:chgData name="Hiram Fleitas" userId="e10fcc43-9abd-4aad-af2d-b6bb7d9e18eb" providerId="ADAL" clId="{AD547821-B5F8-40FA-A3DF-B2A703962C7B}" dt="2022-02-03T00:56:10.444" v="14439" actId="478"/>
          <ac:spMkLst>
            <pc:docMk/>
            <pc:sldMk cId="3343693876" sldId="2146846857"/>
            <ac:spMk id="12" creationId="{86952C6A-47F5-4677-B793-FF4C3CEC1B71}"/>
          </ac:spMkLst>
        </pc:spChg>
        <pc:spChg chg="add mod">
          <ac:chgData name="Hiram Fleitas" userId="e10fcc43-9abd-4aad-af2d-b6bb7d9e18eb" providerId="ADAL" clId="{AD547821-B5F8-40FA-A3DF-B2A703962C7B}" dt="2022-02-20T06:42:45.121" v="79245" actId="14100"/>
          <ac:spMkLst>
            <pc:docMk/>
            <pc:sldMk cId="3343693876" sldId="2146846857"/>
            <ac:spMk id="15" creationId="{353CF330-B51D-47CD-9E21-A859F80C322F}"/>
          </ac:spMkLst>
        </pc:spChg>
        <pc:spChg chg="add mod">
          <ac:chgData name="Hiram Fleitas" userId="e10fcc43-9abd-4aad-af2d-b6bb7d9e18eb" providerId="ADAL" clId="{AD547821-B5F8-40FA-A3DF-B2A703962C7B}" dt="2022-02-20T06:43:14.132" v="79248" actId="121"/>
          <ac:spMkLst>
            <pc:docMk/>
            <pc:sldMk cId="3343693876" sldId="2146846857"/>
            <ac:spMk id="17" creationId="{EEBB43EB-2F73-4B0D-B167-B512F0098A7B}"/>
          </ac:spMkLst>
        </pc:spChg>
        <pc:spChg chg="add mod">
          <ac:chgData name="Hiram Fleitas" userId="e10fcc43-9abd-4aad-af2d-b6bb7d9e18eb" providerId="ADAL" clId="{AD547821-B5F8-40FA-A3DF-B2A703962C7B}" dt="2022-02-20T06:42:56.005" v="79247" actId="1076"/>
          <ac:spMkLst>
            <pc:docMk/>
            <pc:sldMk cId="3343693876" sldId="2146846857"/>
            <ac:spMk id="19" creationId="{A59F8D1F-4451-4A29-9CD1-E463E2F9D900}"/>
          </ac:spMkLst>
        </pc:spChg>
        <pc:spChg chg="add del mod">
          <ac:chgData name="Hiram Fleitas" userId="e10fcc43-9abd-4aad-af2d-b6bb7d9e18eb" providerId="ADAL" clId="{AD547821-B5F8-40FA-A3DF-B2A703962C7B}" dt="2022-02-03T01:04:55.463" v="14494" actId="478"/>
          <ac:spMkLst>
            <pc:docMk/>
            <pc:sldMk cId="3343693876" sldId="2146846857"/>
            <ac:spMk id="21" creationId="{46506210-2353-4E15-AC60-B38ADC1284F4}"/>
          </ac:spMkLst>
        </pc:spChg>
        <pc:spChg chg="add del mod">
          <ac:chgData name="Hiram Fleitas" userId="e10fcc43-9abd-4aad-af2d-b6bb7d9e18eb" providerId="ADAL" clId="{AD547821-B5F8-40FA-A3DF-B2A703962C7B}" dt="2022-02-03T01:04:58.840" v="14495" actId="478"/>
          <ac:spMkLst>
            <pc:docMk/>
            <pc:sldMk cId="3343693876" sldId="2146846857"/>
            <ac:spMk id="23" creationId="{71BDF4CC-C4B1-4328-9BE3-E1D8439A9999}"/>
          </ac:spMkLst>
        </pc:spChg>
        <pc:spChg chg="add mod">
          <ac:chgData name="Hiram Fleitas" userId="e10fcc43-9abd-4aad-af2d-b6bb7d9e18eb" providerId="ADAL" clId="{AD547821-B5F8-40FA-A3DF-B2A703962C7B}" dt="2022-02-03T01:06:13.169" v="14519" actId="14100"/>
          <ac:spMkLst>
            <pc:docMk/>
            <pc:sldMk cId="3343693876" sldId="2146846857"/>
            <ac:spMk id="25" creationId="{5DEB60B2-FDC6-4D4A-84C0-FDA57992ED3F}"/>
          </ac:spMkLst>
        </pc:spChg>
        <pc:spChg chg="add del">
          <ac:chgData name="Hiram Fleitas" userId="e10fcc43-9abd-4aad-af2d-b6bb7d9e18eb" providerId="ADAL" clId="{AD547821-B5F8-40FA-A3DF-B2A703962C7B}" dt="2022-02-03T01:05:30.879" v="14499" actId="22"/>
          <ac:spMkLst>
            <pc:docMk/>
            <pc:sldMk cId="3343693876" sldId="2146846857"/>
            <ac:spMk id="27" creationId="{BCF1A638-F2E5-429C-9190-A48C60A3F8C8}"/>
          </ac:spMkLst>
        </pc:spChg>
        <pc:picChg chg="add del mod">
          <ac:chgData name="Hiram Fleitas" userId="e10fcc43-9abd-4aad-af2d-b6bb7d9e18eb" providerId="ADAL" clId="{AD547821-B5F8-40FA-A3DF-B2A703962C7B}" dt="2022-01-31T02:43:12.290" v="11230" actId="478"/>
          <ac:picMkLst>
            <pc:docMk/>
            <pc:sldMk cId="3343693876" sldId="2146846857"/>
            <ac:picMk id="3" creationId="{AFFD868D-B291-401C-B422-846E1CCE51FC}"/>
          </ac:picMkLst>
        </pc:picChg>
        <pc:picChg chg="add del mod">
          <ac:chgData name="Hiram Fleitas" userId="e10fcc43-9abd-4aad-af2d-b6bb7d9e18eb" providerId="ADAL" clId="{AD547821-B5F8-40FA-A3DF-B2A703962C7B}" dt="2022-02-03T00:32:21.032" v="14265" actId="478"/>
          <ac:picMkLst>
            <pc:docMk/>
            <pc:sldMk cId="3343693876" sldId="2146846857"/>
            <ac:picMk id="5" creationId="{BAB7E057-7B90-4698-9EEF-C4A5A383973C}"/>
          </ac:picMkLst>
        </pc:picChg>
        <pc:picChg chg="add del mod">
          <ac:chgData name="Hiram Fleitas" userId="e10fcc43-9abd-4aad-af2d-b6bb7d9e18eb" providerId="ADAL" clId="{AD547821-B5F8-40FA-A3DF-B2A703962C7B}" dt="2022-02-03T00:32:17.382" v="14263" actId="478"/>
          <ac:picMkLst>
            <pc:docMk/>
            <pc:sldMk cId="3343693876" sldId="2146846857"/>
            <ac:picMk id="7" creationId="{F9A8B99A-BCB3-46D1-91BA-8D577D43B965}"/>
          </ac:picMkLst>
        </pc:picChg>
        <pc:picChg chg="add del mod modCrop">
          <ac:chgData name="Hiram Fleitas" userId="e10fcc43-9abd-4aad-af2d-b6bb7d9e18eb" providerId="ADAL" clId="{AD547821-B5F8-40FA-A3DF-B2A703962C7B}" dt="2022-02-03T00:32:22.921" v="14266" actId="478"/>
          <ac:picMkLst>
            <pc:docMk/>
            <pc:sldMk cId="3343693876" sldId="2146846857"/>
            <ac:picMk id="9" creationId="{61642179-BDDF-4189-B2A8-C2A8F6935639}"/>
          </ac:picMkLst>
        </pc:picChg>
      </pc:sldChg>
      <pc:sldChg chg="add del">
        <pc:chgData name="Hiram Fleitas" userId="e10fcc43-9abd-4aad-af2d-b6bb7d9e18eb" providerId="ADAL" clId="{AD547821-B5F8-40FA-A3DF-B2A703962C7B}" dt="2022-01-31T02:47:39.923" v="11241" actId="2696"/>
        <pc:sldMkLst>
          <pc:docMk/>
          <pc:sldMk cId="1298000208" sldId="2146846858"/>
        </pc:sldMkLst>
      </pc:sldChg>
      <pc:sldChg chg="delSp modSp add del mod">
        <pc:chgData name="Hiram Fleitas" userId="e10fcc43-9abd-4aad-af2d-b6bb7d9e18eb" providerId="ADAL" clId="{AD547821-B5F8-40FA-A3DF-B2A703962C7B}" dt="2022-02-02T23:16:54.616" v="14055" actId="2696"/>
        <pc:sldMkLst>
          <pc:docMk/>
          <pc:sldMk cId="4289584380" sldId="2146846859"/>
        </pc:sldMkLst>
        <pc:picChg chg="del mod modCrop">
          <ac:chgData name="Hiram Fleitas" userId="e10fcc43-9abd-4aad-af2d-b6bb7d9e18eb" providerId="ADAL" clId="{AD547821-B5F8-40FA-A3DF-B2A703962C7B}" dt="2022-01-31T02:38:33.018" v="11216" actId="478"/>
          <ac:picMkLst>
            <pc:docMk/>
            <pc:sldMk cId="4289584380" sldId="2146846859"/>
            <ac:picMk id="3" creationId="{65987F7F-5EFF-4FCC-9C1F-E6486F925C8B}"/>
          </ac:picMkLst>
        </pc:picChg>
        <pc:picChg chg="del mod">
          <ac:chgData name="Hiram Fleitas" userId="e10fcc43-9abd-4aad-af2d-b6bb7d9e18eb" providerId="ADAL" clId="{AD547821-B5F8-40FA-A3DF-B2A703962C7B}" dt="2022-02-02T23:16:48.794" v="14054" actId="478"/>
          <ac:picMkLst>
            <pc:docMk/>
            <pc:sldMk cId="4289584380" sldId="2146846859"/>
            <ac:picMk id="5" creationId="{B2FB6121-E754-4EAA-A8DD-BF40CDBBE0A7}"/>
          </ac:picMkLst>
        </pc:picChg>
      </pc:sldChg>
      <pc:sldChg chg="addSp modSp new del mod ord">
        <pc:chgData name="Hiram Fleitas" userId="e10fcc43-9abd-4aad-af2d-b6bb7d9e18eb" providerId="ADAL" clId="{AD547821-B5F8-40FA-A3DF-B2A703962C7B}" dt="2022-02-03T00:30:35.965" v="14259" actId="2696"/>
        <pc:sldMkLst>
          <pc:docMk/>
          <pc:sldMk cId="2119379355" sldId="2146846860"/>
        </pc:sldMkLst>
        <pc:spChg chg="mod">
          <ac:chgData name="Hiram Fleitas" userId="e10fcc43-9abd-4aad-af2d-b6bb7d9e18eb" providerId="ADAL" clId="{AD547821-B5F8-40FA-A3DF-B2A703962C7B}" dt="2022-02-03T00:28:56.134" v="14256" actId="20577"/>
          <ac:spMkLst>
            <pc:docMk/>
            <pc:sldMk cId="2119379355" sldId="2146846860"/>
            <ac:spMk id="2" creationId="{5094D27A-19F4-4971-AEBB-6988FE15516E}"/>
          </ac:spMkLst>
        </pc:spChg>
        <pc:picChg chg="add">
          <ac:chgData name="Hiram Fleitas" userId="e10fcc43-9abd-4aad-af2d-b6bb7d9e18eb" providerId="ADAL" clId="{AD547821-B5F8-40FA-A3DF-B2A703962C7B}" dt="2022-01-31T02:48:21.868" v="11263" actId="22"/>
          <ac:picMkLst>
            <pc:docMk/>
            <pc:sldMk cId="2119379355" sldId="2146846860"/>
            <ac:picMk id="4" creationId="{B0F25AD6-ADC2-4D18-9BBC-334746CFDD3A}"/>
          </ac:picMkLst>
        </pc:picChg>
      </pc:sldChg>
      <pc:sldChg chg="add del">
        <pc:chgData name="Hiram Fleitas" userId="e10fcc43-9abd-4aad-af2d-b6bb7d9e18eb" providerId="ADAL" clId="{AD547821-B5F8-40FA-A3DF-B2A703962C7B}" dt="2022-01-31T02:47:39.923" v="11241" actId="2696"/>
        <pc:sldMkLst>
          <pc:docMk/>
          <pc:sldMk cId="3731240522" sldId="2146846860"/>
        </pc:sldMkLst>
      </pc:sldChg>
      <pc:sldChg chg="addSp delSp modSp new del mod">
        <pc:chgData name="Hiram Fleitas" userId="e10fcc43-9abd-4aad-af2d-b6bb7d9e18eb" providerId="ADAL" clId="{AD547821-B5F8-40FA-A3DF-B2A703962C7B}" dt="2022-02-04T01:15:50.320" v="15868" actId="2696"/>
        <pc:sldMkLst>
          <pc:docMk/>
          <pc:sldMk cId="2073969016" sldId="2146846861"/>
        </pc:sldMkLst>
        <pc:spChg chg="mod">
          <ac:chgData name="Hiram Fleitas" userId="e10fcc43-9abd-4aad-af2d-b6bb7d9e18eb" providerId="ADAL" clId="{AD547821-B5F8-40FA-A3DF-B2A703962C7B}" dt="2022-01-31T02:49:06.002" v="11274" actId="20577"/>
          <ac:spMkLst>
            <pc:docMk/>
            <pc:sldMk cId="2073969016" sldId="2146846861"/>
            <ac:spMk id="2" creationId="{6130FB9F-8284-4E79-AD5C-B266CD89F6F8}"/>
          </ac:spMkLst>
        </pc:spChg>
        <pc:picChg chg="add del">
          <ac:chgData name="Hiram Fleitas" userId="e10fcc43-9abd-4aad-af2d-b6bb7d9e18eb" providerId="ADAL" clId="{AD547821-B5F8-40FA-A3DF-B2A703962C7B}" dt="2022-02-04T01:11:00.572" v="15858" actId="478"/>
          <ac:picMkLst>
            <pc:docMk/>
            <pc:sldMk cId="2073969016" sldId="2146846861"/>
            <ac:picMk id="4" creationId="{1C3A8D4A-D691-456A-AB24-108F34DE2C6A}"/>
          </ac:picMkLst>
        </pc:picChg>
      </pc:sldChg>
      <pc:sldChg chg="add del">
        <pc:chgData name="Hiram Fleitas" userId="e10fcc43-9abd-4aad-af2d-b6bb7d9e18eb" providerId="ADAL" clId="{AD547821-B5F8-40FA-A3DF-B2A703962C7B}" dt="2022-01-31T02:47:39.923" v="11241" actId="2696"/>
        <pc:sldMkLst>
          <pc:docMk/>
          <pc:sldMk cId="2673155177" sldId="2146846861"/>
        </pc:sldMkLst>
      </pc:sldChg>
      <pc:sldChg chg="modSp add del mod">
        <pc:chgData name="Hiram Fleitas" userId="e10fcc43-9abd-4aad-af2d-b6bb7d9e18eb" providerId="ADAL" clId="{AD547821-B5F8-40FA-A3DF-B2A703962C7B}" dt="2022-02-12T05:17:25.545" v="45289" actId="2696"/>
        <pc:sldMkLst>
          <pc:docMk/>
          <pc:sldMk cId="353846060" sldId="2146846862"/>
        </pc:sldMkLst>
        <pc:spChg chg="mod">
          <ac:chgData name="Hiram Fleitas" userId="e10fcc43-9abd-4aad-af2d-b6bb7d9e18eb" providerId="ADAL" clId="{AD547821-B5F8-40FA-A3DF-B2A703962C7B}" dt="2022-02-02T00:26:17.263" v="11897" actId="20577"/>
          <ac:spMkLst>
            <pc:docMk/>
            <pc:sldMk cId="353846060" sldId="2146846862"/>
            <ac:spMk id="3" creationId="{58C1F1DC-9F2E-45AC-9DE0-CD4D0821F3C1}"/>
          </ac:spMkLst>
        </pc:spChg>
      </pc:sldChg>
      <pc:sldChg chg="add del">
        <pc:chgData name="Hiram Fleitas" userId="e10fcc43-9abd-4aad-af2d-b6bb7d9e18eb" providerId="ADAL" clId="{AD547821-B5F8-40FA-A3DF-B2A703962C7B}" dt="2022-02-02T00:25:49.191" v="11844"/>
        <pc:sldMkLst>
          <pc:docMk/>
          <pc:sldMk cId="2065311451" sldId="2146846862"/>
        </pc:sldMkLst>
      </pc:sldChg>
      <pc:sldChg chg="add del">
        <pc:chgData name="Hiram Fleitas" userId="e10fcc43-9abd-4aad-af2d-b6bb7d9e18eb" providerId="ADAL" clId="{AD547821-B5F8-40FA-A3DF-B2A703962C7B}" dt="2022-01-31T02:47:39.923" v="11241" actId="2696"/>
        <pc:sldMkLst>
          <pc:docMk/>
          <pc:sldMk cId="4039929382" sldId="2146846862"/>
        </pc:sldMkLst>
      </pc:sldChg>
      <pc:sldChg chg="add del">
        <pc:chgData name="Hiram Fleitas" userId="e10fcc43-9abd-4aad-af2d-b6bb7d9e18eb" providerId="ADAL" clId="{AD547821-B5F8-40FA-A3DF-B2A703962C7B}" dt="2022-01-31T02:47:39.923" v="11241" actId="2696"/>
        <pc:sldMkLst>
          <pc:docMk/>
          <pc:sldMk cId="476286834" sldId="2146846863"/>
        </pc:sldMkLst>
      </pc:sldChg>
      <pc:sldChg chg="addSp delSp modSp add mod setBg modNotesTx">
        <pc:chgData name="Hiram Fleitas" userId="e10fcc43-9abd-4aad-af2d-b6bb7d9e18eb" providerId="ADAL" clId="{AD547821-B5F8-40FA-A3DF-B2A703962C7B}" dt="2022-02-17T03:09:25.416" v="69166" actId="33553"/>
        <pc:sldMkLst>
          <pc:docMk/>
          <pc:sldMk cId="2872115844" sldId="2146846863"/>
        </pc:sldMkLst>
        <pc:spChg chg="add del mod">
          <ac:chgData name="Hiram Fleitas" userId="e10fcc43-9abd-4aad-af2d-b6bb7d9e18eb" providerId="ADAL" clId="{AD547821-B5F8-40FA-A3DF-B2A703962C7B}" dt="2022-02-17T03:05:16.070" v="69116" actId="478"/>
          <ac:spMkLst>
            <pc:docMk/>
            <pc:sldMk cId="2872115844" sldId="2146846863"/>
            <ac:spMk id="2" creationId="{E458A7BF-96A6-42E4-851A-77092316CD4A}"/>
          </ac:spMkLst>
        </pc:spChg>
        <pc:spChg chg="add del mod">
          <ac:chgData name="Hiram Fleitas" userId="e10fcc43-9abd-4aad-af2d-b6bb7d9e18eb" providerId="ADAL" clId="{AD547821-B5F8-40FA-A3DF-B2A703962C7B}" dt="2022-02-17T03:07:40.973" v="69138" actId="478"/>
          <ac:spMkLst>
            <pc:docMk/>
            <pc:sldMk cId="2872115844" sldId="2146846863"/>
            <ac:spMk id="3" creationId="{9F729BE2-B7BB-42C8-BEB0-1051E2EFCBDD}"/>
          </ac:spMkLst>
        </pc:spChg>
        <pc:spChg chg="add mod topLvl">
          <ac:chgData name="Hiram Fleitas" userId="e10fcc43-9abd-4aad-af2d-b6bb7d9e18eb" providerId="ADAL" clId="{AD547821-B5F8-40FA-A3DF-B2A703962C7B}" dt="2022-02-17T03:09:25.416" v="69166" actId="33553"/>
          <ac:spMkLst>
            <pc:docMk/>
            <pc:sldMk cId="2872115844" sldId="2146846863"/>
            <ac:spMk id="4" creationId="{1265AA46-DAA7-474B-8CD3-084C85596D0A}"/>
          </ac:spMkLst>
        </pc:spChg>
        <pc:spChg chg="add mod topLvl">
          <ac:chgData name="Hiram Fleitas" userId="e10fcc43-9abd-4aad-af2d-b6bb7d9e18eb" providerId="ADAL" clId="{AD547821-B5F8-40FA-A3DF-B2A703962C7B}" dt="2022-02-17T03:09:17.213" v="69165" actId="165"/>
          <ac:spMkLst>
            <pc:docMk/>
            <pc:sldMk cId="2872115844" sldId="2146846863"/>
            <ac:spMk id="5" creationId="{2C8B7BD9-FD0A-4460-A817-80C629F987CF}"/>
          </ac:spMkLst>
        </pc:spChg>
        <pc:spChg chg="add del mod">
          <ac:chgData name="Hiram Fleitas" userId="e10fcc43-9abd-4aad-af2d-b6bb7d9e18eb" providerId="ADAL" clId="{AD547821-B5F8-40FA-A3DF-B2A703962C7B}" dt="2022-02-17T03:05:23.246" v="69118" actId="478"/>
          <ac:spMkLst>
            <pc:docMk/>
            <pc:sldMk cId="2872115844" sldId="2146846863"/>
            <ac:spMk id="6" creationId="{910CF0B1-0A61-4D89-AD2C-EE476AD2E639}"/>
          </ac:spMkLst>
        </pc:spChg>
        <pc:spChg chg="add del">
          <ac:chgData name="Hiram Fleitas" userId="e10fcc43-9abd-4aad-af2d-b6bb7d9e18eb" providerId="ADAL" clId="{AD547821-B5F8-40FA-A3DF-B2A703962C7B}" dt="2022-02-02T01:35:10.494" v="11901" actId="22"/>
          <ac:spMkLst>
            <pc:docMk/>
            <pc:sldMk cId="2872115844" sldId="2146846863"/>
            <ac:spMk id="7" creationId="{F569F5B1-296E-4366-9405-40F0AB1EEB93}"/>
          </ac:spMkLst>
        </pc:spChg>
        <pc:spChg chg="add del mod">
          <ac:chgData name="Hiram Fleitas" userId="e10fcc43-9abd-4aad-af2d-b6bb7d9e18eb" providerId="ADAL" clId="{AD547821-B5F8-40FA-A3DF-B2A703962C7B}" dt="2022-02-02T01:37:13.125" v="11904" actId="478"/>
          <ac:spMkLst>
            <pc:docMk/>
            <pc:sldMk cId="2872115844" sldId="2146846863"/>
            <ac:spMk id="9" creationId="{2A15F897-CC79-49BB-865E-85C4BC24A7AD}"/>
          </ac:spMkLst>
        </pc:spChg>
        <pc:spChg chg="add mod topLvl">
          <ac:chgData name="Hiram Fleitas" userId="e10fcc43-9abd-4aad-af2d-b6bb7d9e18eb" providerId="ADAL" clId="{AD547821-B5F8-40FA-A3DF-B2A703962C7B}" dt="2022-02-17T03:09:17.213" v="69165" actId="165"/>
          <ac:spMkLst>
            <pc:docMk/>
            <pc:sldMk cId="2872115844" sldId="2146846863"/>
            <ac:spMk id="11" creationId="{A01F0B25-0840-4C4B-8E3B-D643D160BF0E}"/>
          </ac:spMkLst>
        </pc:spChg>
        <pc:grpChg chg="add del mod">
          <ac:chgData name="Hiram Fleitas" userId="e10fcc43-9abd-4aad-af2d-b6bb7d9e18eb" providerId="ADAL" clId="{AD547821-B5F8-40FA-A3DF-B2A703962C7B}" dt="2022-02-17T03:09:17.213" v="69165" actId="165"/>
          <ac:grpSpMkLst>
            <pc:docMk/>
            <pc:sldMk cId="2872115844" sldId="2146846863"/>
            <ac:grpSpMk id="8" creationId="{48953999-9692-4B2F-BFD9-F95ECA3686A9}"/>
          </ac:grpSpMkLst>
        </pc:grpChg>
        <pc:picChg chg="del">
          <ac:chgData name="Hiram Fleitas" userId="e10fcc43-9abd-4aad-af2d-b6bb7d9e18eb" providerId="ADAL" clId="{AD547821-B5F8-40FA-A3DF-B2A703962C7B}" dt="2022-02-02T01:35:06.780" v="11899" actId="478"/>
          <ac:picMkLst>
            <pc:docMk/>
            <pc:sldMk cId="2872115844" sldId="2146846863"/>
            <ac:picMk id="6" creationId="{8C0B7211-D066-450B-A544-38E092CA5380}"/>
          </ac:picMkLst>
        </pc:picChg>
        <pc:picChg chg="del">
          <ac:chgData name="Hiram Fleitas" userId="e10fcc43-9abd-4aad-af2d-b6bb7d9e18eb" providerId="ADAL" clId="{AD547821-B5F8-40FA-A3DF-B2A703962C7B}" dt="2022-02-02T01:35:06.780" v="11899" actId="478"/>
          <ac:picMkLst>
            <pc:docMk/>
            <pc:sldMk cId="2872115844" sldId="2146846863"/>
            <ac:picMk id="8" creationId="{CBE66EF4-0F06-4FA0-9664-BB8B8F2446DA}"/>
          </ac:picMkLst>
        </pc:picChg>
        <pc:picChg chg="del">
          <ac:chgData name="Hiram Fleitas" userId="e10fcc43-9abd-4aad-af2d-b6bb7d9e18eb" providerId="ADAL" clId="{AD547821-B5F8-40FA-A3DF-B2A703962C7B}" dt="2022-02-02T01:35:06.780" v="11899" actId="478"/>
          <ac:picMkLst>
            <pc:docMk/>
            <pc:sldMk cId="2872115844" sldId="2146846863"/>
            <ac:picMk id="10" creationId="{EA1F2963-A650-4594-95FA-2D88AD461498}"/>
          </ac:picMkLst>
        </pc:picChg>
        <pc:picChg chg="add del mod">
          <ac:chgData name="Hiram Fleitas" userId="e10fcc43-9abd-4aad-af2d-b6bb7d9e18eb" providerId="ADAL" clId="{AD547821-B5F8-40FA-A3DF-B2A703962C7B}" dt="2022-02-02T01:44:38.666" v="11979" actId="478"/>
          <ac:picMkLst>
            <pc:docMk/>
            <pc:sldMk cId="2872115844" sldId="2146846863"/>
            <ac:picMk id="14" creationId="{32A91A54-9ED8-4D2B-A220-6A0058F10931}"/>
          </ac:picMkLst>
        </pc:picChg>
      </pc:sldChg>
      <pc:sldChg chg="add del">
        <pc:chgData name="Hiram Fleitas" userId="e10fcc43-9abd-4aad-af2d-b6bb7d9e18eb" providerId="ADAL" clId="{AD547821-B5F8-40FA-A3DF-B2A703962C7B}" dt="2022-01-31T02:47:39.923" v="11241" actId="2696"/>
        <pc:sldMkLst>
          <pc:docMk/>
          <pc:sldMk cId="870918867" sldId="2146846864"/>
        </pc:sldMkLst>
      </pc:sldChg>
      <pc:sldChg chg="addSp delSp modSp add mod setBg modNotesTx">
        <pc:chgData name="Hiram Fleitas" userId="e10fcc43-9abd-4aad-af2d-b6bb7d9e18eb" providerId="ADAL" clId="{AD547821-B5F8-40FA-A3DF-B2A703962C7B}" dt="2022-02-17T03:15:30.650" v="69279" actId="33553"/>
        <pc:sldMkLst>
          <pc:docMk/>
          <pc:sldMk cId="1031039025" sldId="2146846864"/>
        </pc:sldMkLst>
        <pc:spChg chg="add del mod">
          <ac:chgData name="Hiram Fleitas" userId="e10fcc43-9abd-4aad-af2d-b6bb7d9e18eb" providerId="ADAL" clId="{AD547821-B5F8-40FA-A3DF-B2A703962C7B}" dt="2022-02-17T03:09:37.852" v="69168" actId="478"/>
          <ac:spMkLst>
            <pc:docMk/>
            <pc:sldMk cId="1031039025" sldId="2146846864"/>
            <ac:spMk id="2" creationId="{3321A615-9FB0-484C-B49B-B475998548B7}"/>
          </ac:spMkLst>
        </pc:spChg>
        <pc:spChg chg="add del mod">
          <ac:chgData name="Hiram Fleitas" userId="e10fcc43-9abd-4aad-af2d-b6bb7d9e18eb" providerId="ADAL" clId="{AD547821-B5F8-40FA-A3DF-B2A703962C7B}" dt="2022-02-17T03:09:42.209" v="69169" actId="478"/>
          <ac:spMkLst>
            <pc:docMk/>
            <pc:sldMk cId="1031039025" sldId="2146846864"/>
            <ac:spMk id="3" creationId="{C1670E15-F2EB-4EEF-BBEF-1A405AC2D414}"/>
          </ac:spMkLst>
        </pc:spChg>
        <pc:spChg chg="mod">
          <ac:chgData name="Hiram Fleitas" userId="e10fcc43-9abd-4aad-af2d-b6bb7d9e18eb" providerId="ADAL" clId="{AD547821-B5F8-40FA-A3DF-B2A703962C7B}" dt="2022-02-17T03:11:06.618" v="69179" actId="121"/>
          <ac:spMkLst>
            <pc:docMk/>
            <pc:sldMk cId="1031039025" sldId="2146846864"/>
            <ac:spMk id="5" creationId="{2C8B7BD9-FD0A-4460-A817-80C629F987CF}"/>
          </ac:spMkLst>
        </pc:spChg>
        <pc:spChg chg="add mod">
          <ac:chgData name="Hiram Fleitas" userId="e10fcc43-9abd-4aad-af2d-b6bb7d9e18eb" providerId="ADAL" clId="{AD547821-B5F8-40FA-A3DF-B2A703962C7B}" dt="2022-02-17T03:15:30.650" v="69279" actId="33553"/>
          <ac:spMkLst>
            <pc:docMk/>
            <pc:sldMk cId="1031039025" sldId="2146846864"/>
            <ac:spMk id="6" creationId="{D2D95680-BF3A-413E-9AB8-F6BED93980BA}"/>
          </ac:spMkLst>
        </pc:spChg>
        <pc:spChg chg="mod">
          <ac:chgData name="Hiram Fleitas" userId="e10fcc43-9abd-4aad-af2d-b6bb7d9e18eb" providerId="ADAL" clId="{AD547821-B5F8-40FA-A3DF-B2A703962C7B}" dt="2022-02-17T03:10:53.983" v="69176" actId="207"/>
          <ac:spMkLst>
            <pc:docMk/>
            <pc:sldMk cId="1031039025" sldId="2146846864"/>
            <ac:spMk id="11" creationId="{A01F0B25-0840-4C4B-8E3B-D643D160BF0E}"/>
          </ac:spMkLst>
        </pc:spChg>
      </pc:sldChg>
      <pc:sldChg chg="addSp delSp modSp add mod setBg addAnim delAnim modAnim modNotesTx">
        <pc:chgData name="Hiram Fleitas" userId="e10fcc43-9abd-4aad-af2d-b6bb7d9e18eb" providerId="ADAL" clId="{AD547821-B5F8-40FA-A3DF-B2A703962C7B}" dt="2022-02-17T03:15:41.657" v="69280" actId="33553"/>
        <pc:sldMkLst>
          <pc:docMk/>
          <pc:sldMk cId="181466283" sldId="2146846865"/>
        </pc:sldMkLst>
        <pc:spChg chg="add mod ord topLvl">
          <ac:chgData name="Hiram Fleitas" userId="e10fcc43-9abd-4aad-af2d-b6bb7d9e18eb" providerId="ADAL" clId="{AD547821-B5F8-40FA-A3DF-B2A703962C7B}" dt="2022-02-16T22:35:08.697" v="64537" actId="962"/>
          <ac:spMkLst>
            <pc:docMk/>
            <pc:sldMk cId="181466283" sldId="2146846865"/>
            <ac:spMk id="2" creationId="{6E6878FA-C636-4A57-9739-21AB29AB8E05}"/>
          </ac:spMkLst>
        </pc:spChg>
        <pc:spChg chg="add del mod">
          <ac:chgData name="Hiram Fleitas" userId="e10fcc43-9abd-4aad-af2d-b6bb7d9e18eb" providerId="ADAL" clId="{AD547821-B5F8-40FA-A3DF-B2A703962C7B}" dt="2022-02-17T03:14:19.520" v="69270" actId="478"/>
          <ac:spMkLst>
            <pc:docMk/>
            <pc:sldMk cId="181466283" sldId="2146846865"/>
            <ac:spMk id="3" creationId="{6F21C62F-2026-4F26-8C32-0F62E5120D09}"/>
          </ac:spMkLst>
        </pc:spChg>
        <pc:spChg chg="add mod">
          <ac:chgData name="Hiram Fleitas" userId="e10fcc43-9abd-4aad-af2d-b6bb7d9e18eb" providerId="ADAL" clId="{AD547821-B5F8-40FA-A3DF-B2A703962C7B}" dt="2022-02-17T03:15:41.657" v="69280" actId="33553"/>
          <ac:spMkLst>
            <pc:docMk/>
            <pc:sldMk cId="181466283" sldId="2146846865"/>
            <ac:spMk id="4" creationId="{9CE57679-C8F1-4FD3-8C66-B4297346141E}"/>
          </ac:spMkLst>
        </pc:spChg>
        <pc:spChg chg="mod">
          <ac:chgData name="Hiram Fleitas" userId="e10fcc43-9abd-4aad-af2d-b6bb7d9e18eb" providerId="ADAL" clId="{AD547821-B5F8-40FA-A3DF-B2A703962C7B}" dt="2022-02-17T03:15:20.932" v="69278" actId="207"/>
          <ac:spMkLst>
            <pc:docMk/>
            <pc:sldMk cId="181466283" sldId="2146846865"/>
            <ac:spMk id="5" creationId="{2C8B7BD9-FD0A-4460-A817-80C629F987CF}"/>
          </ac:spMkLst>
        </pc:spChg>
        <pc:spChg chg="add del mod">
          <ac:chgData name="Hiram Fleitas" userId="e10fcc43-9abd-4aad-af2d-b6bb7d9e18eb" providerId="ADAL" clId="{AD547821-B5F8-40FA-A3DF-B2A703962C7B}" dt="2022-02-17T03:14:22.868" v="69271" actId="478"/>
          <ac:spMkLst>
            <pc:docMk/>
            <pc:sldMk cId="181466283" sldId="2146846865"/>
            <ac:spMk id="7" creationId="{0E3542A2-BCDE-4AF3-B7F9-AEF08D4B4952}"/>
          </ac:spMkLst>
        </pc:spChg>
        <pc:spChg chg="add del mod">
          <ac:chgData name="Hiram Fleitas" userId="e10fcc43-9abd-4aad-af2d-b6bb7d9e18eb" providerId="ADAL" clId="{AD547821-B5F8-40FA-A3DF-B2A703962C7B}" dt="2022-02-02T14:03:37.621" v="12495"/>
          <ac:spMkLst>
            <pc:docMk/>
            <pc:sldMk cId="181466283" sldId="2146846865"/>
            <ac:spMk id="7" creationId="{CE7DDA03-0C5A-4770-AC70-A7535AFE0298}"/>
          </ac:spMkLst>
        </pc:spChg>
        <pc:spChg chg="add del mod">
          <ac:chgData name="Hiram Fleitas" userId="e10fcc43-9abd-4aad-af2d-b6bb7d9e18eb" providerId="ADAL" clId="{AD547821-B5F8-40FA-A3DF-B2A703962C7B}" dt="2022-02-02T14:03:37.621" v="12495"/>
          <ac:spMkLst>
            <pc:docMk/>
            <pc:sldMk cId="181466283" sldId="2146846865"/>
            <ac:spMk id="8" creationId="{156B2E31-7F0C-46F4-8BF3-F0002817AB04}"/>
          </ac:spMkLst>
        </pc:spChg>
        <pc:spChg chg="add del mod">
          <ac:chgData name="Hiram Fleitas" userId="e10fcc43-9abd-4aad-af2d-b6bb7d9e18eb" providerId="ADAL" clId="{AD547821-B5F8-40FA-A3DF-B2A703962C7B}" dt="2022-02-02T14:03:37.621" v="12495"/>
          <ac:spMkLst>
            <pc:docMk/>
            <pc:sldMk cId="181466283" sldId="2146846865"/>
            <ac:spMk id="9" creationId="{D081B718-1A6B-45D6-B178-15D292AB7ADF}"/>
          </ac:spMkLst>
        </pc:spChg>
        <pc:spChg chg="add del mod">
          <ac:chgData name="Hiram Fleitas" userId="e10fcc43-9abd-4aad-af2d-b6bb7d9e18eb" providerId="ADAL" clId="{AD547821-B5F8-40FA-A3DF-B2A703962C7B}" dt="2022-02-02T14:12:46.301" v="12720" actId="478"/>
          <ac:spMkLst>
            <pc:docMk/>
            <pc:sldMk cId="181466283" sldId="2146846865"/>
            <ac:spMk id="10" creationId="{29D13E45-25E6-4B7B-AA15-C3E7141F33AA}"/>
          </ac:spMkLst>
        </pc:spChg>
        <pc:spChg chg="mod ord topLvl">
          <ac:chgData name="Hiram Fleitas" userId="e10fcc43-9abd-4aad-af2d-b6bb7d9e18eb" providerId="ADAL" clId="{AD547821-B5F8-40FA-A3DF-B2A703962C7B}" dt="2022-02-17T03:15:14.168" v="69276" actId="207"/>
          <ac:spMkLst>
            <pc:docMk/>
            <pc:sldMk cId="181466283" sldId="2146846865"/>
            <ac:spMk id="11" creationId="{A01F0B25-0840-4C4B-8E3B-D643D160BF0E}"/>
          </ac:spMkLst>
        </pc:spChg>
        <pc:spChg chg="add del mod">
          <ac:chgData name="Hiram Fleitas" userId="e10fcc43-9abd-4aad-af2d-b6bb7d9e18eb" providerId="ADAL" clId="{AD547821-B5F8-40FA-A3DF-B2A703962C7B}" dt="2022-02-02T14:05:50.693" v="12566" actId="478"/>
          <ac:spMkLst>
            <pc:docMk/>
            <pc:sldMk cId="181466283" sldId="2146846865"/>
            <ac:spMk id="12" creationId="{1FA4F9A8-8B5C-4043-AAFA-F2D5A372B420}"/>
          </ac:spMkLst>
        </pc:spChg>
        <pc:spChg chg="add del mod">
          <ac:chgData name="Hiram Fleitas" userId="e10fcc43-9abd-4aad-af2d-b6bb7d9e18eb" providerId="ADAL" clId="{AD547821-B5F8-40FA-A3DF-B2A703962C7B}" dt="2022-02-02T14:12:46.301" v="12720" actId="478"/>
          <ac:spMkLst>
            <pc:docMk/>
            <pc:sldMk cId="181466283" sldId="2146846865"/>
            <ac:spMk id="13" creationId="{80FB009E-7D6B-4DC4-B4AB-2E41409BDF4A}"/>
          </ac:spMkLst>
        </pc:spChg>
        <pc:grpChg chg="add del">
          <ac:chgData name="Hiram Fleitas" userId="e10fcc43-9abd-4aad-af2d-b6bb7d9e18eb" providerId="ADAL" clId="{AD547821-B5F8-40FA-A3DF-B2A703962C7B}" dt="2022-02-02T14:13:22.019" v="12725" actId="164"/>
          <ac:grpSpMkLst>
            <pc:docMk/>
            <pc:sldMk cId="181466283" sldId="2146846865"/>
            <ac:grpSpMk id="4" creationId="{0ADD9C01-3F97-4857-86DF-02B25763C5D4}"/>
          </ac:grpSpMkLst>
        </pc:grpChg>
        <pc:picChg chg="add del mod">
          <ac:chgData name="Hiram Fleitas" userId="e10fcc43-9abd-4aad-af2d-b6bb7d9e18eb" providerId="ADAL" clId="{AD547821-B5F8-40FA-A3DF-B2A703962C7B}" dt="2022-02-02T15:06:24.994" v="12743" actId="478"/>
          <ac:picMkLst>
            <pc:docMk/>
            <pc:sldMk cId="181466283" sldId="2146846865"/>
            <ac:picMk id="3" creationId="{4C9DFEC6-655D-4041-BF94-9F4D90B22A8B}"/>
          </ac:picMkLst>
        </pc:picChg>
      </pc:sldChg>
      <pc:sldChg chg="add del">
        <pc:chgData name="Hiram Fleitas" userId="e10fcc43-9abd-4aad-af2d-b6bb7d9e18eb" providerId="ADAL" clId="{AD547821-B5F8-40FA-A3DF-B2A703962C7B}" dt="2022-01-31T02:47:39.923" v="11241" actId="2696"/>
        <pc:sldMkLst>
          <pc:docMk/>
          <pc:sldMk cId="206757546" sldId="2146846865"/>
        </pc:sldMkLst>
      </pc:sldChg>
      <pc:sldChg chg="add del">
        <pc:chgData name="Hiram Fleitas" userId="e10fcc43-9abd-4aad-af2d-b6bb7d9e18eb" providerId="ADAL" clId="{AD547821-B5F8-40FA-A3DF-B2A703962C7B}" dt="2022-01-31T02:47:39.923" v="11241" actId="2696"/>
        <pc:sldMkLst>
          <pc:docMk/>
          <pc:sldMk cId="1631902462" sldId="2146846866"/>
        </pc:sldMkLst>
      </pc:sldChg>
      <pc:sldChg chg="addSp delSp modSp add mod setBg delAnim modAnim">
        <pc:chgData name="Hiram Fleitas" userId="e10fcc43-9abd-4aad-af2d-b6bb7d9e18eb" providerId="ADAL" clId="{AD547821-B5F8-40FA-A3DF-B2A703962C7B}" dt="2022-02-17T03:19:02.209" v="69322" actId="14100"/>
        <pc:sldMkLst>
          <pc:docMk/>
          <pc:sldMk cId="2076528582" sldId="2146846866"/>
        </pc:sldMkLst>
        <pc:spChg chg="del">
          <ac:chgData name="Hiram Fleitas" userId="e10fcc43-9abd-4aad-af2d-b6bb7d9e18eb" providerId="ADAL" clId="{AD547821-B5F8-40FA-A3DF-B2A703962C7B}" dt="2022-02-02T14:11:33.640" v="12714" actId="478"/>
          <ac:spMkLst>
            <pc:docMk/>
            <pc:sldMk cId="2076528582" sldId="2146846866"/>
            <ac:spMk id="2" creationId="{6E6878FA-C636-4A57-9739-21AB29AB8E05}"/>
          </ac:spMkLst>
        </pc:spChg>
        <pc:spChg chg="add del mod">
          <ac:chgData name="Hiram Fleitas" userId="e10fcc43-9abd-4aad-af2d-b6bb7d9e18eb" providerId="ADAL" clId="{AD547821-B5F8-40FA-A3DF-B2A703962C7B}" dt="2022-02-17T03:16:31.975" v="69294" actId="478"/>
          <ac:spMkLst>
            <pc:docMk/>
            <pc:sldMk cId="2076528582" sldId="2146846866"/>
            <ac:spMk id="2" creationId="{A1D58DEB-48F1-4485-9066-B5821422ED3E}"/>
          </ac:spMkLst>
        </pc:spChg>
        <pc:spChg chg="add del mod">
          <ac:chgData name="Hiram Fleitas" userId="e10fcc43-9abd-4aad-af2d-b6bb7d9e18eb" providerId="ADAL" clId="{AD547821-B5F8-40FA-A3DF-B2A703962C7B}" dt="2022-02-17T03:16:34.951" v="69295" actId="478"/>
          <ac:spMkLst>
            <pc:docMk/>
            <pc:sldMk cId="2076528582" sldId="2146846866"/>
            <ac:spMk id="3" creationId="{58934171-2578-4CD4-853C-C414F1645F82}"/>
          </ac:spMkLst>
        </pc:spChg>
        <pc:spChg chg="del">
          <ac:chgData name="Hiram Fleitas" userId="e10fcc43-9abd-4aad-af2d-b6bb7d9e18eb" providerId="ADAL" clId="{AD547821-B5F8-40FA-A3DF-B2A703962C7B}" dt="2022-02-02T14:11:31.422" v="12713" actId="478"/>
          <ac:spMkLst>
            <pc:docMk/>
            <pc:sldMk cId="2076528582" sldId="2146846866"/>
            <ac:spMk id="5" creationId="{2C8B7BD9-FD0A-4460-A817-80C629F987CF}"/>
          </ac:spMkLst>
        </pc:spChg>
        <pc:spChg chg="add mod">
          <ac:chgData name="Hiram Fleitas" userId="e10fcc43-9abd-4aad-af2d-b6bb7d9e18eb" providerId="ADAL" clId="{AD547821-B5F8-40FA-A3DF-B2A703962C7B}" dt="2022-02-17T03:19:02.209" v="69322" actId="14100"/>
          <ac:spMkLst>
            <pc:docMk/>
            <pc:sldMk cId="2076528582" sldId="2146846866"/>
            <ac:spMk id="6" creationId="{3F44940F-EDE9-4294-B383-1632BBEACB3C}"/>
          </ac:spMkLst>
        </pc:spChg>
        <pc:spChg chg="add mod">
          <ac:chgData name="Hiram Fleitas" userId="e10fcc43-9abd-4aad-af2d-b6bb7d9e18eb" providerId="ADAL" clId="{AD547821-B5F8-40FA-A3DF-B2A703962C7B}" dt="2022-02-16T22:35:21.191" v="64571" actId="962"/>
          <ac:spMkLst>
            <pc:docMk/>
            <pc:sldMk cId="2076528582" sldId="2146846866"/>
            <ac:spMk id="8" creationId="{8D6F253E-122F-4DF4-BB2B-376725CAC0A0}"/>
          </ac:spMkLst>
        </pc:spChg>
        <pc:spChg chg="mod">
          <ac:chgData name="Hiram Fleitas" userId="e10fcc43-9abd-4aad-af2d-b6bb7d9e18eb" providerId="ADAL" clId="{AD547821-B5F8-40FA-A3DF-B2A703962C7B}" dt="2022-02-17T03:18:59.410" v="69321" actId="14100"/>
          <ac:spMkLst>
            <pc:docMk/>
            <pc:sldMk cId="2076528582" sldId="2146846866"/>
            <ac:spMk id="10" creationId="{29D13E45-25E6-4B7B-AA15-C3E7141F33AA}"/>
          </ac:spMkLst>
        </pc:spChg>
        <pc:spChg chg="del">
          <ac:chgData name="Hiram Fleitas" userId="e10fcc43-9abd-4aad-af2d-b6bb7d9e18eb" providerId="ADAL" clId="{AD547821-B5F8-40FA-A3DF-B2A703962C7B}" dt="2022-02-02T14:11:31.422" v="12713" actId="478"/>
          <ac:spMkLst>
            <pc:docMk/>
            <pc:sldMk cId="2076528582" sldId="2146846866"/>
            <ac:spMk id="11" creationId="{A01F0B25-0840-4C4B-8E3B-D643D160BF0E}"/>
          </ac:spMkLst>
        </pc:spChg>
        <pc:spChg chg="mod">
          <ac:chgData name="Hiram Fleitas" userId="e10fcc43-9abd-4aad-af2d-b6bb7d9e18eb" providerId="ADAL" clId="{AD547821-B5F8-40FA-A3DF-B2A703962C7B}" dt="2022-02-17T03:17:09.747" v="69300" actId="207"/>
          <ac:spMkLst>
            <pc:docMk/>
            <pc:sldMk cId="2076528582" sldId="2146846866"/>
            <ac:spMk id="13" creationId="{80FB009E-7D6B-4DC4-B4AB-2E41409BDF4A}"/>
          </ac:spMkLst>
        </pc:spChg>
        <pc:picChg chg="del">
          <ac:chgData name="Hiram Fleitas" userId="e10fcc43-9abd-4aad-af2d-b6bb7d9e18eb" providerId="ADAL" clId="{AD547821-B5F8-40FA-A3DF-B2A703962C7B}" dt="2022-02-02T14:15:38.471" v="12731" actId="478"/>
          <ac:picMkLst>
            <pc:docMk/>
            <pc:sldMk cId="2076528582" sldId="2146846866"/>
            <ac:picMk id="3" creationId="{4C9DFEC6-655D-4041-BF94-9F4D90B22A8B}"/>
          </ac:picMkLst>
        </pc:picChg>
      </pc:sldChg>
      <pc:sldChg chg="addSp delSp modSp add mod setBg modAnim">
        <pc:chgData name="Hiram Fleitas" userId="e10fcc43-9abd-4aad-af2d-b6bb7d9e18eb" providerId="ADAL" clId="{AD547821-B5F8-40FA-A3DF-B2A703962C7B}" dt="2022-02-17T03:19:35.934" v="69328" actId="121"/>
        <pc:sldMkLst>
          <pc:docMk/>
          <pc:sldMk cId="933920202" sldId="2146846867"/>
        </pc:sldMkLst>
        <pc:spChg chg="add del mod">
          <ac:chgData name="Hiram Fleitas" userId="e10fcc43-9abd-4aad-af2d-b6bb7d9e18eb" providerId="ADAL" clId="{AD547821-B5F8-40FA-A3DF-B2A703962C7B}" dt="2022-02-17T03:17:22.628" v="69301" actId="478"/>
          <ac:spMkLst>
            <pc:docMk/>
            <pc:sldMk cId="933920202" sldId="2146846867"/>
            <ac:spMk id="2" creationId="{5C6E9060-BE31-4744-886D-05BC6FECD84A}"/>
          </ac:spMkLst>
        </pc:spChg>
        <pc:spChg chg="add del mod">
          <ac:chgData name="Hiram Fleitas" userId="e10fcc43-9abd-4aad-af2d-b6bb7d9e18eb" providerId="ADAL" clId="{AD547821-B5F8-40FA-A3DF-B2A703962C7B}" dt="2022-02-17T03:17:25.066" v="69302" actId="478"/>
          <ac:spMkLst>
            <pc:docMk/>
            <pc:sldMk cId="933920202" sldId="2146846867"/>
            <ac:spMk id="3" creationId="{75E5CF83-B0DB-4C82-BBB3-54EF16EA5DF0}"/>
          </ac:spMkLst>
        </pc:spChg>
        <pc:spChg chg="add mod">
          <ac:chgData name="Hiram Fleitas" userId="e10fcc43-9abd-4aad-af2d-b6bb7d9e18eb" providerId="ADAL" clId="{AD547821-B5F8-40FA-A3DF-B2A703962C7B}" dt="2022-02-16T22:35:31.592" v="64605" actId="962"/>
          <ac:spMkLst>
            <pc:docMk/>
            <pc:sldMk cId="933920202" sldId="2146846867"/>
            <ac:spMk id="4" creationId="{3EDA5E9D-D97E-409B-B4F2-1638E6D28F8A}"/>
          </ac:spMkLst>
        </pc:spChg>
        <pc:spChg chg="add mod">
          <ac:chgData name="Hiram Fleitas" userId="e10fcc43-9abd-4aad-af2d-b6bb7d9e18eb" providerId="ADAL" clId="{AD547821-B5F8-40FA-A3DF-B2A703962C7B}" dt="2022-02-17T03:18:25.828" v="69317" actId="33553"/>
          <ac:spMkLst>
            <pc:docMk/>
            <pc:sldMk cId="933920202" sldId="2146846867"/>
            <ac:spMk id="7" creationId="{686C91C4-DB80-4074-AE60-A82D916CFCAD}"/>
          </ac:spMkLst>
        </pc:spChg>
        <pc:spChg chg="mod">
          <ac:chgData name="Hiram Fleitas" userId="e10fcc43-9abd-4aad-af2d-b6bb7d9e18eb" providerId="ADAL" clId="{AD547821-B5F8-40FA-A3DF-B2A703962C7B}" dt="2022-02-17T03:19:20.086" v="69324" actId="207"/>
          <ac:spMkLst>
            <pc:docMk/>
            <pc:sldMk cId="933920202" sldId="2146846867"/>
            <ac:spMk id="10" creationId="{29D13E45-25E6-4B7B-AA15-C3E7141F33AA}"/>
          </ac:spMkLst>
        </pc:spChg>
        <pc:spChg chg="mod">
          <ac:chgData name="Hiram Fleitas" userId="e10fcc43-9abd-4aad-af2d-b6bb7d9e18eb" providerId="ADAL" clId="{AD547821-B5F8-40FA-A3DF-B2A703962C7B}" dt="2022-02-17T03:19:35.934" v="69328" actId="121"/>
          <ac:spMkLst>
            <pc:docMk/>
            <pc:sldMk cId="933920202" sldId="2146846867"/>
            <ac:spMk id="13" creationId="{80FB009E-7D6B-4DC4-B4AB-2E41409BDF4A}"/>
          </ac:spMkLst>
        </pc:spChg>
      </pc:sldChg>
      <pc:sldChg chg="addSp delSp modSp add mod ord modAnim modNotesTx">
        <pc:chgData name="Hiram Fleitas" userId="e10fcc43-9abd-4aad-af2d-b6bb7d9e18eb" providerId="ADAL" clId="{AD547821-B5F8-40FA-A3DF-B2A703962C7B}" dt="2022-02-04T01:16:44.216" v="15871"/>
        <pc:sldMkLst>
          <pc:docMk/>
          <pc:sldMk cId="1741761159" sldId="2146846868"/>
        </pc:sldMkLst>
        <pc:spChg chg="mod">
          <ac:chgData name="Hiram Fleitas" userId="e10fcc43-9abd-4aad-af2d-b6bb7d9e18eb" providerId="ADAL" clId="{AD547821-B5F8-40FA-A3DF-B2A703962C7B}" dt="2022-02-02T22:28:03.410" v="13150" actId="20577"/>
          <ac:spMkLst>
            <pc:docMk/>
            <pc:sldMk cId="1741761159" sldId="2146846868"/>
            <ac:spMk id="2" creationId="{D640F664-18B5-4B8D-81BB-7768A27B1AB1}"/>
          </ac:spMkLst>
        </pc:spChg>
        <pc:spChg chg="mod">
          <ac:chgData name="Hiram Fleitas" userId="e10fcc43-9abd-4aad-af2d-b6bb7d9e18eb" providerId="ADAL" clId="{AD547821-B5F8-40FA-A3DF-B2A703962C7B}" dt="2022-02-02T22:41:25.576" v="13367" actId="1076"/>
          <ac:spMkLst>
            <pc:docMk/>
            <pc:sldMk cId="1741761159" sldId="2146846868"/>
            <ac:spMk id="3" creationId="{58C1F1DC-9F2E-45AC-9DE0-CD4D0821F3C1}"/>
          </ac:spMkLst>
        </pc:spChg>
        <pc:spChg chg="add del">
          <ac:chgData name="Hiram Fleitas" userId="e10fcc43-9abd-4aad-af2d-b6bb7d9e18eb" providerId="ADAL" clId="{AD547821-B5F8-40FA-A3DF-B2A703962C7B}" dt="2022-02-02T22:28:39.491" v="13159"/>
          <ac:spMkLst>
            <pc:docMk/>
            <pc:sldMk cId="1741761159" sldId="2146846868"/>
            <ac:spMk id="4" creationId="{00A86770-4D54-40E5-AF2F-99CF144D2D26}"/>
          </ac:spMkLst>
        </pc:spChg>
        <pc:spChg chg="add mod">
          <ac:chgData name="Hiram Fleitas" userId="e10fcc43-9abd-4aad-af2d-b6bb7d9e18eb" providerId="ADAL" clId="{AD547821-B5F8-40FA-A3DF-B2A703962C7B}" dt="2022-02-02T22:41:25.576" v="13367" actId="1076"/>
          <ac:spMkLst>
            <pc:docMk/>
            <pc:sldMk cId="1741761159" sldId="2146846868"/>
            <ac:spMk id="5" creationId="{0C06727F-CDC0-4A0C-B146-BFC9BF5F900D}"/>
          </ac:spMkLst>
        </pc:spChg>
        <pc:spChg chg="add mod">
          <ac:chgData name="Hiram Fleitas" userId="e10fcc43-9abd-4aad-af2d-b6bb7d9e18eb" providerId="ADAL" clId="{AD547821-B5F8-40FA-A3DF-B2A703962C7B}" dt="2022-02-02T22:41:25.576" v="13367" actId="1076"/>
          <ac:spMkLst>
            <pc:docMk/>
            <pc:sldMk cId="1741761159" sldId="2146846868"/>
            <ac:spMk id="7" creationId="{10274C77-3B3E-4A5F-8074-636FA19D5033}"/>
          </ac:spMkLst>
        </pc:spChg>
        <pc:spChg chg="add del mod">
          <ac:chgData name="Hiram Fleitas" userId="e10fcc43-9abd-4aad-af2d-b6bb7d9e18eb" providerId="ADAL" clId="{AD547821-B5F8-40FA-A3DF-B2A703962C7B}" dt="2022-02-02T22:36:04.151" v="13228" actId="478"/>
          <ac:spMkLst>
            <pc:docMk/>
            <pc:sldMk cId="1741761159" sldId="2146846868"/>
            <ac:spMk id="9" creationId="{EAE011C9-2628-4CA5-B64F-148E58CF3B1D}"/>
          </ac:spMkLst>
        </pc:spChg>
        <pc:spChg chg="mod">
          <ac:chgData name="Hiram Fleitas" userId="e10fcc43-9abd-4aad-af2d-b6bb7d9e18eb" providerId="ADAL" clId="{AD547821-B5F8-40FA-A3DF-B2A703962C7B}" dt="2022-02-02T22:41:25.576" v="13367" actId="1076"/>
          <ac:spMkLst>
            <pc:docMk/>
            <pc:sldMk cId="1741761159" sldId="2146846868"/>
            <ac:spMk id="10" creationId="{365BFBCE-2F43-4014-B268-82A268C4896D}"/>
          </ac:spMkLst>
        </pc:spChg>
        <pc:spChg chg="add del mod">
          <ac:chgData name="Hiram Fleitas" userId="e10fcc43-9abd-4aad-af2d-b6bb7d9e18eb" providerId="ADAL" clId="{AD547821-B5F8-40FA-A3DF-B2A703962C7B}" dt="2022-02-02T22:37:34.321" v="13244" actId="478"/>
          <ac:spMkLst>
            <pc:docMk/>
            <pc:sldMk cId="1741761159" sldId="2146846868"/>
            <ac:spMk id="13" creationId="{635A4B39-69F8-4318-9F17-4AB19C1BAAEA}"/>
          </ac:spMkLst>
        </pc:spChg>
        <pc:spChg chg="add del">
          <ac:chgData name="Hiram Fleitas" userId="e10fcc43-9abd-4aad-af2d-b6bb7d9e18eb" providerId="ADAL" clId="{AD547821-B5F8-40FA-A3DF-B2A703962C7B}" dt="2022-02-02T22:38:32.374" v="13253"/>
          <ac:spMkLst>
            <pc:docMk/>
            <pc:sldMk cId="1741761159" sldId="2146846868"/>
            <ac:spMk id="14" creationId="{4D4D34BC-C6F6-4F86-A965-BA200252CCA9}"/>
          </ac:spMkLst>
        </pc:spChg>
        <pc:spChg chg="add del mod">
          <ac:chgData name="Hiram Fleitas" userId="e10fcc43-9abd-4aad-af2d-b6bb7d9e18eb" providerId="ADAL" clId="{AD547821-B5F8-40FA-A3DF-B2A703962C7B}" dt="2022-02-02T22:38:52.011" v="13256" actId="478"/>
          <ac:spMkLst>
            <pc:docMk/>
            <pc:sldMk cId="1741761159" sldId="2146846868"/>
            <ac:spMk id="15" creationId="{FFA207F7-D5C5-4F28-A327-F57542813409}"/>
          </ac:spMkLst>
        </pc:spChg>
        <pc:spChg chg="add mod">
          <ac:chgData name="Hiram Fleitas" userId="e10fcc43-9abd-4aad-af2d-b6bb7d9e18eb" providerId="ADAL" clId="{AD547821-B5F8-40FA-A3DF-B2A703962C7B}" dt="2022-02-02T22:42:29.349" v="13373" actId="14100"/>
          <ac:spMkLst>
            <pc:docMk/>
            <pc:sldMk cId="1741761159" sldId="2146846868"/>
            <ac:spMk id="17" creationId="{1D95DE09-64C8-4E1D-B5AE-B690C5416CBC}"/>
          </ac:spMkLst>
        </pc:spChg>
        <pc:picChg chg="add mod">
          <ac:chgData name="Hiram Fleitas" userId="e10fcc43-9abd-4aad-af2d-b6bb7d9e18eb" providerId="ADAL" clId="{AD547821-B5F8-40FA-A3DF-B2A703962C7B}" dt="2022-02-02T22:42:33.899" v="13374" actId="1076"/>
          <ac:picMkLst>
            <pc:docMk/>
            <pc:sldMk cId="1741761159" sldId="2146846868"/>
            <ac:picMk id="2052" creationId="{561FFC22-C560-4A25-82FE-B87C1065E3A1}"/>
          </ac:picMkLst>
        </pc:picChg>
      </pc:sldChg>
      <pc:sldChg chg="addSp delSp modSp add mod modAnim modNotesTx">
        <pc:chgData name="Hiram Fleitas" userId="e10fcc43-9abd-4aad-af2d-b6bb7d9e18eb" providerId="ADAL" clId="{AD547821-B5F8-40FA-A3DF-B2A703962C7B}" dt="2022-02-16T22:39:57.540" v="65113" actId="962"/>
        <pc:sldMkLst>
          <pc:docMk/>
          <pc:sldMk cId="1980383230" sldId="2146846869"/>
        </pc:sldMkLst>
        <pc:spChg chg="mod">
          <ac:chgData name="Hiram Fleitas" userId="e10fcc43-9abd-4aad-af2d-b6bb7d9e18eb" providerId="ADAL" clId="{AD547821-B5F8-40FA-A3DF-B2A703962C7B}" dt="2022-02-02T22:50:55.746" v="13401" actId="20577"/>
          <ac:spMkLst>
            <pc:docMk/>
            <pc:sldMk cId="1980383230" sldId="2146846869"/>
            <ac:spMk id="2" creationId="{1F05FD93-3712-46AD-8F35-37291D1201C0}"/>
          </ac:spMkLst>
        </pc:spChg>
        <pc:spChg chg="add del">
          <ac:chgData name="Hiram Fleitas" userId="e10fcc43-9abd-4aad-af2d-b6bb7d9e18eb" providerId="ADAL" clId="{AD547821-B5F8-40FA-A3DF-B2A703962C7B}" dt="2022-02-02T22:56:59.980" v="13589" actId="478"/>
          <ac:spMkLst>
            <pc:docMk/>
            <pc:sldMk cId="1980383230" sldId="2146846869"/>
            <ac:spMk id="3" creationId="{9E7AAFFD-ECE5-4A37-ABC4-0B82CA435E22}"/>
          </ac:spMkLst>
        </pc:spChg>
        <pc:spChg chg="mod">
          <ac:chgData name="Hiram Fleitas" userId="e10fcc43-9abd-4aad-af2d-b6bb7d9e18eb" providerId="ADAL" clId="{AD547821-B5F8-40FA-A3DF-B2A703962C7B}" dt="2022-02-02T22:58:20.508" v="13606" actId="14100"/>
          <ac:spMkLst>
            <pc:docMk/>
            <pc:sldMk cId="1980383230" sldId="2146846869"/>
            <ac:spMk id="4" creationId="{861350D8-578D-427F-87E2-B343DBD45AB3}"/>
          </ac:spMkLst>
        </pc:spChg>
        <pc:spChg chg="add del mod">
          <ac:chgData name="Hiram Fleitas" userId="e10fcc43-9abd-4aad-af2d-b6bb7d9e18eb" providerId="ADAL" clId="{AD547821-B5F8-40FA-A3DF-B2A703962C7B}" dt="2022-02-02T22:57:02.933" v="13590" actId="478"/>
          <ac:spMkLst>
            <pc:docMk/>
            <pc:sldMk cId="1980383230" sldId="2146846869"/>
            <ac:spMk id="5" creationId="{B62E4802-67A9-4756-ABDC-CFCFD9ADA022}"/>
          </ac:spMkLst>
        </pc:spChg>
        <pc:spChg chg="add del">
          <ac:chgData name="Hiram Fleitas" userId="e10fcc43-9abd-4aad-af2d-b6bb7d9e18eb" providerId="ADAL" clId="{AD547821-B5F8-40FA-A3DF-B2A703962C7B}" dt="2022-02-02T22:58:03.728" v="13604"/>
          <ac:spMkLst>
            <pc:docMk/>
            <pc:sldMk cId="1980383230" sldId="2146846869"/>
            <ac:spMk id="6" creationId="{9E4D801B-61A1-4169-BB48-04E8ECC9438C}"/>
          </ac:spMkLst>
        </pc:spChg>
        <pc:spChg chg="mod">
          <ac:chgData name="Hiram Fleitas" userId="e10fcc43-9abd-4aad-af2d-b6bb7d9e18eb" providerId="ADAL" clId="{AD547821-B5F8-40FA-A3DF-B2A703962C7B}" dt="2022-02-16T22:39:39.036" v="65053" actId="962"/>
          <ac:spMkLst>
            <pc:docMk/>
            <pc:sldMk cId="1980383230" sldId="2146846869"/>
            <ac:spMk id="17" creationId="{DB6FFB7C-FE02-4282-800D-FE499B3172E8}"/>
          </ac:spMkLst>
        </pc:spChg>
        <pc:spChg chg="mod">
          <ac:chgData name="Hiram Fleitas" userId="e10fcc43-9abd-4aad-af2d-b6bb7d9e18eb" providerId="ADAL" clId="{AD547821-B5F8-40FA-A3DF-B2A703962C7B}" dt="2022-02-16T22:39:46.189" v="65073" actId="962"/>
          <ac:spMkLst>
            <pc:docMk/>
            <pc:sldMk cId="1980383230" sldId="2146846869"/>
            <ac:spMk id="19" creationId="{8CD511B8-AC20-43C5-8DE7-52FFE6BB35E2}"/>
          </ac:spMkLst>
        </pc:spChg>
        <pc:spChg chg="mod">
          <ac:chgData name="Hiram Fleitas" userId="e10fcc43-9abd-4aad-af2d-b6bb7d9e18eb" providerId="ADAL" clId="{AD547821-B5F8-40FA-A3DF-B2A703962C7B}" dt="2022-02-16T22:39:52.132" v="65093" actId="962"/>
          <ac:spMkLst>
            <pc:docMk/>
            <pc:sldMk cId="1980383230" sldId="2146846869"/>
            <ac:spMk id="20" creationId="{5C8B4EBD-C53E-418C-83CB-C619C8439CA2}"/>
          </ac:spMkLst>
        </pc:spChg>
        <pc:spChg chg="mod">
          <ac:chgData name="Hiram Fleitas" userId="e10fcc43-9abd-4aad-af2d-b6bb7d9e18eb" providerId="ADAL" clId="{AD547821-B5F8-40FA-A3DF-B2A703962C7B}" dt="2022-02-16T22:39:57.540" v="65113" actId="962"/>
          <ac:spMkLst>
            <pc:docMk/>
            <pc:sldMk cId="1980383230" sldId="2146846869"/>
            <ac:spMk id="21" creationId="{5781225F-6CF1-43E6-BDB5-C09E90698B7D}"/>
          </ac:spMkLst>
        </pc:spChg>
      </pc:sldChg>
      <pc:sldChg chg="modSp add del mod modNotesTx">
        <pc:chgData name="Hiram Fleitas" userId="e10fcc43-9abd-4aad-af2d-b6bb7d9e18eb" providerId="ADAL" clId="{AD547821-B5F8-40FA-A3DF-B2A703962C7B}" dt="2022-02-04T01:16:18.844" v="15869" actId="2696"/>
        <pc:sldMkLst>
          <pc:docMk/>
          <pc:sldMk cId="653008402" sldId="2146846870"/>
        </pc:sldMkLst>
        <pc:spChg chg="mod">
          <ac:chgData name="Hiram Fleitas" userId="e10fcc43-9abd-4aad-af2d-b6bb7d9e18eb" providerId="ADAL" clId="{AD547821-B5F8-40FA-A3DF-B2A703962C7B}" dt="2022-02-02T23:04:36.467" v="13929" actId="20577"/>
          <ac:spMkLst>
            <pc:docMk/>
            <pc:sldMk cId="653008402" sldId="2146846870"/>
            <ac:spMk id="2" creationId="{D640F664-18B5-4B8D-81BB-7768A27B1AB1}"/>
          </ac:spMkLst>
        </pc:spChg>
      </pc:sldChg>
      <pc:sldChg chg="modSp add del mod modNotesTx">
        <pc:chgData name="Hiram Fleitas" userId="e10fcc43-9abd-4aad-af2d-b6bb7d9e18eb" providerId="ADAL" clId="{AD547821-B5F8-40FA-A3DF-B2A703962C7B}" dt="2022-02-04T01:16:18.844" v="15869" actId="2696"/>
        <pc:sldMkLst>
          <pc:docMk/>
          <pc:sldMk cId="1363259068" sldId="2146846871"/>
        </pc:sldMkLst>
        <pc:spChg chg="mod">
          <ac:chgData name="Hiram Fleitas" userId="e10fcc43-9abd-4aad-af2d-b6bb7d9e18eb" providerId="ADAL" clId="{AD547821-B5F8-40FA-A3DF-B2A703962C7B}" dt="2022-02-02T23:04:45.631" v="13933" actId="20577"/>
          <ac:spMkLst>
            <pc:docMk/>
            <pc:sldMk cId="1363259068" sldId="2146846871"/>
            <ac:spMk id="2" creationId="{D640F664-18B5-4B8D-81BB-7768A27B1AB1}"/>
          </ac:spMkLst>
        </pc:spChg>
      </pc:sldChg>
      <pc:sldChg chg="addSp delSp modSp add del mod modAnim modNotesTx">
        <pc:chgData name="Hiram Fleitas" userId="e10fcc43-9abd-4aad-af2d-b6bb7d9e18eb" providerId="ADAL" clId="{AD547821-B5F8-40FA-A3DF-B2A703962C7B}" dt="2022-02-19T18:56:09.293" v="73839" actId="2696"/>
        <pc:sldMkLst>
          <pc:docMk/>
          <pc:sldMk cId="3255137784" sldId="2146846872"/>
        </pc:sldMkLst>
        <pc:spChg chg="add mod ord">
          <ac:chgData name="Hiram Fleitas" userId="e10fcc43-9abd-4aad-af2d-b6bb7d9e18eb" providerId="ADAL" clId="{AD547821-B5F8-40FA-A3DF-B2A703962C7B}" dt="2022-02-03T23:20:56.258" v="15260" actId="14100"/>
          <ac:spMkLst>
            <pc:docMk/>
            <pc:sldMk cId="3255137784" sldId="2146846872"/>
            <ac:spMk id="3" creationId="{530E2DB5-8BFF-4DB1-8F95-85A45A97828A}"/>
          </ac:spMkLst>
        </pc:spChg>
        <pc:spChg chg="add del">
          <ac:chgData name="Hiram Fleitas" userId="e10fcc43-9abd-4aad-af2d-b6bb7d9e18eb" providerId="ADAL" clId="{AD547821-B5F8-40FA-A3DF-B2A703962C7B}" dt="2022-02-03T23:17:00.933" v="15221"/>
          <ac:spMkLst>
            <pc:docMk/>
            <pc:sldMk cId="3255137784" sldId="2146846872"/>
            <ac:spMk id="6" creationId="{6634EF09-3AC0-40BB-AF1A-73C8AA56FFC3}"/>
          </ac:spMkLst>
        </pc:spChg>
        <pc:picChg chg="del">
          <ac:chgData name="Hiram Fleitas" userId="e10fcc43-9abd-4aad-af2d-b6bb7d9e18eb" providerId="ADAL" clId="{AD547821-B5F8-40FA-A3DF-B2A703962C7B}" dt="2022-02-03T23:07:15.647" v="15131" actId="478"/>
          <ac:picMkLst>
            <pc:docMk/>
            <pc:sldMk cId="3255137784" sldId="2146846872"/>
            <ac:picMk id="4" creationId="{B0F25AD6-ADC2-4D18-9BBC-334746CFDD3A}"/>
          </ac:picMkLst>
        </pc:picChg>
        <pc:picChg chg="add del mod">
          <ac:chgData name="Hiram Fleitas" userId="e10fcc43-9abd-4aad-af2d-b6bb7d9e18eb" providerId="ADAL" clId="{AD547821-B5F8-40FA-A3DF-B2A703962C7B}" dt="2022-02-03T23:10:32.044" v="15167" actId="478"/>
          <ac:picMkLst>
            <pc:docMk/>
            <pc:sldMk cId="3255137784" sldId="2146846872"/>
            <ac:picMk id="1026" creationId="{9532D01A-E92D-4383-96A9-69DC00EBC6D4}"/>
          </ac:picMkLst>
        </pc:picChg>
        <pc:picChg chg="add mod">
          <ac:chgData name="Hiram Fleitas" userId="e10fcc43-9abd-4aad-af2d-b6bb7d9e18eb" providerId="ADAL" clId="{AD547821-B5F8-40FA-A3DF-B2A703962C7B}" dt="2022-02-03T23:20:40.189" v="15256" actId="14100"/>
          <ac:picMkLst>
            <pc:docMk/>
            <pc:sldMk cId="3255137784" sldId="2146846872"/>
            <ac:picMk id="1028" creationId="{244A3DE6-89F0-4CA2-B4EC-391089862AC5}"/>
          </ac:picMkLst>
        </pc:picChg>
      </pc:sldChg>
      <pc:sldChg chg="addSp delSp modSp add mod modAnim">
        <pc:chgData name="Hiram Fleitas" userId="e10fcc43-9abd-4aad-af2d-b6bb7d9e18eb" providerId="ADAL" clId="{AD547821-B5F8-40FA-A3DF-B2A703962C7B}" dt="2022-02-16T22:35:55.812" v="64659" actId="962"/>
        <pc:sldMkLst>
          <pc:docMk/>
          <pc:sldMk cId="2505818947" sldId="2146846873"/>
        </pc:sldMkLst>
        <pc:spChg chg="add mod">
          <ac:chgData name="Hiram Fleitas" userId="e10fcc43-9abd-4aad-af2d-b6bb7d9e18eb" providerId="ADAL" clId="{AD547821-B5F8-40FA-A3DF-B2A703962C7B}" dt="2022-02-03T01:10:29.521" v="14606" actId="207"/>
          <ac:spMkLst>
            <pc:docMk/>
            <pc:sldMk cId="2505818947" sldId="2146846873"/>
            <ac:spMk id="2" creationId="{6FDCC925-0217-4552-8B0B-B6159E9C9D99}"/>
          </ac:spMkLst>
        </pc:spChg>
        <pc:spChg chg="mod">
          <ac:chgData name="Hiram Fleitas" userId="e10fcc43-9abd-4aad-af2d-b6bb7d9e18eb" providerId="ADAL" clId="{AD547821-B5F8-40FA-A3DF-B2A703962C7B}" dt="2022-02-03T00:39:24.443" v="14319" actId="20577"/>
          <ac:spMkLst>
            <pc:docMk/>
            <pc:sldMk cId="2505818947" sldId="2146846873"/>
            <ac:spMk id="6" creationId="{E96C7911-EB46-4981-985A-1ECC5D98C4F7}"/>
          </ac:spMkLst>
        </pc:spChg>
        <pc:spChg chg="add del">
          <ac:chgData name="Hiram Fleitas" userId="e10fcc43-9abd-4aad-af2d-b6bb7d9e18eb" providerId="ADAL" clId="{AD547821-B5F8-40FA-A3DF-B2A703962C7B}" dt="2022-02-03T00:41:08.777" v="14338" actId="22"/>
          <ac:spMkLst>
            <pc:docMk/>
            <pc:sldMk cId="2505818947" sldId="2146846873"/>
            <ac:spMk id="10" creationId="{5B7454BE-91B6-43A6-97CA-366A6E9AA26B}"/>
          </ac:spMkLst>
        </pc:spChg>
        <pc:spChg chg="add del mod">
          <ac:chgData name="Hiram Fleitas" userId="e10fcc43-9abd-4aad-af2d-b6bb7d9e18eb" providerId="ADAL" clId="{AD547821-B5F8-40FA-A3DF-B2A703962C7B}" dt="2022-02-03T00:48:10.138" v="14369" actId="478"/>
          <ac:spMkLst>
            <pc:docMk/>
            <pc:sldMk cId="2505818947" sldId="2146846873"/>
            <ac:spMk id="17" creationId="{0A33FE0F-1987-400D-A5A0-AE027832FCCD}"/>
          </ac:spMkLst>
        </pc:spChg>
        <pc:spChg chg="add del mod">
          <ac:chgData name="Hiram Fleitas" userId="e10fcc43-9abd-4aad-af2d-b6bb7d9e18eb" providerId="ADAL" clId="{AD547821-B5F8-40FA-A3DF-B2A703962C7B}" dt="2022-02-03T00:48:07.699" v="14368" actId="478"/>
          <ac:spMkLst>
            <pc:docMk/>
            <pc:sldMk cId="2505818947" sldId="2146846873"/>
            <ac:spMk id="19" creationId="{70CEA77D-AED2-4E5C-9516-0C1E8A792412}"/>
          </ac:spMkLst>
        </pc:spChg>
        <pc:spChg chg="add mod">
          <ac:chgData name="Hiram Fleitas" userId="e10fcc43-9abd-4aad-af2d-b6bb7d9e18eb" providerId="ADAL" clId="{AD547821-B5F8-40FA-A3DF-B2A703962C7B}" dt="2022-02-03T01:09:18.603" v="14585" actId="1076"/>
          <ac:spMkLst>
            <pc:docMk/>
            <pc:sldMk cId="2505818947" sldId="2146846873"/>
            <ac:spMk id="21" creationId="{75CC7444-5623-41F8-97D9-8C79380BAC2D}"/>
          </ac:spMkLst>
        </pc:spChg>
        <pc:spChg chg="add mod">
          <ac:chgData name="Hiram Fleitas" userId="e10fcc43-9abd-4aad-af2d-b6bb7d9e18eb" providerId="ADAL" clId="{AD547821-B5F8-40FA-A3DF-B2A703962C7B}" dt="2022-02-16T22:35:55.812" v="64659" actId="962"/>
          <ac:spMkLst>
            <pc:docMk/>
            <pc:sldMk cId="2505818947" sldId="2146846873"/>
            <ac:spMk id="22" creationId="{9189B36C-D867-475B-ACD5-BC5F6A3613B3}"/>
          </ac:spMkLst>
        </pc:spChg>
        <pc:picChg chg="del mod">
          <ac:chgData name="Hiram Fleitas" userId="e10fcc43-9abd-4aad-af2d-b6bb7d9e18eb" providerId="ADAL" clId="{AD547821-B5F8-40FA-A3DF-B2A703962C7B}" dt="2022-02-03T00:42:32.069" v="14340" actId="478"/>
          <ac:picMkLst>
            <pc:docMk/>
            <pc:sldMk cId="2505818947" sldId="2146846873"/>
            <ac:picMk id="5" creationId="{BAB7E057-7B90-4698-9EEF-C4A5A383973C}"/>
          </ac:picMkLst>
        </pc:picChg>
        <pc:picChg chg="del mod">
          <ac:chgData name="Hiram Fleitas" userId="e10fcc43-9abd-4aad-af2d-b6bb7d9e18eb" providerId="ADAL" clId="{AD547821-B5F8-40FA-A3DF-B2A703962C7B}" dt="2022-02-03T00:42:28.503" v="14339" actId="478"/>
          <ac:picMkLst>
            <pc:docMk/>
            <pc:sldMk cId="2505818947" sldId="2146846873"/>
            <ac:picMk id="7" creationId="{F9A8B99A-BCB3-46D1-91BA-8D577D43B965}"/>
          </ac:picMkLst>
        </pc:picChg>
        <pc:picChg chg="del mod">
          <ac:chgData name="Hiram Fleitas" userId="e10fcc43-9abd-4aad-af2d-b6bb7d9e18eb" providerId="ADAL" clId="{AD547821-B5F8-40FA-A3DF-B2A703962C7B}" dt="2022-02-03T00:42:34.542" v="14341" actId="478"/>
          <ac:picMkLst>
            <pc:docMk/>
            <pc:sldMk cId="2505818947" sldId="2146846873"/>
            <ac:picMk id="9" creationId="{61642179-BDDF-4189-B2A8-C2A8F6935639}"/>
          </ac:picMkLst>
        </pc:picChg>
        <pc:picChg chg="add del mod modCrop">
          <ac:chgData name="Hiram Fleitas" userId="e10fcc43-9abd-4aad-af2d-b6bb7d9e18eb" providerId="ADAL" clId="{AD547821-B5F8-40FA-A3DF-B2A703962C7B}" dt="2022-02-03T00:43:18.940" v="14354" actId="478"/>
          <ac:picMkLst>
            <pc:docMk/>
            <pc:sldMk cId="2505818947" sldId="2146846873"/>
            <ac:picMk id="11" creationId="{ED69C095-046B-45C9-B988-1409B47A98BE}"/>
          </ac:picMkLst>
        </pc:picChg>
        <pc:picChg chg="add del">
          <ac:chgData name="Hiram Fleitas" userId="e10fcc43-9abd-4aad-af2d-b6bb7d9e18eb" providerId="ADAL" clId="{AD547821-B5F8-40FA-A3DF-B2A703962C7B}" dt="2022-02-03T00:44:07.207" v="14356" actId="22"/>
          <ac:picMkLst>
            <pc:docMk/>
            <pc:sldMk cId="2505818947" sldId="2146846873"/>
            <ac:picMk id="13" creationId="{EA2C3D24-B299-4079-9EE8-F10244D580EB}"/>
          </ac:picMkLst>
        </pc:picChg>
        <pc:picChg chg="add del mod">
          <ac:chgData name="Hiram Fleitas" userId="e10fcc43-9abd-4aad-af2d-b6bb7d9e18eb" providerId="ADAL" clId="{AD547821-B5F8-40FA-A3DF-B2A703962C7B}" dt="2022-02-03T00:47:18.248" v="14362" actId="478"/>
          <ac:picMkLst>
            <pc:docMk/>
            <pc:sldMk cId="2505818947" sldId="2146846873"/>
            <ac:picMk id="15" creationId="{5BC91E18-CC16-43AE-90C1-6BDC02C6BE70}"/>
          </ac:picMkLst>
        </pc:picChg>
      </pc:sldChg>
      <pc:sldChg chg="add del">
        <pc:chgData name="Hiram Fleitas" userId="e10fcc43-9abd-4aad-af2d-b6bb7d9e18eb" providerId="ADAL" clId="{AD547821-B5F8-40FA-A3DF-B2A703962C7B}" dt="2022-02-03T01:12:01.335" v="14614" actId="2696"/>
        <pc:sldMkLst>
          <pc:docMk/>
          <pc:sldMk cId="3518046490" sldId="2146846874"/>
        </pc:sldMkLst>
      </pc:sldChg>
      <pc:sldChg chg="addSp delSp modSp add mod ord delAnim">
        <pc:chgData name="Hiram Fleitas" userId="e10fcc43-9abd-4aad-af2d-b6bb7d9e18eb" providerId="ADAL" clId="{AD547821-B5F8-40FA-A3DF-B2A703962C7B}" dt="2022-02-03T01:15:45.275" v="14737" actId="20577"/>
        <pc:sldMkLst>
          <pc:docMk/>
          <pc:sldMk cId="1424606714" sldId="2146846875"/>
        </pc:sldMkLst>
        <pc:spChg chg="del mod">
          <ac:chgData name="Hiram Fleitas" userId="e10fcc43-9abd-4aad-af2d-b6bb7d9e18eb" providerId="ADAL" clId="{AD547821-B5F8-40FA-A3DF-B2A703962C7B}" dt="2022-02-03T01:14:20.968" v="14681" actId="21"/>
          <ac:spMkLst>
            <pc:docMk/>
            <pc:sldMk cId="1424606714" sldId="2146846875"/>
            <ac:spMk id="2" creationId="{D6E7FFC2-F9B7-4C04-A2D6-CF8BC66BD0AA}"/>
          </ac:spMkLst>
        </pc:spChg>
        <pc:spChg chg="add mod">
          <ac:chgData name="Hiram Fleitas" userId="e10fcc43-9abd-4aad-af2d-b6bb7d9e18eb" providerId="ADAL" clId="{AD547821-B5F8-40FA-A3DF-B2A703962C7B}" dt="2022-02-03T01:15:42.386" v="14736" actId="1076"/>
          <ac:spMkLst>
            <pc:docMk/>
            <pc:sldMk cId="1424606714" sldId="2146846875"/>
            <ac:spMk id="3" creationId="{83170C00-FCD7-4F16-A7F9-A3571DB9BFCD}"/>
          </ac:spMkLst>
        </pc:spChg>
        <pc:spChg chg="add del">
          <ac:chgData name="Hiram Fleitas" userId="e10fcc43-9abd-4aad-af2d-b6bb7d9e18eb" providerId="ADAL" clId="{AD547821-B5F8-40FA-A3DF-B2A703962C7B}" dt="2022-02-03T01:15:35.906" v="14735" actId="478"/>
          <ac:spMkLst>
            <pc:docMk/>
            <pc:sldMk cId="1424606714" sldId="2146846875"/>
            <ac:spMk id="4" creationId="{3D734B51-776C-4AC1-8B18-64BA4E615E6C}"/>
          </ac:spMkLst>
        </pc:spChg>
        <pc:spChg chg="del mod">
          <ac:chgData name="Hiram Fleitas" userId="e10fcc43-9abd-4aad-af2d-b6bb7d9e18eb" providerId="ADAL" clId="{AD547821-B5F8-40FA-A3DF-B2A703962C7B}" dt="2022-02-03T01:14:20.968" v="14681" actId="21"/>
          <ac:spMkLst>
            <pc:docMk/>
            <pc:sldMk cId="1424606714" sldId="2146846875"/>
            <ac:spMk id="6" creationId="{3102DFAD-42D7-4DE5-BC69-30394DAA0087}"/>
          </ac:spMkLst>
        </pc:spChg>
        <pc:spChg chg="del">
          <ac:chgData name="Hiram Fleitas" userId="e10fcc43-9abd-4aad-af2d-b6bb7d9e18eb" providerId="ADAL" clId="{AD547821-B5F8-40FA-A3DF-B2A703962C7B}" dt="2022-02-03T01:13:53.353" v="14677" actId="478"/>
          <ac:spMkLst>
            <pc:docMk/>
            <pc:sldMk cId="1424606714" sldId="2146846875"/>
            <ac:spMk id="7" creationId="{4C8DCA8B-3A34-40D3-AA2F-A8755FE2CE1B}"/>
          </ac:spMkLst>
        </pc:spChg>
        <pc:spChg chg="add mod">
          <ac:chgData name="Hiram Fleitas" userId="e10fcc43-9abd-4aad-af2d-b6bb7d9e18eb" providerId="ADAL" clId="{AD547821-B5F8-40FA-A3DF-B2A703962C7B}" dt="2022-02-03T01:14:47.238" v="14702" actId="20577"/>
          <ac:spMkLst>
            <pc:docMk/>
            <pc:sldMk cId="1424606714" sldId="2146846875"/>
            <ac:spMk id="9" creationId="{9EE7C2AE-DDCB-48EB-9A06-B151D42E3EA9}"/>
          </ac:spMkLst>
        </pc:spChg>
        <pc:spChg chg="add mod">
          <ac:chgData name="Hiram Fleitas" userId="e10fcc43-9abd-4aad-af2d-b6bb7d9e18eb" providerId="ADAL" clId="{AD547821-B5F8-40FA-A3DF-B2A703962C7B}" dt="2022-02-03T01:15:45.275" v="14737" actId="20577"/>
          <ac:spMkLst>
            <pc:docMk/>
            <pc:sldMk cId="1424606714" sldId="2146846875"/>
            <ac:spMk id="11" creationId="{E81DBC6E-C371-4A85-B834-6B7E020EE15E}"/>
          </ac:spMkLst>
        </pc:spChg>
      </pc:sldChg>
      <pc:sldChg chg="addSp delSp modSp add mod ord modNotesTx">
        <pc:chgData name="Hiram Fleitas" userId="e10fcc43-9abd-4aad-af2d-b6bb7d9e18eb" providerId="ADAL" clId="{AD547821-B5F8-40FA-A3DF-B2A703962C7B}" dt="2022-02-03T01:48:33.706" v="14973" actId="1035"/>
        <pc:sldMkLst>
          <pc:docMk/>
          <pc:sldMk cId="274866827" sldId="2146846876"/>
        </pc:sldMkLst>
        <pc:spChg chg="add mod">
          <ac:chgData name="Hiram Fleitas" userId="e10fcc43-9abd-4aad-af2d-b6bb7d9e18eb" providerId="ADAL" clId="{AD547821-B5F8-40FA-A3DF-B2A703962C7B}" dt="2022-02-03T01:48:33.706" v="14973" actId="1035"/>
          <ac:spMkLst>
            <pc:docMk/>
            <pc:sldMk cId="274866827" sldId="2146846876"/>
            <ac:spMk id="2" creationId="{9CE5A5B2-6A6D-46D4-A180-0F26B273C026}"/>
          </ac:spMkLst>
        </pc:spChg>
        <pc:spChg chg="add del">
          <ac:chgData name="Hiram Fleitas" userId="e10fcc43-9abd-4aad-af2d-b6bb7d9e18eb" providerId="ADAL" clId="{AD547821-B5F8-40FA-A3DF-B2A703962C7B}" dt="2022-02-03T01:44:10.939" v="14946" actId="22"/>
          <ac:spMkLst>
            <pc:docMk/>
            <pc:sldMk cId="274866827" sldId="2146846876"/>
            <ac:spMk id="3" creationId="{2C808236-FFB3-4860-B8FD-4895EEC8C101}"/>
          </ac:spMkLst>
        </pc:spChg>
        <pc:spChg chg="mod">
          <ac:chgData name="Hiram Fleitas" userId="e10fcc43-9abd-4aad-af2d-b6bb7d9e18eb" providerId="ADAL" clId="{AD547821-B5F8-40FA-A3DF-B2A703962C7B}" dt="2022-02-03T01:33:33.506" v="14876" actId="1076"/>
          <ac:spMkLst>
            <pc:docMk/>
            <pc:sldMk cId="274866827" sldId="2146846876"/>
            <ac:spMk id="4" creationId="{7A48CDAC-E26F-4267-86D5-812C1F28C410}"/>
          </ac:spMkLst>
        </pc:spChg>
        <pc:spChg chg="mod">
          <ac:chgData name="Hiram Fleitas" userId="e10fcc43-9abd-4aad-af2d-b6bb7d9e18eb" providerId="ADAL" clId="{AD547821-B5F8-40FA-A3DF-B2A703962C7B}" dt="2022-02-03T01:16:10.717" v="14755" actId="20577"/>
          <ac:spMkLst>
            <pc:docMk/>
            <pc:sldMk cId="274866827" sldId="2146846876"/>
            <ac:spMk id="6" creationId="{E96C7911-EB46-4981-985A-1ECC5D98C4F7}"/>
          </ac:spMkLst>
        </pc:spChg>
        <pc:spChg chg="mod">
          <ac:chgData name="Hiram Fleitas" userId="e10fcc43-9abd-4aad-af2d-b6bb7d9e18eb" providerId="ADAL" clId="{AD547821-B5F8-40FA-A3DF-B2A703962C7B}" dt="2022-02-03T01:23:21.057" v="14775" actId="20577"/>
          <ac:spMkLst>
            <pc:docMk/>
            <pc:sldMk cId="274866827" sldId="2146846876"/>
            <ac:spMk id="10" creationId="{258AEAA6-6EF4-47E5-B248-3F4A3AD57F8A}"/>
          </ac:spMkLst>
        </pc:spChg>
        <pc:spChg chg="mod">
          <ac:chgData name="Hiram Fleitas" userId="e10fcc43-9abd-4aad-af2d-b6bb7d9e18eb" providerId="ADAL" clId="{AD547821-B5F8-40FA-A3DF-B2A703962C7B}" dt="2022-02-03T01:33:33.506" v="14876" actId="1076"/>
          <ac:spMkLst>
            <pc:docMk/>
            <pc:sldMk cId="274866827" sldId="2146846876"/>
            <ac:spMk id="15" creationId="{353CF330-B51D-47CD-9E21-A859F80C322F}"/>
          </ac:spMkLst>
        </pc:spChg>
        <pc:spChg chg="mod">
          <ac:chgData name="Hiram Fleitas" userId="e10fcc43-9abd-4aad-af2d-b6bb7d9e18eb" providerId="ADAL" clId="{AD547821-B5F8-40FA-A3DF-B2A703962C7B}" dt="2022-02-03T01:33:33.506" v="14876" actId="1076"/>
          <ac:spMkLst>
            <pc:docMk/>
            <pc:sldMk cId="274866827" sldId="2146846876"/>
            <ac:spMk id="17" creationId="{EEBB43EB-2F73-4B0D-B167-B512F0098A7B}"/>
          </ac:spMkLst>
        </pc:spChg>
        <pc:spChg chg="mod">
          <ac:chgData name="Hiram Fleitas" userId="e10fcc43-9abd-4aad-af2d-b6bb7d9e18eb" providerId="ADAL" clId="{AD547821-B5F8-40FA-A3DF-B2A703962C7B}" dt="2022-02-03T01:33:33.506" v="14876" actId="1076"/>
          <ac:spMkLst>
            <pc:docMk/>
            <pc:sldMk cId="274866827" sldId="2146846876"/>
            <ac:spMk id="19" creationId="{A59F8D1F-4451-4A29-9CD1-E463E2F9D900}"/>
          </ac:spMkLst>
        </pc:spChg>
        <pc:spChg chg="del">
          <ac:chgData name="Hiram Fleitas" userId="e10fcc43-9abd-4aad-af2d-b6bb7d9e18eb" providerId="ADAL" clId="{AD547821-B5F8-40FA-A3DF-B2A703962C7B}" dt="2022-02-03T01:33:22.525" v="14873" actId="478"/>
          <ac:spMkLst>
            <pc:docMk/>
            <pc:sldMk cId="274866827" sldId="2146846876"/>
            <ac:spMk id="25" creationId="{5DEB60B2-FDC6-4D4A-84C0-FDA57992ED3F}"/>
          </ac:spMkLst>
        </pc:spChg>
      </pc:sldChg>
      <pc:sldChg chg="modSp add mod ord setBg modNotesTx">
        <pc:chgData name="Hiram Fleitas" userId="e10fcc43-9abd-4aad-af2d-b6bb7d9e18eb" providerId="ADAL" clId="{AD547821-B5F8-40FA-A3DF-B2A703962C7B}" dt="2022-02-04T00:12:49.900" v="15481"/>
        <pc:sldMkLst>
          <pc:docMk/>
          <pc:sldMk cId="3482101920" sldId="2146846877"/>
        </pc:sldMkLst>
        <pc:spChg chg="mod">
          <ac:chgData name="Hiram Fleitas" userId="e10fcc43-9abd-4aad-af2d-b6bb7d9e18eb" providerId="ADAL" clId="{AD547821-B5F8-40FA-A3DF-B2A703962C7B}" dt="2022-02-03T02:07:33.531" v="14974" actId="207"/>
          <ac:spMkLst>
            <pc:docMk/>
            <pc:sldMk cId="3482101920" sldId="2146846877"/>
            <ac:spMk id="3" creationId="{83170C00-FCD7-4F16-A7F9-A3571DB9BFCD}"/>
          </ac:spMkLst>
        </pc:spChg>
        <pc:spChg chg="mod">
          <ac:chgData name="Hiram Fleitas" userId="e10fcc43-9abd-4aad-af2d-b6bb7d9e18eb" providerId="ADAL" clId="{AD547821-B5F8-40FA-A3DF-B2A703962C7B}" dt="2022-02-03T01:41:10.206" v="14920" actId="20577"/>
          <ac:spMkLst>
            <pc:docMk/>
            <pc:sldMk cId="3482101920" sldId="2146846877"/>
            <ac:spMk id="11" creationId="{E81DBC6E-C371-4A85-B834-6B7E020EE15E}"/>
          </ac:spMkLst>
        </pc:spChg>
      </pc:sldChg>
      <pc:sldChg chg="addSp delSp modSp add del mod modAnim">
        <pc:chgData name="Hiram Fleitas" userId="e10fcc43-9abd-4aad-af2d-b6bb7d9e18eb" providerId="ADAL" clId="{AD547821-B5F8-40FA-A3DF-B2A703962C7B}" dt="2022-02-19T18:56:09.293" v="73839" actId="2696"/>
        <pc:sldMkLst>
          <pc:docMk/>
          <pc:sldMk cId="4267513591" sldId="2146846878"/>
        </pc:sldMkLst>
        <pc:spChg chg="del">
          <ac:chgData name="Hiram Fleitas" userId="e10fcc43-9abd-4aad-af2d-b6bb7d9e18eb" providerId="ADAL" clId="{AD547821-B5F8-40FA-A3DF-B2A703962C7B}" dt="2022-02-03T23:47:56.440" v="15381" actId="478"/>
          <ac:spMkLst>
            <pc:docMk/>
            <pc:sldMk cId="4267513591" sldId="2146846878"/>
            <ac:spMk id="2" creationId="{5094D27A-19F4-4971-AEBB-6988FE15516E}"/>
          </ac:spMkLst>
        </pc:spChg>
        <pc:spChg chg="del">
          <ac:chgData name="Hiram Fleitas" userId="e10fcc43-9abd-4aad-af2d-b6bb7d9e18eb" providerId="ADAL" clId="{AD547821-B5F8-40FA-A3DF-B2A703962C7B}" dt="2022-02-03T23:07:12.159" v="15130" actId="478"/>
          <ac:spMkLst>
            <pc:docMk/>
            <pc:sldMk cId="4267513591" sldId="2146846878"/>
            <ac:spMk id="3" creationId="{530E2DB5-8BFF-4DB1-8F95-85A45A97828A}"/>
          </ac:spMkLst>
        </pc:spChg>
        <pc:spChg chg="add mod">
          <ac:chgData name="Hiram Fleitas" userId="e10fcc43-9abd-4aad-af2d-b6bb7d9e18eb" providerId="ADAL" clId="{AD547821-B5F8-40FA-A3DF-B2A703962C7B}" dt="2022-02-04T01:02:39.846" v="15825" actId="207"/>
          <ac:spMkLst>
            <pc:docMk/>
            <pc:sldMk cId="4267513591" sldId="2146846878"/>
            <ac:spMk id="6" creationId="{17C51B2A-170A-4A63-9DED-1B270E41578E}"/>
          </ac:spMkLst>
        </pc:spChg>
        <pc:spChg chg="add mod">
          <ac:chgData name="Hiram Fleitas" userId="e10fcc43-9abd-4aad-af2d-b6bb7d9e18eb" providerId="ADAL" clId="{AD547821-B5F8-40FA-A3DF-B2A703962C7B}" dt="2022-02-04T00:16:08.720" v="15545" actId="1076"/>
          <ac:spMkLst>
            <pc:docMk/>
            <pc:sldMk cId="4267513591" sldId="2146846878"/>
            <ac:spMk id="8" creationId="{B24E9C31-053B-4A67-B5E5-273B0732AD37}"/>
          </ac:spMkLst>
        </pc:spChg>
        <pc:spChg chg="add del">
          <ac:chgData name="Hiram Fleitas" userId="e10fcc43-9abd-4aad-af2d-b6bb7d9e18eb" providerId="ADAL" clId="{AD547821-B5F8-40FA-A3DF-B2A703962C7B}" dt="2022-02-03T23:23:12.112" v="15312" actId="22"/>
          <ac:spMkLst>
            <pc:docMk/>
            <pc:sldMk cId="4267513591" sldId="2146846878"/>
            <ac:spMk id="10" creationId="{C421E300-55EF-496C-85A1-EA9AF64885C8}"/>
          </ac:spMkLst>
        </pc:spChg>
        <pc:spChg chg="add del">
          <ac:chgData name="Hiram Fleitas" userId="e10fcc43-9abd-4aad-af2d-b6bb7d9e18eb" providerId="ADAL" clId="{AD547821-B5F8-40FA-A3DF-B2A703962C7B}" dt="2022-02-03T23:23:12.112" v="15312" actId="22"/>
          <ac:spMkLst>
            <pc:docMk/>
            <pc:sldMk cId="4267513591" sldId="2146846878"/>
            <ac:spMk id="12" creationId="{ABE371E0-4041-4B36-A8DC-4DB08BC5E79C}"/>
          </ac:spMkLst>
        </pc:spChg>
        <pc:spChg chg="add del mod">
          <ac:chgData name="Hiram Fleitas" userId="e10fcc43-9abd-4aad-af2d-b6bb7d9e18eb" providerId="ADAL" clId="{AD547821-B5F8-40FA-A3DF-B2A703962C7B}" dt="2022-02-03T23:47:58.417" v="15382" actId="478"/>
          <ac:spMkLst>
            <pc:docMk/>
            <pc:sldMk cId="4267513591" sldId="2146846878"/>
            <ac:spMk id="14" creationId="{E3130000-4347-46C2-9551-04E98C9FA7AA}"/>
          </ac:spMkLst>
        </pc:spChg>
        <pc:spChg chg="add mod">
          <ac:chgData name="Hiram Fleitas" userId="e10fcc43-9abd-4aad-af2d-b6bb7d9e18eb" providerId="ADAL" clId="{AD547821-B5F8-40FA-A3DF-B2A703962C7B}" dt="2022-02-16T22:36:02.654" v="64663" actId="962"/>
          <ac:spMkLst>
            <pc:docMk/>
            <pc:sldMk cId="4267513591" sldId="2146846878"/>
            <ac:spMk id="15" creationId="{0C18F711-93A7-4AC2-A76E-E0306B5986B0}"/>
          </ac:spMkLst>
        </pc:spChg>
        <pc:spChg chg="add mod">
          <ac:chgData name="Hiram Fleitas" userId="e10fcc43-9abd-4aad-af2d-b6bb7d9e18eb" providerId="ADAL" clId="{AD547821-B5F8-40FA-A3DF-B2A703962C7B}" dt="2022-02-16T22:36:14.843" v="64691" actId="962"/>
          <ac:spMkLst>
            <pc:docMk/>
            <pc:sldMk cId="4267513591" sldId="2146846878"/>
            <ac:spMk id="16" creationId="{AB5E4A22-0B6D-475F-870D-C27920D8F879}"/>
          </ac:spMkLst>
        </pc:spChg>
        <pc:spChg chg="add del mod">
          <ac:chgData name="Hiram Fleitas" userId="e10fcc43-9abd-4aad-af2d-b6bb7d9e18eb" providerId="ADAL" clId="{AD547821-B5F8-40FA-A3DF-B2A703962C7B}" dt="2022-02-04T00:13:37.720" v="15496" actId="478"/>
          <ac:spMkLst>
            <pc:docMk/>
            <pc:sldMk cId="4267513591" sldId="2146846878"/>
            <ac:spMk id="17" creationId="{9134D9F8-A59C-44F5-A220-6D99D287306C}"/>
          </ac:spMkLst>
        </pc:spChg>
        <pc:spChg chg="add del mod">
          <ac:chgData name="Hiram Fleitas" userId="e10fcc43-9abd-4aad-af2d-b6bb7d9e18eb" providerId="ADAL" clId="{AD547821-B5F8-40FA-A3DF-B2A703962C7B}" dt="2022-02-04T00:13:40.739" v="15497" actId="478"/>
          <ac:spMkLst>
            <pc:docMk/>
            <pc:sldMk cId="4267513591" sldId="2146846878"/>
            <ac:spMk id="19" creationId="{579E5E31-7DC4-4847-B331-BE2BE083F86B}"/>
          </ac:spMkLst>
        </pc:spChg>
        <pc:spChg chg="add mod">
          <ac:chgData name="Hiram Fleitas" userId="e10fcc43-9abd-4aad-af2d-b6bb7d9e18eb" providerId="ADAL" clId="{AD547821-B5F8-40FA-A3DF-B2A703962C7B}" dt="2022-02-04T00:15:13.862" v="15538" actId="20577"/>
          <ac:spMkLst>
            <pc:docMk/>
            <pc:sldMk cId="4267513591" sldId="2146846878"/>
            <ac:spMk id="20" creationId="{7FB46889-F794-4C3E-8393-F52568EAA4A1}"/>
          </ac:spMkLst>
        </pc:spChg>
        <pc:spChg chg="add del">
          <ac:chgData name="Hiram Fleitas" userId="e10fcc43-9abd-4aad-af2d-b6bb7d9e18eb" providerId="ADAL" clId="{AD547821-B5F8-40FA-A3DF-B2A703962C7B}" dt="2022-02-04T00:15:50.989" v="15543" actId="22"/>
          <ac:spMkLst>
            <pc:docMk/>
            <pc:sldMk cId="4267513591" sldId="2146846878"/>
            <ac:spMk id="22" creationId="{E72EFFBB-30AC-4BBB-A0F9-F5F65B9FFAF5}"/>
          </ac:spMkLst>
        </pc:spChg>
        <pc:spChg chg="add del">
          <ac:chgData name="Hiram Fleitas" userId="e10fcc43-9abd-4aad-af2d-b6bb7d9e18eb" providerId="ADAL" clId="{AD547821-B5F8-40FA-A3DF-B2A703962C7B}" dt="2022-02-04T00:16:12.746" v="15546" actId="478"/>
          <ac:spMkLst>
            <pc:docMk/>
            <pc:sldMk cId="4267513591" sldId="2146846878"/>
            <ac:spMk id="24" creationId="{CA0B3BA0-5295-44BF-970D-375050B45C4D}"/>
          </ac:spMkLst>
        </pc:spChg>
        <pc:picChg chg="del">
          <ac:chgData name="Hiram Fleitas" userId="e10fcc43-9abd-4aad-af2d-b6bb7d9e18eb" providerId="ADAL" clId="{AD547821-B5F8-40FA-A3DF-B2A703962C7B}" dt="2022-02-03T23:21:27.291" v="15263" actId="478"/>
          <ac:picMkLst>
            <pc:docMk/>
            <pc:sldMk cId="4267513591" sldId="2146846878"/>
            <ac:picMk id="4" creationId="{B0F25AD6-ADC2-4D18-9BBC-334746CFDD3A}"/>
          </ac:picMkLst>
        </pc:picChg>
      </pc:sldChg>
      <pc:sldChg chg="addSp delSp modSp add del mod modAnim">
        <pc:chgData name="Hiram Fleitas" userId="e10fcc43-9abd-4aad-af2d-b6bb7d9e18eb" providerId="ADAL" clId="{AD547821-B5F8-40FA-A3DF-B2A703962C7B}" dt="2022-02-19T18:56:09.293" v="73839" actId="2696"/>
        <pc:sldMkLst>
          <pc:docMk/>
          <pc:sldMk cId="4109374458" sldId="2146846879"/>
        </pc:sldMkLst>
        <pc:spChg chg="del">
          <ac:chgData name="Hiram Fleitas" userId="e10fcc43-9abd-4aad-af2d-b6bb7d9e18eb" providerId="ADAL" clId="{AD547821-B5F8-40FA-A3DF-B2A703962C7B}" dt="2022-02-04T00:12:30.103" v="15478" actId="478"/>
          <ac:spMkLst>
            <pc:docMk/>
            <pc:sldMk cId="4109374458" sldId="2146846879"/>
            <ac:spMk id="2" creationId="{5094D27A-19F4-4971-AEBB-6988FE15516E}"/>
          </ac:spMkLst>
        </pc:spChg>
        <pc:spChg chg="add mod">
          <ac:chgData name="Hiram Fleitas" userId="e10fcc43-9abd-4aad-af2d-b6bb7d9e18eb" providerId="ADAL" clId="{AD547821-B5F8-40FA-A3DF-B2A703962C7B}" dt="2022-02-04T00:17:07.604" v="15563" actId="20577"/>
          <ac:spMkLst>
            <pc:docMk/>
            <pc:sldMk cId="4109374458" sldId="2146846879"/>
            <ac:spMk id="5" creationId="{59D138C3-749C-4D7E-BD49-D710A4904440}"/>
          </ac:spMkLst>
        </pc:spChg>
        <pc:spChg chg="add mod">
          <ac:chgData name="Hiram Fleitas" userId="e10fcc43-9abd-4aad-af2d-b6bb7d9e18eb" providerId="ADAL" clId="{AD547821-B5F8-40FA-A3DF-B2A703962C7B}" dt="2022-02-04T00:57:55.958" v="15820" actId="207"/>
          <ac:spMkLst>
            <pc:docMk/>
            <pc:sldMk cId="4109374458" sldId="2146846879"/>
            <ac:spMk id="7" creationId="{B63051CA-FB62-42F2-A730-B4D58F181F26}"/>
          </ac:spMkLst>
        </pc:spChg>
        <pc:spChg chg="add mod">
          <ac:chgData name="Hiram Fleitas" userId="e10fcc43-9abd-4aad-af2d-b6bb7d9e18eb" providerId="ADAL" clId="{AD547821-B5F8-40FA-A3DF-B2A703962C7B}" dt="2022-02-04T00:39:45.487" v="15684" actId="20577"/>
          <ac:spMkLst>
            <pc:docMk/>
            <pc:sldMk cId="4109374458" sldId="2146846879"/>
            <ac:spMk id="9" creationId="{4F360E53-90EB-46C9-B77D-49F1B085119C}"/>
          </ac:spMkLst>
        </pc:spChg>
        <pc:spChg chg="add mod">
          <ac:chgData name="Hiram Fleitas" userId="e10fcc43-9abd-4aad-af2d-b6bb7d9e18eb" providerId="ADAL" clId="{AD547821-B5F8-40FA-A3DF-B2A703962C7B}" dt="2022-02-16T22:36:43.934" v="64741" actId="962"/>
          <ac:spMkLst>
            <pc:docMk/>
            <pc:sldMk cId="4109374458" sldId="2146846879"/>
            <ac:spMk id="10" creationId="{7D1508AE-09A4-4A8C-9E97-6AE79E976BDA}"/>
          </ac:spMkLst>
        </pc:spChg>
        <pc:spChg chg="add mod">
          <ac:chgData name="Hiram Fleitas" userId="e10fcc43-9abd-4aad-af2d-b6bb7d9e18eb" providerId="ADAL" clId="{AD547821-B5F8-40FA-A3DF-B2A703962C7B}" dt="2022-02-16T22:37:02.847" v="64789" actId="962"/>
          <ac:spMkLst>
            <pc:docMk/>
            <pc:sldMk cId="4109374458" sldId="2146846879"/>
            <ac:spMk id="11" creationId="{A38CB9DD-4A17-4005-A2AE-80F5141AD4D0}"/>
          </ac:spMkLst>
        </pc:spChg>
        <pc:picChg chg="del">
          <ac:chgData name="Hiram Fleitas" userId="e10fcc43-9abd-4aad-af2d-b6bb7d9e18eb" providerId="ADAL" clId="{AD547821-B5F8-40FA-A3DF-B2A703962C7B}" dt="2022-02-04T00:12:25.619" v="15477" actId="478"/>
          <ac:picMkLst>
            <pc:docMk/>
            <pc:sldMk cId="4109374458" sldId="2146846879"/>
            <ac:picMk id="4" creationId="{B0F25AD6-ADC2-4D18-9BBC-334746CFDD3A}"/>
          </ac:picMkLst>
        </pc:picChg>
      </pc:sldChg>
      <pc:sldChg chg="addSp delSp modSp add del mod modAnim">
        <pc:chgData name="Hiram Fleitas" userId="e10fcc43-9abd-4aad-af2d-b6bb7d9e18eb" providerId="ADAL" clId="{AD547821-B5F8-40FA-A3DF-B2A703962C7B}" dt="2022-02-19T18:56:09.293" v="73839" actId="2696"/>
        <pc:sldMkLst>
          <pc:docMk/>
          <pc:sldMk cId="3306974403" sldId="2146846880"/>
        </pc:sldMkLst>
        <pc:spChg chg="add del">
          <ac:chgData name="Hiram Fleitas" userId="e10fcc43-9abd-4aad-af2d-b6bb7d9e18eb" providerId="ADAL" clId="{AD547821-B5F8-40FA-A3DF-B2A703962C7B}" dt="2022-02-04T00:09:14.868" v="15467" actId="22"/>
          <ac:spMkLst>
            <pc:docMk/>
            <pc:sldMk cId="3306974403" sldId="2146846880"/>
            <ac:spMk id="5" creationId="{1C17E4A2-541A-40F9-9969-EB726D23907D}"/>
          </ac:spMkLst>
        </pc:spChg>
        <pc:spChg chg="mod">
          <ac:chgData name="Hiram Fleitas" userId="e10fcc43-9abd-4aad-af2d-b6bb7d9e18eb" providerId="ADAL" clId="{AD547821-B5F8-40FA-A3DF-B2A703962C7B}" dt="2022-02-04T00:14:30.519" v="15516" actId="6549"/>
          <ac:spMkLst>
            <pc:docMk/>
            <pc:sldMk cId="3306974403" sldId="2146846880"/>
            <ac:spMk id="6" creationId="{17C51B2A-170A-4A63-9DED-1B270E41578E}"/>
          </ac:spMkLst>
        </pc:spChg>
        <pc:spChg chg="add mod">
          <ac:chgData name="Hiram Fleitas" userId="e10fcc43-9abd-4aad-af2d-b6bb7d9e18eb" providerId="ADAL" clId="{AD547821-B5F8-40FA-A3DF-B2A703962C7B}" dt="2022-02-16T22:36:26.901" v="64715" actId="962"/>
          <ac:spMkLst>
            <pc:docMk/>
            <pc:sldMk cId="3306974403" sldId="2146846880"/>
            <ac:spMk id="7" creationId="{C1777EBA-E058-4836-BC85-9E2AB2AD0E5F}"/>
          </ac:spMkLst>
        </pc:spChg>
        <pc:spChg chg="mod">
          <ac:chgData name="Hiram Fleitas" userId="e10fcc43-9abd-4aad-af2d-b6bb7d9e18eb" providerId="ADAL" clId="{AD547821-B5F8-40FA-A3DF-B2A703962C7B}" dt="2022-02-04T00:02:18.333" v="15460" actId="1076"/>
          <ac:spMkLst>
            <pc:docMk/>
            <pc:sldMk cId="3306974403" sldId="2146846880"/>
            <ac:spMk id="8" creationId="{B24E9C31-053B-4A67-B5E5-273B0732AD37}"/>
          </ac:spMkLst>
        </pc:spChg>
        <pc:spChg chg="add mod">
          <ac:chgData name="Hiram Fleitas" userId="e10fcc43-9abd-4aad-af2d-b6bb7d9e18eb" providerId="ADAL" clId="{AD547821-B5F8-40FA-A3DF-B2A703962C7B}" dt="2022-02-04T00:16:36.722" v="15554" actId="20577"/>
          <ac:spMkLst>
            <pc:docMk/>
            <pc:sldMk cId="3306974403" sldId="2146846880"/>
            <ac:spMk id="9" creationId="{EA3FBA8D-2F4B-47C0-BB90-8CB54F7CCF5B}"/>
          </ac:spMkLst>
        </pc:spChg>
      </pc:sldChg>
      <pc:sldChg chg="addSp modSp add del mod modAnim">
        <pc:chgData name="Hiram Fleitas" userId="e10fcc43-9abd-4aad-af2d-b6bb7d9e18eb" providerId="ADAL" clId="{AD547821-B5F8-40FA-A3DF-B2A703962C7B}" dt="2022-02-19T18:56:09.293" v="73839" actId="2696"/>
        <pc:sldMkLst>
          <pc:docMk/>
          <pc:sldMk cId="3381217835" sldId="2146846881"/>
        </pc:sldMkLst>
        <pc:spChg chg="mod">
          <ac:chgData name="Hiram Fleitas" userId="e10fcc43-9abd-4aad-af2d-b6bb7d9e18eb" providerId="ADAL" clId="{AD547821-B5F8-40FA-A3DF-B2A703962C7B}" dt="2022-02-04T00:39:53.055" v="15690" actId="20577"/>
          <ac:spMkLst>
            <pc:docMk/>
            <pc:sldMk cId="3381217835" sldId="2146846881"/>
            <ac:spMk id="5" creationId="{59D138C3-749C-4D7E-BD49-D710A4904440}"/>
          </ac:spMkLst>
        </pc:spChg>
        <pc:spChg chg="add mod">
          <ac:chgData name="Hiram Fleitas" userId="e10fcc43-9abd-4aad-af2d-b6bb7d9e18eb" providerId="ADAL" clId="{AD547821-B5F8-40FA-A3DF-B2A703962C7B}" dt="2022-02-16T22:37:50.268" v="64929" actId="962"/>
          <ac:spMkLst>
            <pc:docMk/>
            <pc:sldMk cId="3381217835" sldId="2146846881"/>
            <ac:spMk id="6" creationId="{FC341F0D-9907-4AEE-97C7-AA5EBB26A37E}"/>
          </ac:spMkLst>
        </pc:spChg>
        <pc:spChg chg="mod">
          <ac:chgData name="Hiram Fleitas" userId="e10fcc43-9abd-4aad-af2d-b6bb7d9e18eb" providerId="ADAL" clId="{AD547821-B5F8-40FA-A3DF-B2A703962C7B}" dt="2022-02-04T01:01:02.635" v="15821" actId="207"/>
          <ac:spMkLst>
            <pc:docMk/>
            <pc:sldMk cId="3381217835" sldId="2146846881"/>
            <ac:spMk id="7" creationId="{B63051CA-FB62-42F2-A730-B4D58F181F26}"/>
          </ac:spMkLst>
        </pc:spChg>
        <pc:spChg chg="mod">
          <ac:chgData name="Hiram Fleitas" userId="e10fcc43-9abd-4aad-af2d-b6bb7d9e18eb" providerId="ADAL" clId="{AD547821-B5F8-40FA-A3DF-B2A703962C7B}" dt="2022-02-04T00:40:27.833" v="15740" actId="20577"/>
          <ac:spMkLst>
            <pc:docMk/>
            <pc:sldMk cId="3381217835" sldId="2146846881"/>
            <ac:spMk id="9" creationId="{4F360E53-90EB-46C9-B77D-49F1B085119C}"/>
          </ac:spMkLst>
        </pc:spChg>
      </pc:sldChg>
      <pc:sldChg chg="addSp modSp add del mod modAnim">
        <pc:chgData name="Hiram Fleitas" userId="e10fcc43-9abd-4aad-af2d-b6bb7d9e18eb" providerId="ADAL" clId="{AD547821-B5F8-40FA-A3DF-B2A703962C7B}" dt="2022-02-19T18:56:09.293" v="73839" actId="2696"/>
        <pc:sldMkLst>
          <pc:docMk/>
          <pc:sldMk cId="257525304" sldId="2146846882"/>
        </pc:sldMkLst>
        <pc:spChg chg="add mod">
          <ac:chgData name="Hiram Fleitas" userId="e10fcc43-9abd-4aad-af2d-b6bb7d9e18eb" providerId="ADAL" clId="{AD547821-B5F8-40FA-A3DF-B2A703962C7B}" dt="2022-02-16T22:37:14.042" v="64829" actId="962"/>
          <ac:spMkLst>
            <pc:docMk/>
            <pc:sldMk cId="257525304" sldId="2146846882"/>
            <ac:spMk id="6" creationId="{2936ADF0-04F0-4B91-8274-33E6BC29D34C}"/>
          </ac:spMkLst>
        </pc:spChg>
        <pc:spChg chg="mod">
          <ac:chgData name="Hiram Fleitas" userId="e10fcc43-9abd-4aad-af2d-b6bb7d9e18eb" providerId="ADAL" clId="{AD547821-B5F8-40FA-A3DF-B2A703962C7B}" dt="2022-02-09T00:22:59.904" v="25720" actId="20577"/>
          <ac:spMkLst>
            <pc:docMk/>
            <pc:sldMk cId="257525304" sldId="2146846882"/>
            <ac:spMk id="7" creationId="{B63051CA-FB62-42F2-A730-B4D58F181F26}"/>
          </ac:spMkLst>
        </pc:spChg>
        <pc:spChg chg="mod">
          <ac:chgData name="Hiram Fleitas" userId="e10fcc43-9abd-4aad-af2d-b6bb7d9e18eb" providerId="ADAL" clId="{AD547821-B5F8-40FA-A3DF-B2A703962C7B}" dt="2022-02-04T01:11:30.571" v="15867" actId="20577"/>
          <ac:spMkLst>
            <pc:docMk/>
            <pc:sldMk cId="257525304" sldId="2146846882"/>
            <ac:spMk id="9" creationId="{4F360E53-90EB-46C9-B77D-49F1B085119C}"/>
          </ac:spMkLst>
        </pc:spChg>
      </pc:sldChg>
      <pc:sldChg chg="modSp add mod modNotesTx">
        <pc:chgData name="Hiram Fleitas" userId="e10fcc43-9abd-4aad-af2d-b6bb7d9e18eb" providerId="ADAL" clId="{AD547821-B5F8-40FA-A3DF-B2A703962C7B}" dt="2022-02-09T02:25:10.914" v="26628" actId="20577"/>
        <pc:sldMkLst>
          <pc:docMk/>
          <pc:sldMk cId="1346806362" sldId="2146846883"/>
        </pc:sldMkLst>
        <pc:spChg chg="mod">
          <ac:chgData name="Hiram Fleitas" userId="e10fcc43-9abd-4aad-af2d-b6bb7d9e18eb" providerId="ADAL" clId="{AD547821-B5F8-40FA-A3DF-B2A703962C7B}" dt="2022-02-04T01:37:54.524" v="16143" actId="6549"/>
          <ac:spMkLst>
            <pc:docMk/>
            <pc:sldMk cId="1346806362" sldId="2146846883"/>
            <ac:spMk id="2" creationId="{D640F664-18B5-4B8D-81BB-7768A27B1AB1}"/>
          </ac:spMkLst>
        </pc:spChg>
        <pc:spChg chg="mod">
          <ac:chgData name="Hiram Fleitas" userId="e10fcc43-9abd-4aad-af2d-b6bb7d9e18eb" providerId="ADAL" clId="{AD547821-B5F8-40FA-A3DF-B2A703962C7B}" dt="2022-02-09T02:25:10.914" v="26628" actId="20577"/>
          <ac:spMkLst>
            <pc:docMk/>
            <pc:sldMk cId="1346806362" sldId="2146846883"/>
            <ac:spMk id="3" creationId="{58C1F1DC-9F2E-45AC-9DE0-CD4D0821F3C1}"/>
          </ac:spMkLst>
        </pc:spChg>
      </pc:sldChg>
      <pc:sldChg chg="new del">
        <pc:chgData name="Hiram Fleitas" userId="e10fcc43-9abd-4aad-af2d-b6bb7d9e18eb" providerId="ADAL" clId="{AD547821-B5F8-40FA-A3DF-B2A703962C7B}" dt="2022-02-04T01:17:23.448" v="15873" actId="680"/>
        <pc:sldMkLst>
          <pc:docMk/>
          <pc:sldMk cId="2172486256" sldId="2146846883"/>
        </pc:sldMkLst>
      </pc:sldChg>
      <pc:sldChg chg="addSp delSp modSp add mod modAnim modNotesTx">
        <pc:chgData name="Hiram Fleitas" userId="e10fcc43-9abd-4aad-af2d-b6bb7d9e18eb" providerId="ADAL" clId="{AD547821-B5F8-40FA-A3DF-B2A703962C7B}" dt="2022-02-04T02:05:55.927" v="17024" actId="113"/>
        <pc:sldMkLst>
          <pc:docMk/>
          <pc:sldMk cId="358123207" sldId="2146846884"/>
        </pc:sldMkLst>
        <pc:spChg chg="mod">
          <ac:chgData name="Hiram Fleitas" userId="e10fcc43-9abd-4aad-af2d-b6bb7d9e18eb" providerId="ADAL" clId="{AD547821-B5F8-40FA-A3DF-B2A703962C7B}" dt="2022-02-04T01:30:05.010" v="16057" actId="20577"/>
          <ac:spMkLst>
            <pc:docMk/>
            <pc:sldMk cId="358123207" sldId="2146846884"/>
            <ac:spMk id="2" creationId="{D640F664-18B5-4B8D-81BB-7768A27B1AB1}"/>
          </ac:spMkLst>
        </pc:spChg>
        <pc:spChg chg="mod">
          <ac:chgData name="Hiram Fleitas" userId="e10fcc43-9abd-4aad-af2d-b6bb7d9e18eb" providerId="ADAL" clId="{AD547821-B5F8-40FA-A3DF-B2A703962C7B}" dt="2022-02-04T01:36:45.441" v="16142" actId="13926"/>
          <ac:spMkLst>
            <pc:docMk/>
            <pc:sldMk cId="358123207" sldId="2146846884"/>
            <ac:spMk id="3" creationId="{58C1F1DC-9F2E-45AC-9DE0-CD4D0821F3C1}"/>
          </ac:spMkLst>
        </pc:spChg>
        <pc:spChg chg="mod">
          <ac:chgData name="Hiram Fleitas" userId="e10fcc43-9abd-4aad-af2d-b6bb7d9e18eb" providerId="ADAL" clId="{AD547821-B5F8-40FA-A3DF-B2A703962C7B}" dt="2022-02-04T01:35:29.111" v="16132" actId="14100"/>
          <ac:spMkLst>
            <pc:docMk/>
            <pc:sldMk cId="358123207" sldId="2146846884"/>
            <ac:spMk id="5" creationId="{0C06727F-CDC0-4A0C-B146-BFC9BF5F900D}"/>
          </ac:spMkLst>
        </pc:spChg>
        <pc:spChg chg="mod">
          <ac:chgData name="Hiram Fleitas" userId="e10fcc43-9abd-4aad-af2d-b6bb7d9e18eb" providerId="ADAL" clId="{AD547821-B5F8-40FA-A3DF-B2A703962C7B}" dt="2022-02-04T01:34:41.928" v="16121" actId="1076"/>
          <ac:spMkLst>
            <pc:docMk/>
            <pc:sldMk cId="358123207" sldId="2146846884"/>
            <ac:spMk id="7" creationId="{10274C77-3B3E-4A5F-8074-636FA19D5033}"/>
          </ac:spMkLst>
        </pc:spChg>
        <pc:spChg chg="add del mod">
          <ac:chgData name="Hiram Fleitas" userId="e10fcc43-9abd-4aad-af2d-b6bb7d9e18eb" providerId="ADAL" clId="{AD547821-B5F8-40FA-A3DF-B2A703962C7B}" dt="2022-02-04T02:03:38.090" v="16939"/>
          <ac:spMkLst>
            <pc:docMk/>
            <pc:sldMk cId="358123207" sldId="2146846884"/>
            <ac:spMk id="9" creationId="{C0556C8B-677F-47EB-ADF7-99F52E85BA4F}"/>
          </ac:spMkLst>
        </pc:spChg>
        <pc:spChg chg="mod">
          <ac:chgData name="Hiram Fleitas" userId="e10fcc43-9abd-4aad-af2d-b6bb7d9e18eb" providerId="ADAL" clId="{AD547821-B5F8-40FA-A3DF-B2A703962C7B}" dt="2022-02-04T01:35:25.812" v="16131" actId="14100"/>
          <ac:spMkLst>
            <pc:docMk/>
            <pc:sldMk cId="358123207" sldId="2146846884"/>
            <ac:spMk id="10" creationId="{365BFBCE-2F43-4014-B268-82A268C4896D}"/>
          </ac:spMkLst>
        </pc:spChg>
        <pc:spChg chg="add mod">
          <ac:chgData name="Hiram Fleitas" userId="e10fcc43-9abd-4aad-af2d-b6bb7d9e18eb" providerId="ADAL" clId="{AD547821-B5F8-40FA-A3DF-B2A703962C7B}" dt="2022-02-04T02:05:55.927" v="17024" actId="113"/>
          <ac:spMkLst>
            <pc:docMk/>
            <pc:sldMk cId="358123207" sldId="2146846884"/>
            <ac:spMk id="11" creationId="{87536F60-89D9-4134-A62F-E06A486974F9}"/>
          </ac:spMkLst>
        </pc:spChg>
        <pc:spChg chg="mod">
          <ac:chgData name="Hiram Fleitas" userId="e10fcc43-9abd-4aad-af2d-b6bb7d9e18eb" providerId="ADAL" clId="{AD547821-B5F8-40FA-A3DF-B2A703962C7B}" dt="2022-02-04T01:35:21.793" v="16130" actId="1076"/>
          <ac:spMkLst>
            <pc:docMk/>
            <pc:sldMk cId="358123207" sldId="2146846884"/>
            <ac:spMk id="17" creationId="{1D95DE09-64C8-4E1D-B5AE-B690C5416CBC}"/>
          </ac:spMkLst>
        </pc:spChg>
        <pc:picChg chg="del">
          <ac:chgData name="Hiram Fleitas" userId="e10fcc43-9abd-4aad-af2d-b6bb7d9e18eb" providerId="ADAL" clId="{AD547821-B5F8-40FA-A3DF-B2A703962C7B}" dt="2022-02-04T01:30:42.150" v="16065" actId="478"/>
          <ac:picMkLst>
            <pc:docMk/>
            <pc:sldMk cId="358123207" sldId="2146846884"/>
            <ac:picMk id="2052" creationId="{561FFC22-C560-4A25-82FE-B87C1065E3A1}"/>
          </ac:picMkLst>
        </pc:picChg>
      </pc:sldChg>
      <pc:sldChg chg="add del">
        <pc:chgData name="Hiram Fleitas" userId="e10fcc43-9abd-4aad-af2d-b6bb7d9e18eb" providerId="ADAL" clId="{AD547821-B5F8-40FA-A3DF-B2A703962C7B}" dt="2022-02-04T13:45:55.015" v="17042" actId="47"/>
        <pc:sldMkLst>
          <pc:docMk/>
          <pc:sldMk cId="389491831" sldId="2146846885"/>
        </pc:sldMkLst>
      </pc:sldChg>
      <pc:sldChg chg="add del">
        <pc:chgData name="Hiram Fleitas" userId="e10fcc43-9abd-4aad-af2d-b6bb7d9e18eb" providerId="ADAL" clId="{AD547821-B5F8-40FA-A3DF-B2A703962C7B}" dt="2022-02-04T13:45:14.479" v="17037"/>
        <pc:sldMkLst>
          <pc:docMk/>
          <pc:sldMk cId="727064001" sldId="2146846885"/>
        </pc:sldMkLst>
      </pc:sldChg>
      <pc:sldChg chg="add del">
        <pc:chgData name="Hiram Fleitas" userId="e10fcc43-9abd-4aad-af2d-b6bb7d9e18eb" providerId="ADAL" clId="{AD547821-B5F8-40FA-A3DF-B2A703962C7B}" dt="2022-02-04T13:45:14.479" v="17037"/>
        <pc:sldMkLst>
          <pc:docMk/>
          <pc:sldMk cId="949333195" sldId="2146846886"/>
        </pc:sldMkLst>
      </pc:sldChg>
      <pc:sldChg chg="modSp add del mod modNotesTx">
        <pc:chgData name="Hiram Fleitas" userId="e10fcc43-9abd-4aad-af2d-b6bb7d9e18eb" providerId="ADAL" clId="{AD547821-B5F8-40FA-A3DF-B2A703962C7B}" dt="2022-02-12T05:17:00.275" v="45288" actId="2696"/>
        <pc:sldMkLst>
          <pc:docMk/>
          <pc:sldMk cId="986490627" sldId="2146846886"/>
        </pc:sldMkLst>
        <pc:spChg chg="mod">
          <ac:chgData name="Hiram Fleitas" userId="e10fcc43-9abd-4aad-af2d-b6bb7d9e18eb" providerId="ADAL" clId="{AD547821-B5F8-40FA-A3DF-B2A703962C7B}" dt="2022-02-04T16:27:15.537" v="17789" actId="20577"/>
          <ac:spMkLst>
            <pc:docMk/>
            <pc:sldMk cId="986490627" sldId="2146846886"/>
            <ac:spMk id="3" creationId="{58C1F1DC-9F2E-45AC-9DE0-CD4D0821F3C1}"/>
          </ac:spMkLst>
        </pc:spChg>
      </pc:sldChg>
      <pc:sldChg chg="modSp add mod">
        <pc:chgData name="Hiram Fleitas" userId="e10fcc43-9abd-4aad-af2d-b6bb7d9e18eb" providerId="ADAL" clId="{AD547821-B5F8-40FA-A3DF-B2A703962C7B}" dt="2022-02-04T16:25:34.853" v="17786" actId="13926"/>
        <pc:sldMkLst>
          <pc:docMk/>
          <pc:sldMk cId="210083497" sldId="2146846887"/>
        </pc:sldMkLst>
        <pc:spChg chg="mod">
          <ac:chgData name="Hiram Fleitas" userId="e10fcc43-9abd-4aad-af2d-b6bb7d9e18eb" providerId="ADAL" clId="{AD547821-B5F8-40FA-A3DF-B2A703962C7B}" dt="2022-02-04T13:55:31.946" v="17131" actId="20577"/>
          <ac:spMkLst>
            <pc:docMk/>
            <pc:sldMk cId="210083497" sldId="2146846887"/>
            <ac:spMk id="14" creationId="{36E3997F-21F4-4D32-B0E8-0C7801680559}"/>
          </ac:spMkLst>
        </pc:spChg>
        <pc:spChg chg="mod">
          <ac:chgData name="Hiram Fleitas" userId="e10fcc43-9abd-4aad-af2d-b6bb7d9e18eb" providerId="ADAL" clId="{AD547821-B5F8-40FA-A3DF-B2A703962C7B}" dt="2022-02-04T16:25:34.853" v="17786" actId="13926"/>
          <ac:spMkLst>
            <pc:docMk/>
            <pc:sldMk cId="210083497" sldId="2146846887"/>
            <ac:spMk id="24" creationId="{261662A2-08B1-4A20-BE05-16E90007B048}"/>
          </ac:spMkLst>
        </pc:spChg>
      </pc:sldChg>
      <pc:sldChg chg="add del">
        <pc:chgData name="Hiram Fleitas" userId="e10fcc43-9abd-4aad-af2d-b6bb7d9e18eb" providerId="ADAL" clId="{AD547821-B5F8-40FA-A3DF-B2A703962C7B}" dt="2022-02-04T13:45:52.321" v="17040"/>
        <pc:sldMkLst>
          <pc:docMk/>
          <pc:sldMk cId="1203024215" sldId="2146846887"/>
        </pc:sldMkLst>
      </pc:sldChg>
      <pc:sldChg chg="addSp delSp modSp add mod delAnim modAnim modNotesTx">
        <pc:chgData name="Hiram Fleitas" userId="e10fcc43-9abd-4aad-af2d-b6bb7d9e18eb" providerId="ADAL" clId="{AD547821-B5F8-40FA-A3DF-B2A703962C7B}" dt="2022-02-16T22:35:00.525" v="64503" actId="962"/>
        <pc:sldMkLst>
          <pc:docMk/>
          <pc:sldMk cId="2305389334" sldId="2146846888"/>
        </pc:sldMkLst>
        <pc:spChg chg="mod">
          <ac:chgData name="Hiram Fleitas" userId="e10fcc43-9abd-4aad-af2d-b6bb7d9e18eb" providerId="ADAL" clId="{AD547821-B5F8-40FA-A3DF-B2A703962C7B}" dt="2022-02-04T14:22:58.243" v="17178" actId="20577"/>
          <ac:spMkLst>
            <pc:docMk/>
            <pc:sldMk cId="2305389334" sldId="2146846888"/>
            <ac:spMk id="2" creationId="{D640F664-18B5-4B8D-81BB-7768A27B1AB1}"/>
          </ac:spMkLst>
        </pc:spChg>
        <pc:spChg chg="mod">
          <ac:chgData name="Hiram Fleitas" userId="e10fcc43-9abd-4aad-af2d-b6bb7d9e18eb" providerId="ADAL" clId="{AD547821-B5F8-40FA-A3DF-B2A703962C7B}" dt="2022-02-04T14:55:57.183" v="17381" actId="14100"/>
          <ac:spMkLst>
            <pc:docMk/>
            <pc:sldMk cId="2305389334" sldId="2146846888"/>
            <ac:spMk id="3" creationId="{58C1F1DC-9F2E-45AC-9DE0-CD4D0821F3C1}"/>
          </ac:spMkLst>
        </pc:spChg>
        <pc:spChg chg="add del">
          <ac:chgData name="Hiram Fleitas" userId="e10fcc43-9abd-4aad-af2d-b6bb7d9e18eb" providerId="ADAL" clId="{AD547821-B5F8-40FA-A3DF-B2A703962C7B}" dt="2022-02-04T14:27:03.995" v="17192"/>
          <ac:spMkLst>
            <pc:docMk/>
            <pc:sldMk cId="2305389334" sldId="2146846888"/>
            <ac:spMk id="4" creationId="{D5B31DE8-F2B3-4D76-AD62-B358BA108A77}"/>
          </ac:spMkLst>
        </pc:spChg>
        <pc:spChg chg="mod">
          <ac:chgData name="Hiram Fleitas" userId="e10fcc43-9abd-4aad-af2d-b6bb7d9e18eb" providerId="ADAL" clId="{AD547821-B5F8-40FA-A3DF-B2A703962C7B}" dt="2022-02-04T15:06:22.208" v="17525" actId="14100"/>
          <ac:spMkLst>
            <pc:docMk/>
            <pc:sldMk cId="2305389334" sldId="2146846888"/>
            <ac:spMk id="5" creationId="{0C06727F-CDC0-4A0C-B146-BFC9BF5F900D}"/>
          </ac:spMkLst>
        </pc:spChg>
        <pc:spChg chg="add del">
          <ac:chgData name="Hiram Fleitas" userId="e10fcc43-9abd-4aad-af2d-b6bb7d9e18eb" providerId="ADAL" clId="{AD547821-B5F8-40FA-A3DF-B2A703962C7B}" dt="2022-02-04T14:30:46.713" v="17204"/>
          <ac:spMkLst>
            <pc:docMk/>
            <pc:sldMk cId="2305389334" sldId="2146846888"/>
            <ac:spMk id="6" creationId="{4259ECC7-7E88-41D7-AA94-1AEAC379D2FE}"/>
          </ac:spMkLst>
        </pc:spChg>
        <pc:spChg chg="mod">
          <ac:chgData name="Hiram Fleitas" userId="e10fcc43-9abd-4aad-af2d-b6bb7d9e18eb" providerId="ADAL" clId="{AD547821-B5F8-40FA-A3DF-B2A703962C7B}" dt="2022-02-04T14:51:59.103" v="17371" actId="1076"/>
          <ac:spMkLst>
            <pc:docMk/>
            <pc:sldMk cId="2305389334" sldId="2146846888"/>
            <ac:spMk id="7" creationId="{10274C77-3B3E-4A5F-8074-636FA19D5033}"/>
          </ac:spMkLst>
        </pc:spChg>
        <pc:spChg chg="add mod">
          <ac:chgData name="Hiram Fleitas" userId="e10fcc43-9abd-4aad-af2d-b6bb7d9e18eb" providerId="ADAL" clId="{AD547821-B5F8-40FA-A3DF-B2A703962C7B}" dt="2022-02-04T15:01:04.266" v="17473" actId="1076"/>
          <ac:spMkLst>
            <pc:docMk/>
            <pc:sldMk cId="2305389334" sldId="2146846888"/>
            <ac:spMk id="8" creationId="{C9F9932F-D98D-4171-8CF5-F300B0143A99}"/>
          </ac:spMkLst>
        </pc:spChg>
        <pc:spChg chg="add mod">
          <ac:chgData name="Hiram Fleitas" userId="e10fcc43-9abd-4aad-af2d-b6bb7d9e18eb" providerId="ADAL" clId="{AD547821-B5F8-40FA-A3DF-B2A703962C7B}" dt="2022-02-04T15:03:56.258" v="17520" actId="20577"/>
          <ac:spMkLst>
            <pc:docMk/>
            <pc:sldMk cId="2305389334" sldId="2146846888"/>
            <ac:spMk id="9" creationId="{34A42C8F-388D-4A4A-9427-2BB9F9E8F542}"/>
          </ac:spMkLst>
        </pc:spChg>
        <pc:spChg chg="mod">
          <ac:chgData name="Hiram Fleitas" userId="e10fcc43-9abd-4aad-af2d-b6bb7d9e18eb" providerId="ADAL" clId="{AD547821-B5F8-40FA-A3DF-B2A703962C7B}" dt="2022-02-04T14:51:59.103" v="17371" actId="1076"/>
          <ac:spMkLst>
            <pc:docMk/>
            <pc:sldMk cId="2305389334" sldId="2146846888"/>
            <ac:spMk id="10" creationId="{365BFBCE-2F43-4014-B268-82A268C4896D}"/>
          </ac:spMkLst>
        </pc:spChg>
        <pc:spChg chg="add mod">
          <ac:chgData name="Hiram Fleitas" userId="e10fcc43-9abd-4aad-af2d-b6bb7d9e18eb" providerId="ADAL" clId="{AD547821-B5F8-40FA-A3DF-B2A703962C7B}" dt="2022-02-04T15:04:17" v="17524" actId="121"/>
          <ac:spMkLst>
            <pc:docMk/>
            <pc:sldMk cId="2305389334" sldId="2146846888"/>
            <ac:spMk id="12" creationId="{97B0A307-4B3C-4770-B220-EE43FC48A224}"/>
          </ac:spMkLst>
        </pc:spChg>
        <pc:spChg chg="del">
          <ac:chgData name="Hiram Fleitas" userId="e10fcc43-9abd-4aad-af2d-b6bb7d9e18eb" providerId="ADAL" clId="{AD547821-B5F8-40FA-A3DF-B2A703962C7B}" dt="2022-02-04T14:43:55.974" v="17241" actId="478"/>
          <ac:spMkLst>
            <pc:docMk/>
            <pc:sldMk cId="2305389334" sldId="2146846888"/>
            <ac:spMk id="17" creationId="{1D95DE09-64C8-4E1D-B5AE-B690C5416CBC}"/>
          </ac:spMkLst>
        </pc:spChg>
        <pc:spChg chg="add del mod">
          <ac:chgData name="Hiram Fleitas" userId="e10fcc43-9abd-4aad-af2d-b6bb7d9e18eb" providerId="ADAL" clId="{AD547821-B5F8-40FA-A3DF-B2A703962C7B}" dt="2022-02-04T15:00:50.458" v="17472" actId="478"/>
          <ac:spMkLst>
            <pc:docMk/>
            <pc:sldMk cId="2305389334" sldId="2146846888"/>
            <ac:spMk id="18" creationId="{B6D6FEEC-42AB-4BE2-A9F0-00EE2C5E1370}"/>
          </ac:spMkLst>
        </pc:spChg>
        <pc:spChg chg="add del mod">
          <ac:chgData name="Hiram Fleitas" userId="e10fcc43-9abd-4aad-af2d-b6bb7d9e18eb" providerId="ADAL" clId="{AD547821-B5F8-40FA-A3DF-B2A703962C7B}" dt="2022-02-04T14:58:52.627" v="17382" actId="478"/>
          <ac:spMkLst>
            <pc:docMk/>
            <pc:sldMk cId="2305389334" sldId="2146846888"/>
            <ac:spMk id="19" creationId="{A95FE560-2F45-44F2-9C26-F4167FABC848}"/>
          </ac:spMkLst>
        </pc:spChg>
        <pc:spChg chg="add mod">
          <ac:chgData name="Hiram Fleitas" userId="e10fcc43-9abd-4aad-af2d-b6bb7d9e18eb" providerId="ADAL" clId="{AD547821-B5F8-40FA-A3DF-B2A703962C7B}" dt="2022-02-04T15:06:31.569" v="17526" actId="14100"/>
          <ac:spMkLst>
            <pc:docMk/>
            <pc:sldMk cId="2305389334" sldId="2146846888"/>
            <ac:spMk id="20" creationId="{62F4F420-B06E-4600-8681-0F1BB9B0BD62}"/>
          </ac:spMkLst>
        </pc:spChg>
        <pc:spChg chg="add mod">
          <ac:chgData name="Hiram Fleitas" userId="e10fcc43-9abd-4aad-af2d-b6bb7d9e18eb" providerId="ADAL" clId="{AD547821-B5F8-40FA-A3DF-B2A703962C7B}" dt="2022-02-16T22:34:55.809" v="64499" actId="962"/>
          <ac:spMkLst>
            <pc:docMk/>
            <pc:sldMk cId="2305389334" sldId="2146846888"/>
            <ac:spMk id="21" creationId="{3F449304-2510-441B-8274-5FBF38F20ACB}"/>
          </ac:spMkLst>
        </pc:spChg>
        <pc:spChg chg="add mod">
          <ac:chgData name="Hiram Fleitas" userId="e10fcc43-9abd-4aad-af2d-b6bb7d9e18eb" providerId="ADAL" clId="{AD547821-B5F8-40FA-A3DF-B2A703962C7B}" dt="2022-02-16T22:35:00.525" v="64503" actId="962"/>
          <ac:spMkLst>
            <pc:docMk/>
            <pc:sldMk cId="2305389334" sldId="2146846888"/>
            <ac:spMk id="22" creationId="{C8EC747D-9345-4CA1-A35A-6188B27A6C00}"/>
          </ac:spMkLst>
        </pc:spChg>
        <pc:picChg chg="del">
          <ac:chgData name="Hiram Fleitas" userId="e10fcc43-9abd-4aad-af2d-b6bb7d9e18eb" providerId="ADAL" clId="{AD547821-B5F8-40FA-A3DF-B2A703962C7B}" dt="2022-02-04T14:24:27.640" v="17187" actId="478"/>
          <ac:picMkLst>
            <pc:docMk/>
            <pc:sldMk cId="2305389334" sldId="2146846888"/>
            <ac:picMk id="2052" creationId="{561FFC22-C560-4A25-82FE-B87C1065E3A1}"/>
          </ac:picMkLst>
        </pc:picChg>
      </pc:sldChg>
      <pc:sldChg chg="add del">
        <pc:chgData name="Hiram Fleitas" userId="e10fcc43-9abd-4aad-af2d-b6bb7d9e18eb" providerId="ADAL" clId="{AD547821-B5F8-40FA-A3DF-B2A703962C7B}" dt="2022-02-04T19:59:49.103" v="18230" actId="2696"/>
        <pc:sldMkLst>
          <pc:docMk/>
          <pc:sldMk cId="1986774209" sldId="2146846889"/>
        </pc:sldMkLst>
      </pc:sldChg>
      <pc:sldChg chg="modSp add mod modNotesTx">
        <pc:chgData name="Hiram Fleitas" userId="e10fcc43-9abd-4aad-af2d-b6bb7d9e18eb" providerId="ADAL" clId="{AD547821-B5F8-40FA-A3DF-B2A703962C7B}" dt="2022-02-04T20:19:36.539" v="18358" actId="6549"/>
        <pc:sldMkLst>
          <pc:docMk/>
          <pc:sldMk cId="4213766764" sldId="2146846890"/>
        </pc:sldMkLst>
        <pc:spChg chg="mod">
          <ac:chgData name="Hiram Fleitas" userId="e10fcc43-9abd-4aad-af2d-b6bb7d9e18eb" providerId="ADAL" clId="{AD547821-B5F8-40FA-A3DF-B2A703962C7B}" dt="2022-02-04T20:19:36.539" v="18358" actId="6549"/>
          <ac:spMkLst>
            <pc:docMk/>
            <pc:sldMk cId="4213766764" sldId="2146846890"/>
            <ac:spMk id="3" creationId="{02BBE218-C58D-4C53-8983-780CD30633E0}"/>
          </ac:spMkLst>
        </pc:spChg>
        <pc:spChg chg="mod">
          <ac:chgData name="Hiram Fleitas" userId="e10fcc43-9abd-4aad-af2d-b6bb7d9e18eb" providerId="ADAL" clId="{AD547821-B5F8-40FA-A3DF-B2A703962C7B}" dt="2022-02-04T20:10:18.823" v="18340" actId="1076"/>
          <ac:spMkLst>
            <pc:docMk/>
            <pc:sldMk cId="4213766764" sldId="2146846890"/>
            <ac:spMk id="5" creationId="{B291E275-9162-4583-A45F-B91EB860134B}"/>
          </ac:spMkLst>
        </pc:spChg>
        <pc:spChg chg="mod">
          <ac:chgData name="Hiram Fleitas" userId="e10fcc43-9abd-4aad-af2d-b6bb7d9e18eb" providerId="ADAL" clId="{AD547821-B5F8-40FA-A3DF-B2A703962C7B}" dt="2022-02-04T20:10:18.823" v="18340" actId="1076"/>
          <ac:spMkLst>
            <pc:docMk/>
            <pc:sldMk cId="4213766764" sldId="2146846890"/>
            <ac:spMk id="6" creationId="{3367B42F-D59B-4DCF-96BC-B07B322D2E8F}"/>
          </ac:spMkLst>
        </pc:spChg>
        <pc:spChg chg="mod">
          <ac:chgData name="Hiram Fleitas" userId="e10fcc43-9abd-4aad-af2d-b6bb7d9e18eb" providerId="ADAL" clId="{AD547821-B5F8-40FA-A3DF-B2A703962C7B}" dt="2022-02-04T20:10:18.823" v="18340" actId="1076"/>
          <ac:spMkLst>
            <pc:docMk/>
            <pc:sldMk cId="4213766764" sldId="2146846890"/>
            <ac:spMk id="7" creationId="{E9D39103-602A-4841-A4FC-BE5D2120F899}"/>
          </ac:spMkLst>
        </pc:spChg>
      </pc:sldChg>
      <pc:sldChg chg="addSp delSp modSp add mod ord setBg modCm modNotesTx">
        <pc:chgData name="Hiram Fleitas" userId="e10fcc43-9abd-4aad-af2d-b6bb7d9e18eb" providerId="ADAL" clId="{AD547821-B5F8-40FA-A3DF-B2A703962C7B}" dt="2022-02-18T21:56:20.025" v="73729" actId="113"/>
        <pc:sldMkLst>
          <pc:docMk/>
          <pc:sldMk cId="3600974519" sldId="2146846891"/>
        </pc:sldMkLst>
        <pc:spChg chg="add del mod">
          <ac:chgData name="Hiram Fleitas" userId="e10fcc43-9abd-4aad-af2d-b6bb7d9e18eb" providerId="ADAL" clId="{AD547821-B5F8-40FA-A3DF-B2A703962C7B}" dt="2022-02-18T01:05:59.186" v="70576" actId="47"/>
          <ac:spMkLst>
            <pc:docMk/>
            <pc:sldMk cId="3600974519" sldId="2146846891"/>
            <ac:spMk id="3" creationId="{99A08D1C-35FB-4AE8-82E6-CEB4BE3BADD5}"/>
          </ac:spMkLst>
        </pc:spChg>
        <pc:spChg chg="add del">
          <ac:chgData name="Hiram Fleitas" userId="e10fcc43-9abd-4aad-af2d-b6bb7d9e18eb" providerId="ADAL" clId="{AD547821-B5F8-40FA-A3DF-B2A703962C7B}" dt="2022-02-18T01:06:04.614" v="70579" actId="478"/>
          <ac:spMkLst>
            <pc:docMk/>
            <pc:sldMk cId="3600974519" sldId="2146846891"/>
            <ac:spMk id="4" creationId="{0115A71E-B616-478D-AB08-898C58A09C8E}"/>
          </ac:spMkLst>
        </pc:spChg>
        <pc:spChg chg="add del mod">
          <ac:chgData name="Hiram Fleitas" userId="e10fcc43-9abd-4aad-af2d-b6bb7d9e18eb" providerId="ADAL" clId="{AD547821-B5F8-40FA-A3DF-B2A703962C7B}" dt="2022-02-06T05:17:25.486" v="23239" actId="22"/>
          <ac:spMkLst>
            <pc:docMk/>
            <pc:sldMk cId="3600974519" sldId="2146846891"/>
            <ac:spMk id="4" creationId="{EEDA69C0-6309-4DEC-B325-6CE7D1D9578F}"/>
          </ac:spMkLst>
        </pc:spChg>
        <pc:spChg chg="add mod">
          <ac:chgData name="Hiram Fleitas" userId="e10fcc43-9abd-4aad-af2d-b6bb7d9e18eb" providerId="ADAL" clId="{AD547821-B5F8-40FA-A3DF-B2A703962C7B}" dt="2022-02-18T01:18:08.131" v="71198" actId="20577"/>
          <ac:spMkLst>
            <pc:docMk/>
            <pc:sldMk cId="3600974519" sldId="2146846891"/>
            <ac:spMk id="6" creationId="{92EB040B-1BF3-4171-8EBF-F8DFED9BD150}"/>
          </ac:spMkLst>
        </pc:spChg>
        <pc:spChg chg="mod">
          <ac:chgData name="Hiram Fleitas" userId="e10fcc43-9abd-4aad-af2d-b6bb7d9e18eb" providerId="ADAL" clId="{AD547821-B5F8-40FA-A3DF-B2A703962C7B}" dt="2022-02-04T21:44:18.045" v="18376" actId="20577"/>
          <ac:spMkLst>
            <pc:docMk/>
            <pc:sldMk cId="3600974519" sldId="2146846891"/>
            <ac:spMk id="7" creationId="{B14958DC-35F9-4BEE-A869-E2D311E538DD}"/>
          </ac:spMkLst>
        </pc:spChg>
        <pc:spChg chg="add del">
          <ac:chgData name="Hiram Fleitas" userId="e10fcc43-9abd-4aad-af2d-b6bb7d9e18eb" providerId="ADAL" clId="{AD547821-B5F8-40FA-A3DF-B2A703962C7B}" dt="2022-02-18T01:08:57.309" v="70777" actId="22"/>
          <ac:spMkLst>
            <pc:docMk/>
            <pc:sldMk cId="3600974519" sldId="2146846891"/>
            <ac:spMk id="10" creationId="{7AFDB84E-12DB-421E-B50E-EF2A6CC163BE}"/>
          </ac:spMkLst>
        </pc:spChg>
      </pc:sldChg>
      <pc:sldChg chg="modSp add mod modNotesTx">
        <pc:chgData name="Hiram Fleitas" userId="e10fcc43-9abd-4aad-af2d-b6bb7d9e18eb" providerId="ADAL" clId="{AD547821-B5F8-40FA-A3DF-B2A703962C7B}" dt="2022-02-04T22:21:11.067" v="18534" actId="20577"/>
        <pc:sldMkLst>
          <pc:docMk/>
          <pc:sldMk cId="4108984284" sldId="2146846892"/>
        </pc:sldMkLst>
        <pc:spChg chg="mod">
          <ac:chgData name="Hiram Fleitas" userId="e10fcc43-9abd-4aad-af2d-b6bb7d9e18eb" providerId="ADAL" clId="{AD547821-B5F8-40FA-A3DF-B2A703962C7B}" dt="2022-02-04T22:16:00.026" v="18472" actId="20577"/>
          <ac:spMkLst>
            <pc:docMk/>
            <pc:sldMk cId="4108984284" sldId="2146846892"/>
            <ac:spMk id="2" creationId="{3CE4D2BA-B94E-45BA-ACCB-DEF470235664}"/>
          </ac:spMkLst>
        </pc:spChg>
        <pc:spChg chg="mod">
          <ac:chgData name="Hiram Fleitas" userId="e10fcc43-9abd-4aad-af2d-b6bb7d9e18eb" providerId="ADAL" clId="{AD547821-B5F8-40FA-A3DF-B2A703962C7B}" dt="2022-02-04T22:16:34.561" v="18478" actId="5793"/>
          <ac:spMkLst>
            <pc:docMk/>
            <pc:sldMk cId="4108984284" sldId="2146846892"/>
            <ac:spMk id="3" creationId="{02BBE218-C58D-4C53-8983-780CD30633E0}"/>
          </ac:spMkLst>
        </pc:spChg>
        <pc:spChg chg="mod">
          <ac:chgData name="Hiram Fleitas" userId="e10fcc43-9abd-4aad-af2d-b6bb7d9e18eb" providerId="ADAL" clId="{AD547821-B5F8-40FA-A3DF-B2A703962C7B}" dt="2022-02-04T22:19:10.012" v="18515" actId="14100"/>
          <ac:spMkLst>
            <pc:docMk/>
            <pc:sldMk cId="4108984284" sldId="2146846892"/>
            <ac:spMk id="5" creationId="{B291E275-9162-4583-A45F-B91EB860134B}"/>
          </ac:spMkLst>
        </pc:spChg>
        <pc:spChg chg="mod">
          <ac:chgData name="Hiram Fleitas" userId="e10fcc43-9abd-4aad-af2d-b6bb7d9e18eb" providerId="ADAL" clId="{AD547821-B5F8-40FA-A3DF-B2A703962C7B}" dt="2022-02-04T22:21:02.273" v="18532" actId="207"/>
          <ac:spMkLst>
            <pc:docMk/>
            <pc:sldMk cId="4108984284" sldId="2146846892"/>
            <ac:spMk id="6" creationId="{3367B42F-D59B-4DCF-96BC-B07B322D2E8F}"/>
          </ac:spMkLst>
        </pc:spChg>
        <pc:spChg chg="mod">
          <ac:chgData name="Hiram Fleitas" userId="e10fcc43-9abd-4aad-af2d-b6bb7d9e18eb" providerId="ADAL" clId="{AD547821-B5F8-40FA-A3DF-B2A703962C7B}" dt="2022-02-04T22:21:11.067" v="18534" actId="20577"/>
          <ac:spMkLst>
            <pc:docMk/>
            <pc:sldMk cId="4108984284" sldId="2146846892"/>
            <ac:spMk id="7" creationId="{E9D39103-602A-4841-A4FC-BE5D2120F899}"/>
          </ac:spMkLst>
        </pc:spChg>
      </pc:sldChg>
      <pc:sldChg chg="modSp add mod modNotesTx">
        <pc:chgData name="Hiram Fleitas" userId="e10fcc43-9abd-4aad-af2d-b6bb7d9e18eb" providerId="ADAL" clId="{AD547821-B5F8-40FA-A3DF-B2A703962C7B}" dt="2022-02-04T22:41:47.281" v="18612"/>
        <pc:sldMkLst>
          <pc:docMk/>
          <pc:sldMk cId="2486290693" sldId="2146846893"/>
        </pc:sldMkLst>
        <pc:spChg chg="mod">
          <ac:chgData name="Hiram Fleitas" userId="e10fcc43-9abd-4aad-af2d-b6bb7d9e18eb" providerId="ADAL" clId="{AD547821-B5F8-40FA-A3DF-B2A703962C7B}" dt="2022-02-04T22:25:05.498" v="18560" actId="20577"/>
          <ac:spMkLst>
            <pc:docMk/>
            <pc:sldMk cId="2486290693" sldId="2146846893"/>
            <ac:spMk id="2" creationId="{3CE4D2BA-B94E-45BA-ACCB-DEF470235664}"/>
          </ac:spMkLst>
        </pc:spChg>
        <pc:spChg chg="mod">
          <ac:chgData name="Hiram Fleitas" userId="e10fcc43-9abd-4aad-af2d-b6bb7d9e18eb" providerId="ADAL" clId="{AD547821-B5F8-40FA-A3DF-B2A703962C7B}" dt="2022-02-04T22:41:08.877" v="18602" actId="5793"/>
          <ac:spMkLst>
            <pc:docMk/>
            <pc:sldMk cId="2486290693" sldId="2146846893"/>
            <ac:spMk id="3" creationId="{02BBE218-C58D-4C53-8983-780CD30633E0}"/>
          </ac:spMkLst>
        </pc:spChg>
        <pc:spChg chg="mod">
          <ac:chgData name="Hiram Fleitas" userId="e10fcc43-9abd-4aad-af2d-b6bb7d9e18eb" providerId="ADAL" clId="{AD547821-B5F8-40FA-A3DF-B2A703962C7B}" dt="2022-02-04T22:39:26.578" v="18600" actId="1076"/>
          <ac:spMkLst>
            <pc:docMk/>
            <pc:sldMk cId="2486290693" sldId="2146846893"/>
            <ac:spMk id="5" creationId="{B291E275-9162-4583-A45F-B91EB860134B}"/>
          </ac:spMkLst>
        </pc:spChg>
        <pc:spChg chg="mod">
          <ac:chgData name="Hiram Fleitas" userId="e10fcc43-9abd-4aad-af2d-b6bb7d9e18eb" providerId="ADAL" clId="{AD547821-B5F8-40FA-A3DF-B2A703962C7B}" dt="2022-02-04T22:39:26.578" v="18600" actId="1076"/>
          <ac:spMkLst>
            <pc:docMk/>
            <pc:sldMk cId="2486290693" sldId="2146846893"/>
            <ac:spMk id="6" creationId="{3367B42F-D59B-4DCF-96BC-B07B322D2E8F}"/>
          </ac:spMkLst>
        </pc:spChg>
        <pc:spChg chg="mod">
          <ac:chgData name="Hiram Fleitas" userId="e10fcc43-9abd-4aad-af2d-b6bb7d9e18eb" providerId="ADAL" clId="{AD547821-B5F8-40FA-A3DF-B2A703962C7B}" dt="2022-02-04T22:39:26.578" v="18600" actId="1076"/>
          <ac:spMkLst>
            <pc:docMk/>
            <pc:sldMk cId="2486290693" sldId="2146846893"/>
            <ac:spMk id="7" creationId="{E9D39103-602A-4841-A4FC-BE5D2120F899}"/>
          </ac:spMkLst>
        </pc:spChg>
      </pc:sldChg>
      <pc:sldChg chg="addSp modSp add mod modAnim modNotesTx">
        <pc:chgData name="Hiram Fleitas" userId="e10fcc43-9abd-4aad-af2d-b6bb7d9e18eb" providerId="ADAL" clId="{AD547821-B5F8-40FA-A3DF-B2A703962C7B}" dt="2022-02-16T22:40:09.158" v="65147" actId="962"/>
        <pc:sldMkLst>
          <pc:docMk/>
          <pc:sldMk cId="2442612507" sldId="2146846894"/>
        </pc:sldMkLst>
        <pc:spChg chg="mod">
          <ac:chgData name="Hiram Fleitas" userId="e10fcc43-9abd-4aad-af2d-b6bb7d9e18eb" providerId="ADAL" clId="{AD547821-B5F8-40FA-A3DF-B2A703962C7B}" dt="2022-02-04T22:48:32.492" v="18633" actId="20577"/>
          <ac:spMkLst>
            <pc:docMk/>
            <pc:sldMk cId="2442612507" sldId="2146846894"/>
            <ac:spMk id="2" creationId="{3CE4D2BA-B94E-45BA-ACCB-DEF470235664}"/>
          </ac:spMkLst>
        </pc:spChg>
        <pc:spChg chg="mod">
          <ac:chgData name="Hiram Fleitas" userId="e10fcc43-9abd-4aad-af2d-b6bb7d9e18eb" providerId="ADAL" clId="{AD547821-B5F8-40FA-A3DF-B2A703962C7B}" dt="2022-02-04T23:02:57.057" v="18774" actId="12"/>
          <ac:spMkLst>
            <pc:docMk/>
            <pc:sldMk cId="2442612507" sldId="2146846894"/>
            <ac:spMk id="3" creationId="{02BBE218-C58D-4C53-8983-780CD30633E0}"/>
          </ac:spMkLst>
        </pc:spChg>
        <pc:spChg chg="mod">
          <ac:chgData name="Hiram Fleitas" userId="e10fcc43-9abd-4aad-af2d-b6bb7d9e18eb" providerId="ADAL" clId="{AD547821-B5F8-40FA-A3DF-B2A703962C7B}" dt="2022-02-04T23:03:12.361" v="18775" actId="1076"/>
          <ac:spMkLst>
            <pc:docMk/>
            <pc:sldMk cId="2442612507" sldId="2146846894"/>
            <ac:spMk id="5" creationId="{B291E275-9162-4583-A45F-B91EB860134B}"/>
          </ac:spMkLst>
        </pc:spChg>
        <pc:spChg chg="mod">
          <ac:chgData name="Hiram Fleitas" userId="e10fcc43-9abd-4aad-af2d-b6bb7d9e18eb" providerId="ADAL" clId="{AD547821-B5F8-40FA-A3DF-B2A703962C7B}" dt="2022-02-04T23:03:27.438" v="18776" actId="20577"/>
          <ac:spMkLst>
            <pc:docMk/>
            <pc:sldMk cId="2442612507" sldId="2146846894"/>
            <ac:spMk id="6" creationId="{3367B42F-D59B-4DCF-96BC-B07B322D2E8F}"/>
          </ac:spMkLst>
        </pc:spChg>
        <pc:spChg chg="mod">
          <ac:chgData name="Hiram Fleitas" userId="e10fcc43-9abd-4aad-af2d-b6bb7d9e18eb" providerId="ADAL" clId="{AD547821-B5F8-40FA-A3DF-B2A703962C7B}" dt="2022-02-04T23:03:33.975" v="18778" actId="20577"/>
          <ac:spMkLst>
            <pc:docMk/>
            <pc:sldMk cId="2442612507" sldId="2146846894"/>
            <ac:spMk id="7" creationId="{E9D39103-602A-4841-A4FC-BE5D2120F899}"/>
          </ac:spMkLst>
        </pc:spChg>
        <pc:spChg chg="add mod">
          <ac:chgData name="Hiram Fleitas" userId="e10fcc43-9abd-4aad-af2d-b6bb7d9e18eb" providerId="ADAL" clId="{AD547821-B5F8-40FA-A3DF-B2A703962C7B}" dt="2022-02-16T22:40:09.158" v="65147" actId="962"/>
          <ac:spMkLst>
            <pc:docMk/>
            <pc:sldMk cId="2442612507" sldId="2146846894"/>
            <ac:spMk id="8" creationId="{6B53A2B7-57DC-45F5-A7CC-8BE4BA2C76A0}"/>
          </ac:spMkLst>
        </pc:spChg>
      </pc:sldChg>
      <pc:sldChg chg="addSp modSp add mod ord modAnim modNotesTx">
        <pc:chgData name="Hiram Fleitas" userId="e10fcc43-9abd-4aad-af2d-b6bb7d9e18eb" providerId="ADAL" clId="{AD547821-B5F8-40FA-A3DF-B2A703962C7B}" dt="2022-02-16T22:40:28.478" v="65179" actId="962"/>
        <pc:sldMkLst>
          <pc:docMk/>
          <pc:sldMk cId="27963716" sldId="2146846895"/>
        </pc:sldMkLst>
        <pc:spChg chg="mod">
          <ac:chgData name="Hiram Fleitas" userId="e10fcc43-9abd-4aad-af2d-b6bb7d9e18eb" providerId="ADAL" clId="{AD547821-B5F8-40FA-A3DF-B2A703962C7B}" dt="2022-02-04T23:09:27.363" v="18859" actId="20577"/>
          <ac:spMkLst>
            <pc:docMk/>
            <pc:sldMk cId="27963716" sldId="2146846895"/>
            <ac:spMk id="2" creationId="{3CE4D2BA-B94E-45BA-ACCB-DEF470235664}"/>
          </ac:spMkLst>
        </pc:spChg>
        <pc:spChg chg="mod">
          <ac:chgData name="Hiram Fleitas" userId="e10fcc43-9abd-4aad-af2d-b6bb7d9e18eb" providerId="ADAL" clId="{AD547821-B5F8-40FA-A3DF-B2A703962C7B}" dt="2022-02-04T23:30:03.900" v="18982" actId="20577"/>
          <ac:spMkLst>
            <pc:docMk/>
            <pc:sldMk cId="27963716" sldId="2146846895"/>
            <ac:spMk id="3" creationId="{02BBE218-C58D-4C53-8983-780CD30633E0}"/>
          </ac:spMkLst>
        </pc:spChg>
        <pc:spChg chg="mod">
          <ac:chgData name="Hiram Fleitas" userId="e10fcc43-9abd-4aad-af2d-b6bb7d9e18eb" providerId="ADAL" clId="{AD547821-B5F8-40FA-A3DF-B2A703962C7B}" dt="2022-02-04T23:30:15.745" v="18983" actId="1076"/>
          <ac:spMkLst>
            <pc:docMk/>
            <pc:sldMk cId="27963716" sldId="2146846895"/>
            <ac:spMk id="5" creationId="{B291E275-9162-4583-A45F-B91EB860134B}"/>
          </ac:spMkLst>
        </pc:spChg>
        <pc:spChg chg="mod">
          <ac:chgData name="Hiram Fleitas" userId="e10fcc43-9abd-4aad-af2d-b6bb7d9e18eb" providerId="ADAL" clId="{AD547821-B5F8-40FA-A3DF-B2A703962C7B}" dt="2022-02-04T23:30:44.713" v="18989" actId="20577"/>
          <ac:spMkLst>
            <pc:docMk/>
            <pc:sldMk cId="27963716" sldId="2146846895"/>
            <ac:spMk id="6" creationId="{3367B42F-D59B-4DCF-96BC-B07B322D2E8F}"/>
          </ac:spMkLst>
        </pc:spChg>
        <pc:spChg chg="mod">
          <ac:chgData name="Hiram Fleitas" userId="e10fcc43-9abd-4aad-af2d-b6bb7d9e18eb" providerId="ADAL" clId="{AD547821-B5F8-40FA-A3DF-B2A703962C7B}" dt="2022-02-04T23:30:15.745" v="18983" actId="1076"/>
          <ac:spMkLst>
            <pc:docMk/>
            <pc:sldMk cId="27963716" sldId="2146846895"/>
            <ac:spMk id="7" creationId="{E9D39103-602A-4841-A4FC-BE5D2120F899}"/>
          </ac:spMkLst>
        </pc:spChg>
        <pc:spChg chg="add mod">
          <ac:chgData name="Hiram Fleitas" userId="e10fcc43-9abd-4aad-af2d-b6bb7d9e18eb" providerId="ADAL" clId="{AD547821-B5F8-40FA-A3DF-B2A703962C7B}" dt="2022-02-16T22:40:28.478" v="65179" actId="962"/>
          <ac:spMkLst>
            <pc:docMk/>
            <pc:sldMk cId="27963716" sldId="2146846895"/>
            <ac:spMk id="8" creationId="{9EBD175D-A86D-450C-AEA8-AB3132FFEB03}"/>
          </ac:spMkLst>
        </pc:spChg>
      </pc:sldChg>
      <pc:sldChg chg="delSp modSp add mod delAnim modNotesTx">
        <pc:chgData name="Hiram Fleitas" userId="e10fcc43-9abd-4aad-af2d-b6bb7d9e18eb" providerId="ADAL" clId="{AD547821-B5F8-40FA-A3DF-B2A703962C7B}" dt="2022-02-05T00:05:26.224" v="19134" actId="20577"/>
        <pc:sldMkLst>
          <pc:docMk/>
          <pc:sldMk cId="2498648639" sldId="2146846896"/>
        </pc:sldMkLst>
        <pc:spChg chg="mod">
          <ac:chgData name="Hiram Fleitas" userId="e10fcc43-9abd-4aad-af2d-b6bb7d9e18eb" providerId="ADAL" clId="{AD547821-B5F8-40FA-A3DF-B2A703962C7B}" dt="2022-02-04T23:42:16.710" v="19042" actId="20577"/>
          <ac:spMkLst>
            <pc:docMk/>
            <pc:sldMk cId="2498648639" sldId="2146846896"/>
            <ac:spMk id="2" creationId="{3CE4D2BA-B94E-45BA-ACCB-DEF470235664}"/>
          </ac:spMkLst>
        </pc:spChg>
        <pc:spChg chg="mod">
          <ac:chgData name="Hiram Fleitas" userId="e10fcc43-9abd-4aad-af2d-b6bb7d9e18eb" providerId="ADAL" clId="{AD547821-B5F8-40FA-A3DF-B2A703962C7B}" dt="2022-02-05T00:05:26.224" v="19134" actId="20577"/>
          <ac:spMkLst>
            <pc:docMk/>
            <pc:sldMk cId="2498648639" sldId="2146846896"/>
            <ac:spMk id="3" creationId="{02BBE218-C58D-4C53-8983-780CD30633E0}"/>
          </ac:spMkLst>
        </pc:spChg>
        <pc:spChg chg="mod">
          <ac:chgData name="Hiram Fleitas" userId="e10fcc43-9abd-4aad-af2d-b6bb7d9e18eb" providerId="ADAL" clId="{AD547821-B5F8-40FA-A3DF-B2A703962C7B}" dt="2022-02-04T23:58:18.473" v="19067" actId="1076"/>
          <ac:spMkLst>
            <pc:docMk/>
            <pc:sldMk cId="2498648639" sldId="2146846896"/>
            <ac:spMk id="5" creationId="{B291E275-9162-4583-A45F-B91EB860134B}"/>
          </ac:spMkLst>
        </pc:spChg>
        <pc:spChg chg="mod">
          <ac:chgData name="Hiram Fleitas" userId="e10fcc43-9abd-4aad-af2d-b6bb7d9e18eb" providerId="ADAL" clId="{AD547821-B5F8-40FA-A3DF-B2A703962C7B}" dt="2022-02-05T00:03:49.823" v="19121" actId="207"/>
          <ac:spMkLst>
            <pc:docMk/>
            <pc:sldMk cId="2498648639" sldId="2146846896"/>
            <ac:spMk id="6" creationId="{3367B42F-D59B-4DCF-96BC-B07B322D2E8F}"/>
          </ac:spMkLst>
        </pc:spChg>
        <pc:spChg chg="mod">
          <ac:chgData name="Hiram Fleitas" userId="e10fcc43-9abd-4aad-af2d-b6bb7d9e18eb" providerId="ADAL" clId="{AD547821-B5F8-40FA-A3DF-B2A703962C7B}" dt="2022-02-05T00:01:07.296" v="19089" actId="6549"/>
          <ac:spMkLst>
            <pc:docMk/>
            <pc:sldMk cId="2498648639" sldId="2146846896"/>
            <ac:spMk id="7" creationId="{E9D39103-602A-4841-A4FC-BE5D2120F899}"/>
          </ac:spMkLst>
        </pc:spChg>
        <pc:spChg chg="del">
          <ac:chgData name="Hiram Fleitas" userId="e10fcc43-9abd-4aad-af2d-b6bb7d9e18eb" providerId="ADAL" clId="{AD547821-B5F8-40FA-A3DF-B2A703962C7B}" dt="2022-02-04T23:47:08.465" v="19044" actId="478"/>
          <ac:spMkLst>
            <pc:docMk/>
            <pc:sldMk cId="2498648639" sldId="2146846896"/>
            <ac:spMk id="8" creationId="{9EBD175D-A86D-450C-AEA8-AB3132FFEB03}"/>
          </ac:spMkLst>
        </pc:spChg>
      </pc:sldChg>
      <pc:sldChg chg="addSp modSp new mod">
        <pc:chgData name="Hiram Fleitas" userId="e10fcc43-9abd-4aad-af2d-b6bb7d9e18eb" providerId="ADAL" clId="{AD547821-B5F8-40FA-A3DF-B2A703962C7B}" dt="2022-02-05T00:13:34.249" v="19215" actId="6549"/>
        <pc:sldMkLst>
          <pc:docMk/>
          <pc:sldMk cId="1207461030" sldId="2146846897"/>
        </pc:sldMkLst>
        <pc:spChg chg="mod">
          <ac:chgData name="Hiram Fleitas" userId="e10fcc43-9abd-4aad-af2d-b6bb7d9e18eb" providerId="ADAL" clId="{AD547821-B5F8-40FA-A3DF-B2A703962C7B}" dt="2022-02-05T00:12:41.004" v="19202" actId="20577"/>
          <ac:spMkLst>
            <pc:docMk/>
            <pc:sldMk cId="1207461030" sldId="2146846897"/>
            <ac:spMk id="2" creationId="{657B110C-847C-4129-8FFE-6680D4E8404E}"/>
          </ac:spMkLst>
        </pc:spChg>
        <pc:spChg chg="add mod">
          <ac:chgData name="Hiram Fleitas" userId="e10fcc43-9abd-4aad-af2d-b6bb7d9e18eb" providerId="ADAL" clId="{AD547821-B5F8-40FA-A3DF-B2A703962C7B}" dt="2022-02-05T00:13:34.249" v="19215" actId="6549"/>
          <ac:spMkLst>
            <pc:docMk/>
            <pc:sldMk cId="1207461030" sldId="2146846897"/>
            <ac:spMk id="3" creationId="{32E4AF7E-3F96-4CB8-9116-2F666696696D}"/>
          </ac:spMkLst>
        </pc:spChg>
      </pc:sldChg>
      <pc:sldChg chg="addSp delSp modSp add mod modNotesTx">
        <pc:chgData name="Hiram Fleitas" userId="e10fcc43-9abd-4aad-af2d-b6bb7d9e18eb" providerId="ADAL" clId="{AD547821-B5F8-40FA-A3DF-B2A703962C7B}" dt="2022-02-05T19:07:04.706" v="19302"/>
        <pc:sldMkLst>
          <pc:docMk/>
          <pc:sldMk cId="1398124170" sldId="2146846898"/>
        </pc:sldMkLst>
        <pc:spChg chg="mod">
          <ac:chgData name="Hiram Fleitas" userId="e10fcc43-9abd-4aad-af2d-b6bb7d9e18eb" providerId="ADAL" clId="{AD547821-B5F8-40FA-A3DF-B2A703962C7B}" dt="2022-02-05T00:14:03.943" v="19239" actId="20577"/>
          <ac:spMkLst>
            <pc:docMk/>
            <pc:sldMk cId="1398124170" sldId="2146846898"/>
            <ac:spMk id="2" creationId="{657B110C-847C-4129-8FFE-6680D4E8404E}"/>
          </ac:spMkLst>
        </pc:spChg>
        <pc:spChg chg="mod">
          <ac:chgData name="Hiram Fleitas" userId="e10fcc43-9abd-4aad-af2d-b6bb7d9e18eb" providerId="ADAL" clId="{AD547821-B5F8-40FA-A3DF-B2A703962C7B}" dt="2022-02-05T19:06:49.604" v="19301" actId="20577"/>
          <ac:spMkLst>
            <pc:docMk/>
            <pc:sldMk cId="1398124170" sldId="2146846898"/>
            <ac:spMk id="3" creationId="{32E4AF7E-3F96-4CB8-9116-2F666696696D}"/>
          </ac:spMkLst>
        </pc:spChg>
        <pc:spChg chg="add del">
          <ac:chgData name="Hiram Fleitas" userId="e10fcc43-9abd-4aad-af2d-b6bb7d9e18eb" providerId="ADAL" clId="{AD547821-B5F8-40FA-A3DF-B2A703962C7B}" dt="2022-02-05T19:05:09.933" v="19288"/>
          <ac:spMkLst>
            <pc:docMk/>
            <pc:sldMk cId="1398124170" sldId="2146846898"/>
            <ac:spMk id="4" creationId="{EE5A119B-0524-498A-977E-C68649623F52}"/>
          </ac:spMkLst>
        </pc:spChg>
      </pc:sldChg>
      <pc:sldChg chg="addSp delSp modSp add mod modAnim modNotesTx">
        <pc:chgData name="Hiram Fleitas" userId="e10fcc43-9abd-4aad-af2d-b6bb7d9e18eb" providerId="ADAL" clId="{AD547821-B5F8-40FA-A3DF-B2A703962C7B}" dt="2022-02-16T22:41:11.081" v="65337" actId="962"/>
        <pc:sldMkLst>
          <pc:docMk/>
          <pc:sldMk cId="3032226373" sldId="2146846899"/>
        </pc:sldMkLst>
        <pc:spChg chg="mod">
          <ac:chgData name="Hiram Fleitas" userId="e10fcc43-9abd-4aad-af2d-b6bb7d9e18eb" providerId="ADAL" clId="{AD547821-B5F8-40FA-A3DF-B2A703962C7B}" dt="2022-02-05T20:09:42.663" v="19621" actId="20577"/>
          <ac:spMkLst>
            <pc:docMk/>
            <pc:sldMk cId="3032226373" sldId="2146846899"/>
            <ac:spMk id="2" creationId="{5956BEE6-1377-48B3-AD20-80829BE24D4E}"/>
          </ac:spMkLst>
        </pc:spChg>
        <pc:spChg chg="add mod">
          <ac:chgData name="Hiram Fleitas" userId="e10fcc43-9abd-4aad-af2d-b6bb7d9e18eb" providerId="ADAL" clId="{AD547821-B5F8-40FA-A3DF-B2A703962C7B}" dt="2022-02-05T20:24:57.793" v="19929" actId="14100"/>
          <ac:spMkLst>
            <pc:docMk/>
            <pc:sldMk cId="3032226373" sldId="2146846899"/>
            <ac:spMk id="4" creationId="{4E30DAD5-25FE-47EB-A1F9-5EB34AD87B82}"/>
          </ac:spMkLst>
        </pc:spChg>
        <pc:spChg chg="add del">
          <ac:chgData name="Hiram Fleitas" userId="e10fcc43-9abd-4aad-af2d-b6bb7d9e18eb" providerId="ADAL" clId="{AD547821-B5F8-40FA-A3DF-B2A703962C7B}" dt="2022-02-05T20:09:55.136" v="19623" actId="22"/>
          <ac:spMkLst>
            <pc:docMk/>
            <pc:sldMk cId="3032226373" sldId="2146846899"/>
            <ac:spMk id="6" creationId="{03FE092B-9691-4CA1-AF4F-9805ECDD67E3}"/>
          </ac:spMkLst>
        </pc:spChg>
        <pc:spChg chg="add del">
          <ac:chgData name="Hiram Fleitas" userId="e10fcc43-9abd-4aad-af2d-b6bb7d9e18eb" providerId="ADAL" clId="{AD547821-B5F8-40FA-A3DF-B2A703962C7B}" dt="2022-02-05T20:10:01.803" v="19625"/>
          <ac:spMkLst>
            <pc:docMk/>
            <pc:sldMk cId="3032226373" sldId="2146846899"/>
            <ac:spMk id="7" creationId="{6CAEBB7A-F1A7-43DF-A04B-F88F6182A5A2}"/>
          </ac:spMkLst>
        </pc:spChg>
        <pc:spChg chg="add del">
          <ac:chgData name="Hiram Fleitas" userId="e10fcc43-9abd-4aad-af2d-b6bb7d9e18eb" providerId="ADAL" clId="{AD547821-B5F8-40FA-A3DF-B2A703962C7B}" dt="2022-02-05T20:10:17.465" v="19642"/>
          <ac:spMkLst>
            <pc:docMk/>
            <pc:sldMk cId="3032226373" sldId="2146846899"/>
            <ac:spMk id="8" creationId="{F20F7984-20BD-4276-A8DB-4CD7939D7669}"/>
          </ac:spMkLst>
        </pc:spChg>
        <pc:spChg chg="add mod">
          <ac:chgData name="Hiram Fleitas" userId="e10fcc43-9abd-4aad-af2d-b6bb7d9e18eb" providerId="ADAL" clId="{AD547821-B5F8-40FA-A3DF-B2A703962C7B}" dt="2022-02-05T20:13:28.478" v="19753" actId="1076"/>
          <ac:spMkLst>
            <pc:docMk/>
            <pc:sldMk cId="3032226373" sldId="2146846899"/>
            <ac:spMk id="10" creationId="{4AC0CD56-6D8A-4C42-AD93-AB77F37DE5C7}"/>
          </ac:spMkLst>
        </pc:spChg>
        <pc:spChg chg="add mod">
          <ac:chgData name="Hiram Fleitas" userId="e10fcc43-9abd-4aad-af2d-b6bb7d9e18eb" providerId="ADAL" clId="{AD547821-B5F8-40FA-A3DF-B2A703962C7B}" dt="2022-02-05T20:33:32.046" v="20284" actId="6549"/>
          <ac:spMkLst>
            <pc:docMk/>
            <pc:sldMk cId="3032226373" sldId="2146846899"/>
            <ac:spMk id="12" creationId="{94701D27-AB8C-4D2D-B045-53D596C55B75}"/>
          </ac:spMkLst>
        </pc:spChg>
        <pc:spChg chg="add mod">
          <ac:chgData name="Hiram Fleitas" userId="e10fcc43-9abd-4aad-af2d-b6bb7d9e18eb" providerId="ADAL" clId="{AD547821-B5F8-40FA-A3DF-B2A703962C7B}" dt="2022-02-05T20:13:28.478" v="19753" actId="1076"/>
          <ac:spMkLst>
            <pc:docMk/>
            <pc:sldMk cId="3032226373" sldId="2146846899"/>
            <ac:spMk id="14" creationId="{28CDA34E-68BC-44E1-B4AB-3642C110040B}"/>
          </ac:spMkLst>
        </pc:spChg>
        <pc:spChg chg="add mod">
          <ac:chgData name="Hiram Fleitas" userId="e10fcc43-9abd-4aad-af2d-b6bb7d9e18eb" providerId="ADAL" clId="{AD547821-B5F8-40FA-A3DF-B2A703962C7B}" dt="2022-02-16T22:41:11.081" v="65337" actId="962"/>
          <ac:spMkLst>
            <pc:docMk/>
            <pc:sldMk cId="3032226373" sldId="2146846899"/>
            <ac:spMk id="15" creationId="{0A07634D-E280-4700-BF2B-20434EDE1173}"/>
          </ac:spMkLst>
        </pc:spChg>
      </pc:sldChg>
      <pc:sldChg chg="addSp modSp add mod modAnim modNotesTx">
        <pc:chgData name="Hiram Fleitas" userId="e10fcc43-9abd-4aad-af2d-b6bb7d9e18eb" providerId="ADAL" clId="{AD547821-B5F8-40FA-A3DF-B2A703962C7B}" dt="2022-02-16T22:41:22.232" v="65359" actId="962"/>
        <pc:sldMkLst>
          <pc:docMk/>
          <pc:sldMk cId="2312553199" sldId="2146846900"/>
        </pc:sldMkLst>
        <pc:spChg chg="mod">
          <ac:chgData name="Hiram Fleitas" userId="e10fcc43-9abd-4aad-af2d-b6bb7d9e18eb" providerId="ADAL" clId="{AD547821-B5F8-40FA-A3DF-B2A703962C7B}" dt="2022-02-05T20:25:23.125" v="19940" actId="20577"/>
          <ac:spMkLst>
            <pc:docMk/>
            <pc:sldMk cId="2312553199" sldId="2146846900"/>
            <ac:spMk id="2" creationId="{5956BEE6-1377-48B3-AD20-80829BE24D4E}"/>
          </ac:spMkLst>
        </pc:spChg>
        <pc:spChg chg="add mod">
          <ac:chgData name="Hiram Fleitas" userId="e10fcc43-9abd-4aad-af2d-b6bb7d9e18eb" providerId="ADAL" clId="{AD547821-B5F8-40FA-A3DF-B2A703962C7B}" dt="2022-02-05T20:35:22.317" v="20294" actId="6549"/>
          <ac:spMkLst>
            <pc:docMk/>
            <pc:sldMk cId="2312553199" sldId="2146846900"/>
            <ac:spMk id="4" creationId="{E2E10AD4-D3D0-4792-88FF-C5E762A02924}"/>
          </ac:spMkLst>
        </pc:spChg>
        <pc:spChg chg="add mod">
          <ac:chgData name="Hiram Fleitas" userId="e10fcc43-9abd-4aad-af2d-b6bb7d9e18eb" providerId="ADAL" clId="{AD547821-B5F8-40FA-A3DF-B2A703962C7B}" dt="2022-02-05T20:35:32.054" v="20295" actId="1076"/>
          <ac:spMkLst>
            <pc:docMk/>
            <pc:sldMk cId="2312553199" sldId="2146846900"/>
            <ac:spMk id="6" creationId="{8766B212-6ADF-4E5F-8D75-B7583AA2BC81}"/>
          </ac:spMkLst>
        </pc:spChg>
        <pc:spChg chg="add mod">
          <ac:chgData name="Hiram Fleitas" userId="e10fcc43-9abd-4aad-af2d-b6bb7d9e18eb" providerId="ADAL" clId="{AD547821-B5F8-40FA-A3DF-B2A703962C7B}" dt="2022-02-05T20:35:32.054" v="20295" actId="1076"/>
          <ac:spMkLst>
            <pc:docMk/>
            <pc:sldMk cId="2312553199" sldId="2146846900"/>
            <ac:spMk id="8" creationId="{7E57892A-E9C8-4E61-A701-09FADD78531D}"/>
          </ac:spMkLst>
        </pc:spChg>
        <pc:spChg chg="add mod">
          <ac:chgData name="Hiram Fleitas" userId="e10fcc43-9abd-4aad-af2d-b6bb7d9e18eb" providerId="ADAL" clId="{AD547821-B5F8-40FA-A3DF-B2A703962C7B}" dt="2022-02-05T20:35:32.054" v="20295" actId="1076"/>
          <ac:spMkLst>
            <pc:docMk/>
            <pc:sldMk cId="2312553199" sldId="2146846900"/>
            <ac:spMk id="10" creationId="{D5B9523C-832E-4CB7-8BE6-433B9E2C01D4}"/>
          </ac:spMkLst>
        </pc:spChg>
        <pc:spChg chg="add mod">
          <ac:chgData name="Hiram Fleitas" userId="e10fcc43-9abd-4aad-af2d-b6bb7d9e18eb" providerId="ADAL" clId="{AD547821-B5F8-40FA-A3DF-B2A703962C7B}" dt="2022-02-16T22:41:22.232" v="65359" actId="962"/>
          <ac:spMkLst>
            <pc:docMk/>
            <pc:sldMk cId="2312553199" sldId="2146846900"/>
            <ac:spMk id="11" creationId="{C87A2490-F2E7-4E03-9AB0-CB82DDF8620D}"/>
          </ac:spMkLst>
        </pc:spChg>
      </pc:sldChg>
      <pc:sldChg chg="addSp modSp add mod">
        <pc:chgData name="Hiram Fleitas" userId="e10fcc43-9abd-4aad-af2d-b6bb7d9e18eb" providerId="ADAL" clId="{AD547821-B5F8-40FA-A3DF-B2A703962C7B}" dt="2022-02-05T20:38:23.156" v="20316" actId="113"/>
        <pc:sldMkLst>
          <pc:docMk/>
          <pc:sldMk cId="4208713866" sldId="2146846901"/>
        </pc:sldMkLst>
        <pc:spChg chg="mod">
          <ac:chgData name="Hiram Fleitas" userId="e10fcc43-9abd-4aad-af2d-b6bb7d9e18eb" providerId="ADAL" clId="{AD547821-B5F8-40FA-A3DF-B2A703962C7B}" dt="2022-02-05T20:36:57.965" v="20303" actId="20577"/>
          <ac:spMkLst>
            <pc:docMk/>
            <pc:sldMk cId="4208713866" sldId="2146846901"/>
            <ac:spMk id="2" creationId="{5956BEE6-1377-48B3-AD20-80829BE24D4E}"/>
          </ac:spMkLst>
        </pc:spChg>
        <pc:spChg chg="add mod">
          <ac:chgData name="Hiram Fleitas" userId="e10fcc43-9abd-4aad-af2d-b6bb7d9e18eb" providerId="ADAL" clId="{AD547821-B5F8-40FA-A3DF-B2A703962C7B}" dt="2022-02-05T20:38:23.156" v="20316" actId="113"/>
          <ac:spMkLst>
            <pc:docMk/>
            <pc:sldMk cId="4208713866" sldId="2146846901"/>
            <ac:spMk id="4" creationId="{290C9B78-6B0C-4C69-AA1A-069C4138DC59}"/>
          </ac:spMkLst>
        </pc:spChg>
      </pc:sldChg>
      <pc:sldChg chg="addSp modSp add mod modAnim">
        <pc:chgData name="Hiram Fleitas" userId="e10fcc43-9abd-4aad-af2d-b6bb7d9e18eb" providerId="ADAL" clId="{AD547821-B5F8-40FA-A3DF-B2A703962C7B}" dt="2022-02-16T22:40:57.494" v="65319" actId="962"/>
        <pc:sldMkLst>
          <pc:docMk/>
          <pc:sldMk cId="621135738" sldId="2146846902"/>
        </pc:sldMkLst>
        <pc:spChg chg="mod">
          <ac:chgData name="Hiram Fleitas" userId="e10fcc43-9abd-4aad-af2d-b6bb7d9e18eb" providerId="ADAL" clId="{AD547821-B5F8-40FA-A3DF-B2A703962C7B}" dt="2022-02-05T19:19:16.107" v="19476" actId="6549"/>
          <ac:spMkLst>
            <pc:docMk/>
            <pc:sldMk cId="621135738" sldId="2146846902"/>
            <ac:spMk id="2" creationId="{5956BEE6-1377-48B3-AD20-80829BE24D4E}"/>
          </ac:spMkLst>
        </pc:spChg>
        <pc:spChg chg="mod">
          <ac:chgData name="Hiram Fleitas" userId="e10fcc43-9abd-4aad-af2d-b6bb7d9e18eb" providerId="ADAL" clId="{AD547821-B5F8-40FA-A3DF-B2A703962C7B}" dt="2022-02-05T19:29:16.214" v="19599" actId="20577"/>
          <ac:spMkLst>
            <pc:docMk/>
            <pc:sldMk cId="621135738" sldId="2146846902"/>
            <ac:spMk id="4" creationId="{FC636E57-CEB3-4505-A3F4-77DBFF1CA1BB}"/>
          </ac:spMkLst>
        </pc:spChg>
        <pc:spChg chg="add mod">
          <ac:chgData name="Hiram Fleitas" userId="e10fcc43-9abd-4aad-af2d-b6bb7d9e18eb" providerId="ADAL" clId="{AD547821-B5F8-40FA-A3DF-B2A703962C7B}" dt="2022-02-16T22:40:57.494" v="65319" actId="962"/>
          <ac:spMkLst>
            <pc:docMk/>
            <pc:sldMk cId="621135738" sldId="2146846902"/>
            <ac:spMk id="7" creationId="{30B7C8DD-CD9E-4502-94E7-7E70CEBED690}"/>
          </ac:spMkLst>
        </pc:spChg>
        <pc:spChg chg="mod">
          <ac:chgData name="Hiram Fleitas" userId="e10fcc43-9abd-4aad-af2d-b6bb7d9e18eb" providerId="ADAL" clId="{AD547821-B5F8-40FA-A3DF-B2A703962C7B}" dt="2022-02-05T20:04:34.863" v="19604" actId="108"/>
          <ac:spMkLst>
            <pc:docMk/>
            <pc:sldMk cId="621135738" sldId="2146846902"/>
            <ac:spMk id="8" creationId="{50CB4DCC-57FF-4C94-AC39-A2F1CB4AF907}"/>
          </ac:spMkLst>
        </pc:spChg>
      </pc:sldChg>
      <pc:sldChg chg="addSp delSp modSp add mod ord">
        <pc:chgData name="Hiram Fleitas" userId="e10fcc43-9abd-4aad-af2d-b6bb7d9e18eb" providerId="ADAL" clId="{AD547821-B5F8-40FA-A3DF-B2A703962C7B}" dt="2022-02-05T20:08:42.213" v="19609" actId="13926"/>
        <pc:sldMkLst>
          <pc:docMk/>
          <pc:sldMk cId="1866901741" sldId="2146846903"/>
        </pc:sldMkLst>
        <pc:spChg chg="mod">
          <ac:chgData name="Hiram Fleitas" userId="e10fcc43-9abd-4aad-af2d-b6bb7d9e18eb" providerId="ADAL" clId="{AD547821-B5F8-40FA-A3DF-B2A703962C7B}" dt="2022-02-05T19:23:10.369" v="19520" actId="20577"/>
          <ac:spMkLst>
            <pc:docMk/>
            <pc:sldMk cId="1866901741" sldId="2146846903"/>
            <ac:spMk id="2" creationId="{657B110C-847C-4129-8FFE-6680D4E8404E}"/>
          </ac:spMkLst>
        </pc:spChg>
        <pc:spChg chg="mod">
          <ac:chgData name="Hiram Fleitas" userId="e10fcc43-9abd-4aad-af2d-b6bb7d9e18eb" providerId="ADAL" clId="{AD547821-B5F8-40FA-A3DF-B2A703962C7B}" dt="2022-02-05T20:08:42.213" v="19609" actId="13926"/>
          <ac:spMkLst>
            <pc:docMk/>
            <pc:sldMk cId="1866901741" sldId="2146846903"/>
            <ac:spMk id="3" creationId="{32E4AF7E-3F96-4CB8-9116-2F666696696D}"/>
          </ac:spMkLst>
        </pc:spChg>
        <pc:spChg chg="add del">
          <ac:chgData name="Hiram Fleitas" userId="e10fcc43-9abd-4aad-af2d-b6bb7d9e18eb" providerId="ADAL" clId="{AD547821-B5F8-40FA-A3DF-B2A703962C7B}" dt="2022-02-05T19:23:26.827" v="19522"/>
          <ac:spMkLst>
            <pc:docMk/>
            <pc:sldMk cId="1866901741" sldId="2146846903"/>
            <ac:spMk id="4" creationId="{1B01E61B-19C7-47AE-8588-29546A9EBEB8}"/>
          </ac:spMkLst>
        </pc:spChg>
        <pc:spChg chg="add del">
          <ac:chgData name="Hiram Fleitas" userId="e10fcc43-9abd-4aad-af2d-b6bb7d9e18eb" providerId="ADAL" clId="{AD547821-B5F8-40FA-A3DF-B2A703962C7B}" dt="2022-02-05T19:24:04.801" v="19527"/>
          <ac:spMkLst>
            <pc:docMk/>
            <pc:sldMk cId="1866901741" sldId="2146846903"/>
            <ac:spMk id="5" creationId="{FD4EC421-43B0-4A11-B6E0-CDCD3DBE3312}"/>
          </ac:spMkLst>
        </pc:spChg>
      </pc:sldChg>
      <pc:sldChg chg="addSp delSp modSp add mod modNotesTx">
        <pc:chgData name="Hiram Fleitas" userId="e10fcc43-9abd-4aad-af2d-b6bb7d9e18eb" providerId="ADAL" clId="{AD547821-B5F8-40FA-A3DF-B2A703962C7B}" dt="2022-02-17T07:51:45.518" v="70486" actId="5793"/>
        <pc:sldMkLst>
          <pc:docMk/>
          <pc:sldMk cId="1922315254" sldId="2146846904"/>
        </pc:sldMkLst>
        <pc:spChg chg="mod">
          <ac:chgData name="Hiram Fleitas" userId="e10fcc43-9abd-4aad-af2d-b6bb7d9e18eb" providerId="ADAL" clId="{AD547821-B5F8-40FA-A3DF-B2A703962C7B}" dt="2022-02-05T20:41:54.918" v="20354" actId="20577"/>
          <ac:spMkLst>
            <pc:docMk/>
            <pc:sldMk cId="1922315254" sldId="2146846904"/>
            <ac:spMk id="2" creationId="{5956BEE6-1377-48B3-AD20-80829BE24D4E}"/>
          </ac:spMkLst>
        </pc:spChg>
        <pc:spChg chg="add mod">
          <ac:chgData name="Hiram Fleitas" userId="e10fcc43-9abd-4aad-af2d-b6bb7d9e18eb" providerId="ADAL" clId="{AD547821-B5F8-40FA-A3DF-B2A703962C7B}" dt="2022-02-05T21:23:31.943" v="20625" actId="113"/>
          <ac:spMkLst>
            <pc:docMk/>
            <pc:sldMk cId="1922315254" sldId="2146846904"/>
            <ac:spMk id="4" creationId="{E2696276-0CC0-420A-8B14-D440165AD66D}"/>
          </ac:spMkLst>
        </pc:spChg>
        <pc:spChg chg="add del">
          <ac:chgData name="Hiram Fleitas" userId="e10fcc43-9abd-4aad-af2d-b6bb7d9e18eb" providerId="ADAL" clId="{AD547821-B5F8-40FA-A3DF-B2A703962C7B}" dt="2022-02-05T21:08:11.038" v="20533"/>
          <ac:spMkLst>
            <pc:docMk/>
            <pc:sldMk cId="1922315254" sldId="2146846904"/>
            <ac:spMk id="5" creationId="{48D3EBE4-1794-4C6E-B290-30CF19DE2179}"/>
          </ac:spMkLst>
        </pc:spChg>
        <pc:spChg chg="add del">
          <ac:chgData name="Hiram Fleitas" userId="e10fcc43-9abd-4aad-af2d-b6bb7d9e18eb" providerId="ADAL" clId="{AD547821-B5F8-40FA-A3DF-B2A703962C7B}" dt="2022-02-05T21:16:20" v="20604"/>
          <ac:spMkLst>
            <pc:docMk/>
            <pc:sldMk cId="1922315254" sldId="2146846904"/>
            <ac:spMk id="6" creationId="{9663710C-84ED-43EC-A68A-08AFA682925B}"/>
          </ac:spMkLst>
        </pc:spChg>
      </pc:sldChg>
      <pc:sldChg chg="addSp modSp add mod modNotesTx">
        <pc:chgData name="Hiram Fleitas" userId="e10fcc43-9abd-4aad-af2d-b6bb7d9e18eb" providerId="ADAL" clId="{AD547821-B5F8-40FA-A3DF-B2A703962C7B}" dt="2022-02-05T21:46:32.083" v="20703"/>
        <pc:sldMkLst>
          <pc:docMk/>
          <pc:sldMk cId="2203240458" sldId="2146846905"/>
        </pc:sldMkLst>
        <pc:spChg chg="mod">
          <ac:chgData name="Hiram Fleitas" userId="e10fcc43-9abd-4aad-af2d-b6bb7d9e18eb" providerId="ADAL" clId="{AD547821-B5F8-40FA-A3DF-B2A703962C7B}" dt="2022-02-05T21:24:06.265" v="20663" actId="20577"/>
          <ac:spMkLst>
            <pc:docMk/>
            <pc:sldMk cId="2203240458" sldId="2146846905"/>
            <ac:spMk id="2" creationId="{5956BEE6-1377-48B3-AD20-80829BE24D4E}"/>
          </ac:spMkLst>
        </pc:spChg>
        <pc:spChg chg="add">
          <ac:chgData name="Hiram Fleitas" userId="e10fcc43-9abd-4aad-af2d-b6bb7d9e18eb" providerId="ADAL" clId="{AD547821-B5F8-40FA-A3DF-B2A703962C7B}" dt="2022-02-05T21:24:41.752" v="20671" actId="22"/>
          <ac:spMkLst>
            <pc:docMk/>
            <pc:sldMk cId="2203240458" sldId="2146846905"/>
            <ac:spMk id="4" creationId="{4E7AB9DF-276D-44E9-ACD1-15BE2359162B}"/>
          </ac:spMkLst>
        </pc:spChg>
        <pc:spChg chg="add mod">
          <ac:chgData name="Hiram Fleitas" userId="e10fcc43-9abd-4aad-af2d-b6bb7d9e18eb" providerId="ADAL" clId="{AD547821-B5F8-40FA-A3DF-B2A703962C7B}" dt="2022-02-05T21:42:36.181" v="20700" actId="1076"/>
          <ac:spMkLst>
            <pc:docMk/>
            <pc:sldMk cId="2203240458" sldId="2146846905"/>
            <ac:spMk id="6" creationId="{4B1779BF-1486-47FC-9798-E3DF7B24FA33}"/>
          </ac:spMkLst>
        </pc:spChg>
        <pc:spChg chg="add mod">
          <ac:chgData name="Hiram Fleitas" userId="e10fcc43-9abd-4aad-af2d-b6bb7d9e18eb" providerId="ADAL" clId="{AD547821-B5F8-40FA-A3DF-B2A703962C7B}" dt="2022-02-05T21:42:36.181" v="20700" actId="1076"/>
          <ac:spMkLst>
            <pc:docMk/>
            <pc:sldMk cId="2203240458" sldId="2146846905"/>
            <ac:spMk id="8" creationId="{39FC2093-2453-4DB9-BA32-6E0A6E549289}"/>
          </ac:spMkLst>
        </pc:spChg>
        <pc:spChg chg="add mod">
          <ac:chgData name="Hiram Fleitas" userId="e10fcc43-9abd-4aad-af2d-b6bb7d9e18eb" providerId="ADAL" clId="{AD547821-B5F8-40FA-A3DF-B2A703962C7B}" dt="2022-02-05T21:42:36.181" v="20700" actId="1076"/>
          <ac:spMkLst>
            <pc:docMk/>
            <pc:sldMk cId="2203240458" sldId="2146846905"/>
            <ac:spMk id="10" creationId="{609C572C-F595-4B6E-A1F0-64ACF4C899C3}"/>
          </ac:spMkLst>
        </pc:spChg>
      </pc:sldChg>
      <pc:sldChg chg="addSp modSp add mod modAnim modNotesTx">
        <pc:chgData name="Hiram Fleitas" userId="e10fcc43-9abd-4aad-af2d-b6bb7d9e18eb" providerId="ADAL" clId="{AD547821-B5F8-40FA-A3DF-B2A703962C7B}" dt="2022-02-17T07:58:28.999" v="70540" actId="6549"/>
        <pc:sldMkLst>
          <pc:docMk/>
          <pc:sldMk cId="1138330497" sldId="2146846906"/>
        </pc:sldMkLst>
        <pc:spChg chg="mod">
          <ac:chgData name="Hiram Fleitas" userId="e10fcc43-9abd-4aad-af2d-b6bb7d9e18eb" providerId="ADAL" clId="{AD547821-B5F8-40FA-A3DF-B2A703962C7B}" dt="2022-02-05T22:03:48.498" v="20939" actId="20577"/>
          <ac:spMkLst>
            <pc:docMk/>
            <pc:sldMk cId="1138330497" sldId="2146846906"/>
            <ac:spMk id="2" creationId="{5956BEE6-1377-48B3-AD20-80829BE24D4E}"/>
          </ac:spMkLst>
        </pc:spChg>
        <pc:spChg chg="add mod">
          <ac:chgData name="Hiram Fleitas" userId="e10fcc43-9abd-4aad-af2d-b6bb7d9e18eb" providerId="ADAL" clId="{AD547821-B5F8-40FA-A3DF-B2A703962C7B}" dt="2022-02-05T22:06:22.085" v="20953" actId="1076"/>
          <ac:spMkLst>
            <pc:docMk/>
            <pc:sldMk cId="1138330497" sldId="2146846906"/>
            <ac:spMk id="4" creationId="{AFFD1142-D20B-46B0-B98D-98FA1731E40B}"/>
          </ac:spMkLst>
        </pc:spChg>
        <pc:spChg chg="add mod">
          <ac:chgData name="Hiram Fleitas" userId="e10fcc43-9abd-4aad-af2d-b6bb7d9e18eb" providerId="ADAL" clId="{AD547821-B5F8-40FA-A3DF-B2A703962C7B}" dt="2022-02-05T22:07:51.488" v="20995" actId="20577"/>
          <ac:spMkLst>
            <pc:docMk/>
            <pc:sldMk cId="1138330497" sldId="2146846906"/>
            <ac:spMk id="6" creationId="{51415417-0336-4081-81D9-9F766DA435BF}"/>
          </ac:spMkLst>
        </pc:spChg>
        <pc:spChg chg="add mod">
          <ac:chgData name="Hiram Fleitas" userId="e10fcc43-9abd-4aad-af2d-b6bb7d9e18eb" providerId="ADAL" clId="{AD547821-B5F8-40FA-A3DF-B2A703962C7B}" dt="2022-02-05T22:06:22.085" v="20953" actId="1076"/>
          <ac:spMkLst>
            <pc:docMk/>
            <pc:sldMk cId="1138330497" sldId="2146846906"/>
            <ac:spMk id="8" creationId="{8A0BA96A-A417-421D-BFCC-D9B67A5C3C19}"/>
          </ac:spMkLst>
        </pc:spChg>
        <pc:spChg chg="add mod">
          <ac:chgData name="Hiram Fleitas" userId="e10fcc43-9abd-4aad-af2d-b6bb7d9e18eb" providerId="ADAL" clId="{AD547821-B5F8-40FA-A3DF-B2A703962C7B}" dt="2022-02-05T22:06:00.597" v="20952" actId="20577"/>
          <ac:spMkLst>
            <pc:docMk/>
            <pc:sldMk cId="1138330497" sldId="2146846906"/>
            <ac:spMk id="10" creationId="{FAB4E0D8-A1EA-4E79-9589-6BB68D6F9D9A}"/>
          </ac:spMkLst>
        </pc:spChg>
        <pc:spChg chg="add mod">
          <ac:chgData name="Hiram Fleitas" userId="e10fcc43-9abd-4aad-af2d-b6bb7d9e18eb" providerId="ADAL" clId="{AD547821-B5F8-40FA-A3DF-B2A703962C7B}" dt="2022-02-17T07:54:38.451" v="70487" actId="113"/>
          <ac:spMkLst>
            <pc:docMk/>
            <pc:sldMk cId="1138330497" sldId="2146846906"/>
            <ac:spMk id="12" creationId="{BE5CF472-FB62-4A0A-AE26-E206E7CBD32B}"/>
          </ac:spMkLst>
        </pc:spChg>
        <pc:spChg chg="add mod">
          <ac:chgData name="Hiram Fleitas" userId="e10fcc43-9abd-4aad-af2d-b6bb7d9e18eb" providerId="ADAL" clId="{AD547821-B5F8-40FA-A3DF-B2A703962C7B}" dt="2022-02-16T22:41:33.046" v="65401" actId="962"/>
          <ac:spMkLst>
            <pc:docMk/>
            <pc:sldMk cId="1138330497" sldId="2146846906"/>
            <ac:spMk id="13" creationId="{2D8F6DCD-27D9-4670-807C-06AF4B87F221}"/>
          </ac:spMkLst>
        </pc:spChg>
      </pc:sldChg>
      <pc:sldChg chg="addSp delSp modSp add mod">
        <pc:chgData name="Hiram Fleitas" userId="e10fcc43-9abd-4aad-af2d-b6bb7d9e18eb" providerId="ADAL" clId="{AD547821-B5F8-40FA-A3DF-B2A703962C7B}" dt="2022-02-05T23:27:09.851" v="21504" actId="113"/>
        <pc:sldMkLst>
          <pc:docMk/>
          <pc:sldMk cId="1494427676" sldId="2146846907"/>
        </pc:sldMkLst>
        <pc:spChg chg="mod">
          <ac:chgData name="Hiram Fleitas" userId="e10fcc43-9abd-4aad-af2d-b6bb7d9e18eb" providerId="ADAL" clId="{AD547821-B5F8-40FA-A3DF-B2A703962C7B}" dt="2022-02-05T23:23:41.584" v="21434" actId="20577"/>
          <ac:spMkLst>
            <pc:docMk/>
            <pc:sldMk cId="1494427676" sldId="2146846907"/>
            <ac:spMk id="2" creationId="{5956BEE6-1377-48B3-AD20-80829BE24D4E}"/>
          </ac:spMkLst>
        </pc:spChg>
        <pc:spChg chg="add mod">
          <ac:chgData name="Hiram Fleitas" userId="e10fcc43-9abd-4aad-af2d-b6bb7d9e18eb" providerId="ADAL" clId="{AD547821-B5F8-40FA-A3DF-B2A703962C7B}" dt="2022-02-05T23:27:09.851" v="21504" actId="113"/>
          <ac:spMkLst>
            <pc:docMk/>
            <pc:sldMk cId="1494427676" sldId="2146846907"/>
            <ac:spMk id="4" creationId="{0A6DE974-826A-464C-87A6-86F193396219}"/>
          </ac:spMkLst>
        </pc:spChg>
        <pc:spChg chg="add del">
          <ac:chgData name="Hiram Fleitas" userId="e10fcc43-9abd-4aad-af2d-b6bb7d9e18eb" providerId="ADAL" clId="{AD547821-B5F8-40FA-A3DF-B2A703962C7B}" dt="2022-02-05T23:24:06.593" v="21439"/>
          <ac:spMkLst>
            <pc:docMk/>
            <pc:sldMk cId="1494427676" sldId="2146846907"/>
            <ac:spMk id="5" creationId="{41693664-4D29-4A85-9BFA-3E0D0C4CB317}"/>
          </ac:spMkLst>
        </pc:spChg>
        <pc:spChg chg="add del">
          <ac:chgData name="Hiram Fleitas" userId="e10fcc43-9abd-4aad-af2d-b6bb7d9e18eb" providerId="ADAL" clId="{AD547821-B5F8-40FA-A3DF-B2A703962C7B}" dt="2022-02-05T23:24:42.242" v="21447"/>
          <ac:spMkLst>
            <pc:docMk/>
            <pc:sldMk cId="1494427676" sldId="2146846907"/>
            <ac:spMk id="6" creationId="{34042368-D093-4765-88B5-91A852E0F86B}"/>
          </ac:spMkLst>
        </pc:spChg>
      </pc:sldChg>
      <pc:sldChg chg="modSp add del mod modAnim">
        <pc:chgData name="Hiram Fleitas" userId="e10fcc43-9abd-4aad-af2d-b6bb7d9e18eb" providerId="ADAL" clId="{AD547821-B5F8-40FA-A3DF-B2A703962C7B}" dt="2022-02-15T22:11:58.288" v="54393" actId="2696"/>
        <pc:sldMkLst>
          <pc:docMk/>
          <pc:sldMk cId="329769926" sldId="2146846908"/>
        </pc:sldMkLst>
        <pc:spChg chg="mod">
          <ac:chgData name="Hiram Fleitas" userId="e10fcc43-9abd-4aad-af2d-b6bb7d9e18eb" providerId="ADAL" clId="{AD547821-B5F8-40FA-A3DF-B2A703962C7B}" dt="2022-02-15T21:54:08.219" v="54300" actId="208"/>
          <ac:spMkLst>
            <pc:docMk/>
            <pc:sldMk cId="329769926" sldId="2146846908"/>
            <ac:spMk id="3" creationId="{E5395A1D-EAFE-424E-9670-3FAB4AD9E5E9}"/>
          </ac:spMkLst>
        </pc:spChg>
        <pc:spChg chg="mod">
          <ac:chgData name="Hiram Fleitas" userId="e10fcc43-9abd-4aad-af2d-b6bb7d9e18eb" providerId="ADAL" clId="{AD547821-B5F8-40FA-A3DF-B2A703962C7B}" dt="2022-02-15T22:05:39.166" v="54368" actId="12788"/>
          <ac:spMkLst>
            <pc:docMk/>
            <pc:sldMk cId="329769926" sldId="2146846908"/>
            <ac:spMk id="21" creationId="{BF0EB660-60F2-4B6C-8DC9-B6375E25F859}"/>
          </ac:spMkLst>
        </pc:spChg>
        <pc:spChg chg="mod">
          <ac:chgData name="Hiram Fleitas" userId="e10fcc43-9abd-4aad-af2d-b6bb7d9e18eb" providerId="ADAL" clId="{AD547821-B5F8-40FA-A3DF-B2A703962C7B}" dt="2022-02-15T22:05:32.462" v="54367" actId="12788"/>
          <ac:spMkLst>
            <pc:docMk/>
            <pc:sldMk cId="329769926" sldId="2146846908"/>
            <ac:spMk id="23" creationId="{CCEA6150-0C8E-4DD0-AC89-D4F7EC1248E9}"/>
          </ac:spMkLst>
        </pc:spChg>
        <pc:spChg chg="mod">
          <ac:chgData name="Hiram Fleitas" userId="e10fcc43-9abd-4aad-af2d-b6bb7d9e18eb" providerId="ADAL" clId="{AD547821-B5F8-40FA-A3DF-B2A703962C7B}" dt="2022-02-15T22:05:39.166" v="54368" actId="12788"/>
          <ac:spMkLst>
            <pc:docMk/>
            <pc:sldMk cId="329769926" sldId="2146846908"/>
            <ac:spMk id="27" creationId="{C8A4A7B6-A1BE-4079-B4B3-BEEBB6EC1C71}"/>
          </ac:spMkLst>
        </pc:spChg>
        <pc:spChg chg="mod">
          <ac:chgData name="Hiram Fleitas" userId="e10fcc43-9abd-4aad-af2d-b6bb7d9e18eb" providerId="ADAL" clId="{AD547821-B5F8-40FA-A3DF-B2A703962C7B}" dt="2022-02-15T22:05:32.462" v="54367" actId="12788"/>
          <ac:spMkLst>
            <pc:docMk/>
            <pc:sldMk cId="329769926" sldId="2146846908"/>
            <ac:spMk id="28" creationId="{DC8E8B33-BFA1-4650-A03A-7E6275E63F0B}"/>
          </ac:spMkLst>
        </pc:spChg>
        <pc:picChg chg="mod">
          <ac:chgData name="Hiram Fleitas" userId="e10fcc43-9abd-4aad-af2d-b6bb7d9e18eb" providerId="ADAL" clId="{AD547821-B5F8-40FA-A3DF-B2A703962C7B}" dt="2022-02-15T22:05:39.166" v="54368" actId="12788"/>
          <ac:picMkLst>
            <pc:docMk/>
            <pc:sldMk cId="329769926" sldId="2146846908"/>
            <ac:picMk id="17" creationId="{3EA14C88-48E9-4B51-AF20-6732B3CF5711}"/>
          </ac:picMkLst>
        </pc:picChg>
        <pc:picChg chg="mod">
          <ac:chgData name="Hiram Fleitas" userId="e10fcc43-9abd-4aad-af2d-b6bb7d9e18eb" providerId="ADAL" clId="{AD547821-B5F8-40FA-A3DF-B2A703962C7B}" dt="2022-02-15T22:05:32.462" v="54367" actId="12788"/>
          <ac:picMkLst>
            <pc:docMk/>
            <pc:sldMk cId="329769926" sldId="2146846908"/>
            <ac:picMk id="1028" creationId="{93641228-A135-493B-9F45-21EADF2C8C4A}"/>
          </ac:picMkLst>
        </pc:picChg>
      </pc:sldChg>
      <pc:sldChg chg="addSp delSp modSp add del mod modNotesTx">
        <pc:chgData name="Hiram Fleitas" userId="e10fcc43-9abd-4aad-af2d-b6bb7d9e18eb" providerId="ADAL" clId="{AD547821-B5F8-40FA-A3DF-B2A703962C7B}" dt="2022-02-06T01:00:24.796" v="22045" actId="2696"/>
        <pc:sldMkLst>
          <pc:docMk/>
          <pc:sldMk cId="2356747805" sldId="2146846908"/>
        </pc:sldMkLst>
        <pc:spChg chg="mod">
          <ac:chgData name="Hiram Fleitas" userId="e10fcc43-9abd-4aad-af2d-b6bb7d9e18eb" providerId="ADAL" clId="{AD547821-B5F8-40FA-A3DF-B2A703962C7B}" dt="2022-02-06T00:06:21.440" v="21726" actId="20577"/>
          <ac:spMkLst>
            <pc:docMk/>
            <pc:sldMk cId="2356747805" sldId="2146846908"/>
            <ac:spMk id="2" creationId="{5956BEE6-1377-48B3-AD20-80829BE24D4E}"/>
          </ac:spMkLst>
        </pc:spChg>
        <pc:spChg chg="add mod">
          <ac:chgData name="Hiram Fleitas" userId="e10fcc43-9abd-4aad-af2d-b6bb7d9e18eb" providerId="ADAL" clId="{AD547821-B5F8-40FA-A3DF-B2A703962C7B}" dt="2022-02-06T00:05:56.292" v="21709" actId="1076"/>
          <ac:spMkLst>
            <pc:docMk/>
            <pc:sldMk cId="2356747805" sldId="2146846908"/>
            <ac:spMk id="4" creationId="{40B94345-88A7-4D90-9060-78F4E305D176}"/>
          </ac:spMkLst>
        </pc:spChg>
        <pc:spChg chg="add mod">
          <ac:chgData name="Hiram Fleitas" userId="e10fcc43-9abd-4aad-af2d-b6bb7d9e18eb" providerId="ADAL" clId="{AD547821-B5F8-40FA-A3DF-B2A703962C7B}" dt="2022-02-06T00:20:19.434" v="21771" actId="20577"/>
          <ac:spMkLst>
            <pc:docMk/>
            <pc:sldMk cId="2356747805" sldId="2146846908"/>
            <ac:spMk id="6" creationId="{CFB95C3C-0BFB-4FB8-B061-E1D972CCB662}"/>
          </ac:spMkLst>
        </pc:spChg>
        <pc:spChg chg="add mod">
          <ac:chgData name="Hiram Fleitas" userId="e10fcc43-9abd-4aad-af2d-b6bb7d9e18eb" providerId="ADAL" clId="{AD547821-B5F8-40FA-A3DF-B2A703962C7B}" dt="2022-02-06T00:06:06.649" v="21711" actId="1076"/>
          <ac:spMkLst>
            <pc:docMk/>
            <pc:sldMk cId="2356747805" sldId="2146846908"/>
            <ac:spMk id="8" creationId="{B1B7FE49-619A-4D5A-B61B-47EB17C88ED5}"/>
          </ac:spMkLst>
        </pc:spChg>
        <pc:spChg chg="add del">
          <ac:chgData name="Hiram Fleitas" userId="e10fcc43-9abd-4aad-af2d-b6bb7d9e18eb" providerId="ADAL" clId="{AD547821-B5F8-40FA-A3DF-B2A703962C7B}" dt="2022-02-06T00:06:00.146" v="21710" actId="478"/>
          <ac:spMkLst>
            <pc:docMk/>
            <pc:sldMk cId="2356747805" sldId="2146846908"/>
            <ac:spMk id="10" creationId="{A01AFAD8-DD60-433B-B20E-BC43E50D276F}"/>
          </ac:spMkLst>
        </pc:spChg>
      </pc:sldChg>
      <pc:sldChg chg="modSp add mod">
        <pc:chgData name="Hiram Fleitas" userId="e10fcc43-9abd-4aad-af2d-b6bb7d9e18eb" providerId="ADAL" clId="{AD547821-B5F8-40FA-A3DF-B2A703962C7B}" dt="2022-02-05T22:07:02.056" v="20957" actId="20577"/>
        <pc:sldMkLst>
          <pc:docMk/>
          <pc:sldMk cId="1314432105" sldId="2146846909"/>
        </pc:sldMkLst>
        <pc:spChg chg="mod">
          <ac:chgData name="Hiram Fleitas" userId="e10fcc43-9abd-4aad-af2d-b6bb7d9e18eb" providerId="ADAL" clId="{AD547821-B5F8-40FA-A3DF-B2A703962C7B}" dt="2022-02-05T21:52:00.261" v="20742" actId="12"/>
          <ac:spMkLst>
            <pc:docMk/>
            <pc:sldMk cId="1314432105" sldId="2146846909"/>
            <ac:spMk id="4" creationId="{4E7AB9DF-276D-44E9-ACD1-15BE2359162B}"/>
          </ac:spMkLst>
        </pc:spChg>
        <pc:spChg chg="mod">
          <ac:chgData name="Hiram Fleitas" userId="e10fcc43-9abd-4aad-af2d-b6bb7d9e18eb" providerId="ADAL" clId="{AD547821-B5F8-40FA-A3DF-B2A703962C7B}" dt="2022-02-05T21:51:56.874" v="20741" actId="1076"/>
          <ac:spMkLst>
            <pc:docMk/>
            <pc:sldMk cId="1314432105" sldId="2146846909"/>
            <ac:spMk id="6" creationId="{4B1779BF-1486-47FC-9798-E3DF7B24FA33}"/>
          </ac:spMkLst>
        </pc:spChg>
        <pc:spChg chg="mod">
          <ac:chgData name="Hiram Fleitas" userId="e10fcc43-9abd-4aad-af2d-b6bb7d9e18eb" providerId="ADAL" clId="{AD547821-B5F8-40FA-A3DF-B2A703962C7B}" dt="2022-02-05T22:07:02.056" v="20957" actId="20577"/>
          <ac:spMkLst>
            <pc:docMk/>
            <pc:sldMk cId="1314432105" sldId="2146846909"/>
            <ac:spMk id="8" creationId="{39FC2093-2453-4DB9-BA32-6E0A6E549289}"/>
          </ac:spMkLst>
        </pc:spChg>
        <pc:spChg chg="mod">
          <ac:chgData name="Hiram Fleitas" userId="e10fcc43-9abd-4aad-af2d-b6bb7d9e18eb" providerId="ADAL" clId="{AD547821-B5F8-40FA-A3DF-B2A703962C7B}" dt="2022-02-05T21:54:29.021" v="20760" actId="6549"/>
          <ac:spMkLst>
            <pc:docMk/>
            <pc:sldMk cId="1314432105" sldId="2146846909"/>
            <ac:spMk id="10" creationId="{609C572C-F595-4B6E-A1F0-64ACF4C899C3}"/>
          </ac:spMkLst>
        </pc:spChg>
      </pc:sldChg>
      <pc:sldChg chg="modSp add mod modNotesTx">
        <pc:chgData name="Hiram Fleitas" userId="e10fcc43-9abd-4aad-af2d-b6bb7d9e18eb" providerId="ADAL" clId="{AD547821-B5F8-40FA-A3DF-B2A703962C7B}" dt="2022-02-05T22:03:09.117" v="20873" actId="6549"/>
        <pc:sldMkLst>
          <pc:docMk/>
          <pc:sldMk cId="357957213" sldId="2146846910"/>
        </pc:sldMkLst>
        <pc:spChg chg="mod">
          <ac:chgData name="Hiram Fleitas" userId="e10fcc43-9abd-4aad-af2d-b6bb7d9e18eb" providerId="ADAL" clId="{AD547821-B5F8-40FA-A3DF-B2A703962C7B}" dt="2022-02-05T21:55:38.416" v="20794" actId="5793"/>
          <ac:spMkLst>
            <pc:docMk/>
            <pc:sldMk cId="357957213" sldId="2146846910"/>
            <ac:spMk id="4" creationId="{4E7AB9DF-276D-44E9-ACD1-15BE2359162B}"/>
          </ac:spMkLst>
        </pc:spChg>
        <pc:spChg chg="mod">
          <ac:chgData name="Hiram Fleitas" userId="e10fcc43-9abd-4aad-af2d-b6bb7d9e18eb" providerId="ADAL" clId="{AD547821-B5F8-40FA-A3DF-B2A703962C7B}" dt="2022-02-05T22:00:15.553" v="20821" actId="1076"/>
          <ac:spMkLst>
            <pc:docMk/>
            <pc:sldMk cId="357957213" sldId="2146846910"/>
            <ac:spMk id="6" creationId="{4B1779BF-1486-47FC-9798-E3DF7B24FA33}"/>
          </ac:spMkLst>
        </pc:spChg>
        <pc:spChg chg="mod">
          <ac:chgData name="Hiram Fleitas" userId="e10fcc43-9abd-4aad-af2d-b6bb7d9e18eb" providerId="ADAL" clId="{AD547821-B5F8-40FA-A3DF-B2A703962C7B}" dt="2022-02-05T22:03:01.980" v="20872" actId="6549"/>
          <ac:spMkLst>
            <pc:docMk/>
            <pc:sldMk cId="357957213" sldId="2146846910"/>
            <ac:spMk id="8" creationId="{39FC2093-2453-4DB9-BA32-6E0A6E549289}"/>
          </ac:spMkLst>
        </pc:spChg>
        <pc:spChg chg="mod">
          <ac:chgData name="Hiram Fleitas" userId="e10fcc43-9abd-4aad-af2d-b6bb7d9e18eb" providerId="ADAL" clId="{AD547821-B5F8-40FA-A3DF-B2A703962C7B}" dt="2022-02-05T22:02:58.218" v="20871" actId="20577"/>
          <ac:spMkLst>
            <pc:docMk/>
            <pc:sldMk cId="357957213" sldId="2146846910"/>
            <ac:spMk id="10" creationId="{609C572C-F595-4B6E-A1F0-64ACF4C899C3}"/>
          </ac:spMkLst>
        </pc:spChg>
      </pc:sldChg>
      <pc:sldChg chg="addSp modSp add mod modAnim modNotesTx">
        <pc:chgData name="Hiram Fleitas" userId="e10fcc43-9abd-4aad-af2d-b6bb7d9e18eb" providerId="ADAL" clId="{AD547821-B5F8-40FA-A3DF-B2A703962C7B}" dt="2022-02-17T07:55:21.127" v="70489" actId="113"/>
        <pc:sldMkLst>
          <pc:docMk/>
          <pc:sldMk cId="3712798726" sldId="2146846911"/>
        </pc:sldMkLst>
        <pc:spChg chg="mod">
          <ac:chgData name="Hiram Fleitas" userId="e10fcc43-9abd-4aad-af2d-b6bb7d9e18eb" providerId="ADAL" clId="{AD547821-B5F8-40FA-A3DF-B2A703962C7B}" dt="2022-02-05T22:24:28.483" v="21041" actId="20577"/>
          <ac:spMkLst>
            <pc:docMk/>
            <pc:sldMk cId="3712798726" sldId="2146846911"/>
            <ac:spMk id="2" creationId="{5956BEE6-1377-48B3-AD20-80829BE24D4E}"/>
          </ac:spMkLst>
        </pc:spChg>
        <pc:spChg chg="mod">
          <ac:chgData name="Hiram Fleitas" userId="e10fcc43-9abd-4aad-af2d-b6bb7d9e18eb" providerId="ADAL" clId="{AD547821-B5F8-40FA-A3DF-B2A703962C7B}" dt="2022-02-05T22:25:30.861" v="21051" actId="1076"/>
          <ac:spMkLst>
            <pc:docMk/>
            <pc:sldMk cId="3712798726" sldId="2146846911"/>
            <ac:spMk id="4" creationId="{AFFD1142-D20B-46B0-B98D-98FA1731E40B}"/>
          </ac:spMkLst>
        </pc:spChg>
        <pc:spChg chg="mod">
          <ac:chgData name="Hiram Fleitas" userId="e10fcc43-9abd-4aad-af2d-b6bb7d9e18eb" providerId="ADAL" clId="{AD547821-B5F8-40FA-A3DF-B2A703962C7B}" dt="2022-02-05T22:58:22.632" v="21223" actId="207"/>
          <ac:spMkLst>
            <pc:docMk/>
            <pc:sldMk cId="3712798726" sldId="2146846911"/>
            <ac:spMk id="6" creationId="{51415417-0336-4081-81D9-9F766DA435BF}"/>
          </ac:spMkLst>
        </pc:spChg>
        <pc:spChg chg="mod">
          <ac:chgData name="Hiram Fleitas" userId="e10fcc43-9abd-4aad-af2d-b6bb7d9e18eb" providerId="ADAL" clId="{AD547821-B5F8-40FA-A3DF-B2A703962C7B}" dt="2022-02-05T22:55:51.866" v="21141" actId="20577"/>
          <ac:spMkLst>
            <pc:docMk/>
            <pc:sldMk cId="3712798726" sldId="2146846911"/>
            <ac:spMk id="8" creationId="{8A0BA96A-A417-421D-BFCC-D9B67A5C3C19}"/>
          </ac:spMkLst>
        </pc:spChg>
        <pc:spChg chg="add mod">
          <ac:chgData name="Hiram Fleitas" userId="e10fcc43-9abd-4aad-af2d-b6bb7d9e18eb" providerId="ADAL" clId="{AD547821-B5F8-40FA-A3DF-B2A703962C7B}" dt="2022-02-16T22:41:48.472" v="65451" actId="962"/>
          <ac:spMkLst>
            <pc:docMk/>
            <pc:sldMk cId="3712798726" sldId="2146846911"/>
            <ac:spMk id="9" creationId="{A8390F19-583B-4773-BE7B-83F22096E403}"/>
          </ac:spMkLst>
        </pc:spChg>
        <pc:spChg chg="mod">
          <ac:chgData name="Hiram Fleitas" userId="e10fcc43-9abd-4aad-af2d-b6bb7d9e18eb" providerId="ADAL" clId="{AD547821-B5F8-40FA-A3DF-B2A703962C7B}" dt="2022-02-05T22:24:41.926" v="21044" actId="6549"/>
          <ac:spMkLst>
            <pc:docMk/>
            <pc:sldMk cId="3712798726" sldId="2146846911"/>
            <ac:spMk id="10" creationId="{FAB4E0D8-A1EA-4E79-9589-6BB68D6F9D9A}"/>
          </ac:spMkLst>
        </pc:spChg>
        <pc:spChg chg="mod">
          <ac:chgData name="Hiram Fleitas" userId="e10fcc43-9abd-4aad-af2d-b6bb7d9e18eb" providerId="ADAL" clId="{AD547821-B5F8-40FA-A3DF-B2A703962C7B}" dt="2022-02-17T07:55:21.127" v="70489" actId="113"/>
          <ac:spMkLst>
            <pc:docMk/>
            <pc:sldMk cId="3712798726" sldId="2146846911"/>
            <ac:spMk id="12" creationId="{BE5CF472-FB62-4A0A-AE26-E206E7CBD32B}"/>
          </ac:spMkLst>
        </pc:spChg>
      </pc:sldChg>
      <pc:sldChg chg="addSp delSp modSp add mod modCm modNotesTx">
        <pc:chgData name="Hiram Fleitas" userId="e10fcc43-9abd-4aad-af2d-b6bb7d9e18eb" providerId="ADAL" clId="{AD547821-B5F8-40FA-A3DF-B2A703962C7B}" dt="2022-02-19T18:57:11.179" v="73841"/>
        <pc:sldMkLst>
          <pc:docMk/>
          <pc:sldMk cId="784605444" sldId="2146846912"/>
        </pc:sldMkLst>
        <pc:spChg chg="mod">
          <ac:chgData name="Hiram Fleitas" userId="e10fcc43-9abd-4aad-af2d-b6bb7d9e18eb" providerId="ADAL" clId="{AD547821-B5F8-40FA-A3DF-B2A703962C7B}" dt="2022-02-06T02:32:22.576" v="22643" actId="20577"/>
          <ac:spMkLst>
            <pc:docMk/>
            <pc:sldMk cId="784605444" sldId="2146846912"/>
            <ac:spMk id="2" creationId="{5956BEE6-1377-48B3-AD20-80829BE24D4E}"/>
          </ac:spMkLst>
        </pc:spChg>
        <pc:spChg chg="add mod">
          <ac:chgData name="Hiram Fleitas" userId="e10fcc43-9abd-4aad-af2d-b6bb7d9e18eb" providerId="ADAL" clId="{AD547821-B5F8-40FA-A3DF-B2A703962C7B}" dt="2022-02-05T23:40:51.334" v="21690" actId="14100"/>
          <ac:spMkLst>
            <pc:docMk/>
            <pc:sldMk cId="784605444" sldId="2146846912"/>
            <ac:spMk id="4" creationId="{723ED9FC-8101-4BB2-958B-E3576376EEC0}"/>
          </ac:spMkLst>
        </pc:spChg>
        <pc:spChg chg="add del">
          <ac:chgData name="Hiram Fleitas" userId="e10fcc43-9abd-4aad-af2d-b6bb7d9e18eb" providerId="ADAL" clId="{AD547821-B5F8-40FA-A3DF-B2A703962C7B}" dt="2022-02-05T23:38:36.797" v="21663"/>
          <ac:spMkLst>
            <pc:docMk/>
            <pc:sldMk cId="784605444" sldId="2146846912"/>
            <ac:spMk id="5" creationId="{92803CE3-79E5-48EA-A32D-41DA36F3DB70}"/>
          </ac:spMkLst>
        </pc:spChg>
        <pc:spChg chg="add del">
          <ac:chgData name="Hiram Fleitas" userId="e10fcc43-9abd-4aad-af2d-b6bb7d9e18eb" providerId="ADAL" clId="{AD547821-B5F8-40FA-A3DF-B2A703962C7B}" dt="2022-02-05T23:39:47.052" v="21678"/>
          <ac:spMkLst>
            <pc:docMk/>
            <pc:sldMk cId="784605444" sldId="2146846912"/>
            <ac:spMk id="6" creationId="{E3A75180-43D2-4ADA-9A6E-DBE360B70393}"/>
          </ac:spMkLst>
        </pc:spChg>
        <pc:spChg chg="add del">
          <ac:chgData name="Hiram Fleitas" userId="e10fcc43-9abd-4aad-af2d-b6bb7d9e18eb" providerId="ADAL" clId="{AD547821-B5F8-40FA-A3DF-B2A703962C7B}" dt="2022-02-05T23:40:14.408" v="21683"/>
          <ac:spMkLst>
            <pc:docMk/>
            <pc:sldMk cId="784605444" sldId="2146846912"/>
            <ac:spMk id="7" creationId="{5C2E13E0-A79C-4817-9C2C-B8234CD6B742}"/>
          </ac:spMkLst>
        </pc:spChg>
      </pc:sldChg>
      <pc:sldChg chg="addSp delSp modSp add mod modAnim modNotesTx">
        <pc:chgData name="Hiram Fleitas" userId="e10fcc43-9abd-4aad-af2d-b6bb7d9e18eb" providerId="ADAL" clId="{AD547821-B5F8-40FA-A3DF-B2A703962C7B}" dt="2022-02-17T07:57:53.245" v="70532" actId="113"/>
        <pc:sldMkLst>
          <pc:docMk/>
          <pc:sldMk cId="3247597335" sldId="2146846913"/>
        </pc:sldMkLst>
        <pc:spChg chg="mod">
          <ac:chgData name="Hiram Fleitas" userId="e10fcc43-9abd-4aad-af2d-b6bb7d9e18eb" providerId="ADAL" clId="{AD547821-B5F8-40FA-A3DF-B2A703962C7B}" dt="2022-02-05T22:56:33.686" v="21216" actId="20577"/>
          <ac:spMkLst>
            <pc:docMk/>
            <pc:sldMk cId="3247597335" sldId="2146846913"/>
            <ac:spMk id="2" creationId="{5956BEE6-1377-48B3-AD20-80829BE24D4E}"/>
          </ac:spMkLst>
        </pc:spChg>
        <pc:spChg chg="add del">
          <ac:chgData name="Hiram Fleitas" userId="e10fcc43-9abd-4aad-af2d-b6bb7d9e18eb" providerId="ADAL" clId="{AD547821-B5F8-40FA-A3DF-B2A703962C7B}" dt="2022-02-05T23:03:21.592" v="21245"/>
          <ac:spMkLst>
            <pc:docMk/>
            <pc:sldMk cId="3247597335" sldId="2146846913"/>
            <ac:spMk id="3" creationId="{6E78C8A5-3F8C-45EE-96D5-CECE6C13551E}"/>
          </ac:spMkLst>
        </pc:spChg>
        <pc:spChg chg="mod">
          <ac:chgData name="Hiram Fleitas" userId="e10fcc43-9abd-4aad-af2d-b6bb7d9e18eb" providerId="ADAL" clId="{AD547821-B5F8-40FA-A3DF-B2A703962C7B}" dt="2022-02-05T23:04:35.098" v="21260" actId="1076"/>
          <ac:spMkLst>
            <pc:docMk/>
            <pc:sldMk cId="3247597335" sldId="2146846913"/>
            <ac:spMk id="4" creationId="{AFFD1142-D20B-46B0-B98D-98FA1731E40B}"/>
          </ac:spMkLst>
        </pc:spChg>
        <pc:spChg chg="add del">
          <ac:chgData name="Hiram Fleitas" userId="e10fcc43-9abd-4aad-af2d-b6bb7d9e18eb" providerId="ADAL" clId="{AD547821-B5F8-40FA-A3DF-B2A703962C7B}" dt="2022-02-05T23:05:08.634" v="21269"/>
          <ac:spMkLst>
            <pc:docMk/>
            <pc:sldMk cId="3247597335" sldId="2146846913"/>
            <ac:spMk id="5" creationId="{DDF8961A-C069-4C6A-B14F-4F51D9DB3048}"/>
          </ac:spMkLst>
        </pc:spChg>
        <pc:spChg chg="mod">
          <ac:chgData name="Hiram Fleitas" userId="e10fcc43-9abd-4aad-af2d-b6bb7d9e18eb" providerId="ADAL" clId="{AD547821-B5F8-40FA-A3DF-B2A703962C7B}" dt="2022-02-05T23:04:35.098" v="21260" actId="1076"/>
          <ac:spMkLst>
            <pc:docMk/>
            <pc:sldMk cId="3247597335" sldId="2146846913"/>
            <ac:spMk id="6" creationId="{51415417-0336-4081-81D9-9F766DA435BF}"/>
          </ac:spMkLst>
        </pc:spChg>
        <pc:spChg chg="mod">
          <ac:chgData name="Hiram Fleitas" userId="e10fcc43-9abd-4aad-af2d-b6bb7d9e18eb" providerId="ADAL" clId="{AD547821-B5F8-40FA-A3DF-B2A703962C7B}" dt="2022-02-05T23:04:35.098" v="21260" actId="1076"/>
          <ac:spMkLst>
            <pc:docMk/>
            <pc:sldMk cId="3247597335" sldId="2146846913"/>
            <ac:spMk id="8" creationId="{8A0BA96A-A417-421D-BFCC-D9B67A5C3C19}"/>
          </ac:spMkLst>
        </pc:spChg>
        <pc:spChg chg="add mod">
          <ac:chgData name="Hiram Fleitas" userId="e10fcc43-9abd-4aad-af2d-b6bb7d9e18eb" providerId="ADAL" clId="{AD547821-B5F8-40FA-A3DF-B2A703962C7B}" dt="2022-02-16T22:42:00.563" v="65477" actId="962"/>
          <ac:spMkLst>
            <pc:docMk/>
            <pc:sldMk cId="3247597335" sldId="2146846913"/>
            <ac:spMk id="9" creationId="{62A4EEAD-E760-4D3C-A7A5-691844B37F09}"/>
          </ac:spMkLst>
        </pc:spChg>
        <pc:spChg chg="mod">
          <ac:chgData name="Hiram Fleitas" userId="e10fcc43-9abd-4aad-af2d-b6bb7d9e18eb" providerId="ADAL" clId="{AD547821-B5F8-40FA-A3DF-B2A703962C7B}" dt="2022-02-17T07:55:45.889" v="70490" actId="113"/>
          <ac:spMkLst>
            <pc:docMk/>
            <pc:sldMk cId="3247597335" sldId="2146846913"/>
            <ac:spMk id="10" creationId="{FAB4E0D8-A1EA-4E79-9589-6BB68D6F9D9A}"/>
          </ac:spMkLst>
        </pc:spChg>
        <pc:spChg chg="del mod">
          <ac:chgData name="Hiram Fleitas" userId="e10fcc43-9abd-4aad-af2d-b6bb7d9e18eb" providerId="ADAL" clId="{AD547821-B5F8-40FA-A3DF-B2A703962C7B}" dt="2022-02-05T23:03:34.189" v="21249" actId="478"/>
          <ac:spMkLst>
            <pc:docMk/>
            <pc:sldMk cId="3247597335" sldId="2146846913"/>
            <ac:spMk id="12" creationId="{BE5CF472-FB62-4A0A-AE26-E206E7CBD32B}"/>
          </ac:spMkLst>
        </pc:spChg>
      </pc:sldChg>
      <pc:sldChg chg="addSp delSp modSp add mod delAnim modNotesTx">
        <pc:chgData name="Hiram Fleitas" userId="e10fcc43-9abd-4aad-af2d-b6bb7d9e18eb" providerId="ADAL" clId="{AD547821-B5F8-40FA-A3DF-B2A703962C7B}" dt="2022-02-05T23:23:33.200" v="21427" actId="478"/>
        <pc:sldMkLst>
          <pc:docMk/>
          <pc:sldMk cId="493381110" sldId="2146846914"/>
        </pc:sldMkLst>
        <pc:spChg chg="add del">
          <ac:chgData name="Hiram Fleitas" userId="e10fcc43-9abd-4aad-af2d-b6bb7d9e18eb" providerId="ADAL" clId="{AD547821-B5F8-40FA-A3DF-B2A703962C7B}" dt="2022-02-05T23:21:37.905" v="21403"/>
          <ac:spMkLst>
            <pc:docMk/>
            <pc:sldMk cId="493381110" sldId="2146846914"/>
            <ac:spMk id="3" creationId="{D855C1A3-796A-4FC1-8846-408DA4E78E10}"/>
          </ac:spMkLst>
        </pc:spChg>
        <pc:spChg chg="mod">
          <ac:chgData name="Hiram Fleitas" userId="e10fcc43-9abd-4aad-af2d-b6bb7d9e18eb" providerId="ADAL" clId="{AD547821-B5F8-40FA-A3DF-B2A703962C7B}" dt="2022-02-05T23:23:18.216" v="21426" actId="1076"/>
          <ac:spMkLst>
            <pc:docMk/>
            <pc:sldMk cId="493381110" sldId="2146846914"/>
            <ac:spMk id="4" creationId="{AFFD1142-D20B-46B0-B98D-98FA1731E40B}"/>
          </ac:spMkLst>
        </pc:spChg>
        <pc:spChg chg="add del">
          <ac:chgData name="Hiram Fleitas" userId="e10fcc43-9abd-4aad-af2d-b6bb7d9e18eb" providerId="ADAL" clId="{AD547821-B5F8-40FA-A3DF-B2A703962C7B}" dt="2022-02-05T23:21:42.335" v="21406"/>
          <ac:spMkLst>
            <pc:docMk/>
            <pc:sldMk cId="493381110" sldId="2146846914"/>
            <ac:spMk id="5" creationId="{3433E9AC-5804-4960-9FAE-D9A41E5C865A}"/>
          </ac:spMkLst>
        </pc:spChg>
        <pc:spChg chg="mod">
          <ac:chgData name="Hiram Fleitas" userId="e10fcc43-9abd-4aad-af2d-b6bb7d9e18eb" providerId="ADAL" clId="{AD547821-B5F8-40FA-A3DF-B2A703962C7B}" dt="2022-02-05T23:23:18.216" v="21426" actId="1076"/>
          <ac:spMkLst>
            <pc:docMk/>
            <pc:sldMk cId="493381110" sldId="2146846914"/>
            <ac:spMk id="6" creationId="{51415417-0336-4081-81D9-9F766DA435BF}"/>
          </ac:spMkLst>
        </pc:spChg>
        <pc:spChg chg="mod">
          <ac:chgData name="Hiram Fleitas" userId="e10fcc43-9abd-4aad-af2d-b6bb7d9e18eb" providerId="ADAL" clId="{AD547821-B5F8-40FA-A3DF-B2A703962C7B}" dt="2022-02-05T23:23:18.216" v="21426" actId="1076"/>
          <ac:spMkLst>
            <pc:docMk/>
            <pc:sldMk cId="493381110" sldId="2146846914"/>
            <ac:spMk id="8" creationId="{8A0BA96A-A417-421D-BFCC-D9B67A5C3C19}"/>
          </ac:spMkLst>
        </pc:spChg>
        <pc:spChg chg="del">
          <ac:chgData name="Hiram Fleitas" userId="e10fcc43-9abd-4aad-af2d-b6bb7d9e18eb" providerId="ADAL" clId="{AD547821-B5F8-40FA-A3DF-B2A703962C7B}" dt="2022-02-05T23:23:33.200" v="21427" actId="478"/>
          <ac:spMkLst>
            <pc:docMk/>
            <pc:sldMk cId="493381110" sldId="2146846914"/>
            <ac:spMk id="9" creationId="{62A4EEAD-E760-4D3C-A7A5-691844B37F09}"/>
          </ac:spMkLst>
        </pc:spChg>
        <pc:spChg chg="mod">
          <ac:chgData name="Hiram Fleitas" userId="e10fcc43-9abd-4aad-af2d-b6bb7d9e18eb" providerId="ADAL" clId="{AD547821-B5F8-40FA-A3DF-B2A703962C7B}" dt="2022-02-05T23:22:53.646" v="21425" actId="6549"/>
          <ac:spMkLst>
            <pc:docMk/>
            <pc:sldMk cId="493381110" sldId="2146846914"/>
            <ac:spMk id="10" creationId="{FAB4E0D8-A1EA-4E79-9589-6BB68D6F9D9A}"/>
          </ac:spMkLst>
        </pc:spChg>
      </pc:sldChg>
      <pc:sldChg chg="addSp delSp modSp new mod delAnim modAnim modNotesTx">
        <pc:chgData name="Hiram Fleitas" userId="e10fcc43-9abd-4aad-af2d-b6bb7d9e18eb" providerId="ADAL" clId="{AD547821-B5F8-40FA-A3DF-B2A703962C7B}" dt="2022-02-17T01:18:36.055" v="65632" actId="962"/>
        <pc:sldMkLst>
          <pc:docMk/>
          <pc:sldMk cId="148522003" sldId="2146846915"/>
        </pc:sldMkLst>
        <pc:spChg chg="mod">
          <ac:chgData name="Hiram Fleitas" userId="e10fcc43-9abd-4aad-af2d-b6bb7d9e18eb" providerId="ADAL" clId="{AD547821-B5F8-40FA-A3DF-B2A703962C7B}" dt="2022-02-06T00:56:51.710" v="21970" actId="20577"/>
          <ac:spMkLst>
            <pc:docMk/>
            <pc:sldMk cId="148522003" sldId="2146846915"/>
            <ac:spMk id="2" creationId="{F7ABD80D-953E-404A-80BC-7440A1B55DBE}"/>
          </ac:spMkLst>
        </pc:spChg>
        <pc:spChg chg="add mod">
          <ac:chgData name="Hiram Fleitas" userId="e10fcc43-9abd-4aad-af2d-b6bb7d9e18eb" providerId="ADAL" clId="{AD547821-B5F8-40FA-A3DF-B2A703962C7B}" dt="2022-02-06T02:31:06.879" v="22610" actId="113"/>
          <ac:spMkLst>
            <pc:docMk/>
            <pc:sldMk cId="148522003" sldId="2146846915"/>
            <ac:spMk id="4" creationId="{2FDB77DD-2E75-4BC7-BA39-1FFBC2FDC98C}"/>
          </ac:spMkLst>
        </pc:spChg>
        <pc:spChg chg="add mod">
          <ac:chgData name="Hiram Fleitas" userId="e10fcc43-9abd-4aad-af2d-b6bb7d9e18eb" providerId="ADAL" clId="{AD547821-B5F8-40FA-A3DF-B2A703962C7B}" dt="2022-02-06T01:15:53.375" v="22366" actId="1076"/>
          <ac:spMkLst>
            <pc:docMk/>
            <pc:sldMk cId="148522003" sldId="2146846915"/>
            <ac:spMk id="6" creationId="{44D41B57-19EC-4C2B-AC03-D9DACB4D27C8}"/>
          </ac:spMkLst>
        </pc:spChg>
        <pc:spChg chg="add mod">
          <ac:chgData name="Hiram Fleitas" userId="e10fcc43-9abd-4aad-af2d-b6bb7d9e18eb" providerId="ADAL" clId="{AD547821-B5F8-40FA-A3DF-B2A703962C7B}" dt="2022-02-06T01:17:26.603" v="22385" actId="6549"/>
          <ac:spMkLst>
            <pc:docMk/>
            <pc:sldMk cId="148522003" sldId="2146846915"/>
            <ac:spMk id="8" creationId="{0D36230B-BE68-4003-8825-9107E2C8C553}"/>
          </ac:spMkLst>
        </pc:spChg>
        <pc:spChg chg="add mod">
          <ac:chgData name="Hiram Fleitas" userId="e10fcc43-9abd-4aad-af2d-b6bb7d9e18eb" providerId="ADAL" clId="{AD547821-B5F8-40FA-A3DF-B2A703962C7B}" dt="2022-02-06T01:17:23.192" v="22384" actId="6549"/>
          <ac:spMkLst>
            <pc:docMk/>
            <pc:sldMk cId="148522003" sldId="2146846915"/>
            <ac:spMk id="10" creationId="{AFB77B18-1EF9-4617-A7F7-6BBC59516DD7}"/>
          </ac:spMkLst>
        </pc:spChg>
        <pc:spChg chg="add del mod">
          <ac:chgData name="Hiram Fleitas" userId="e10fcc43-9abd-4aad-af2d-b6bb7d9e18eb" providerId="ADAL" clId="{AD547821-B5F8-40FA-A3DF-B2A703962C7B}" dt="2022-02-06T01:18:15.438" v="22392" actId="478"/>
          <ac:spMkLst>
            <pc:docMk/>
            <pc:sldMk cId="148522003" sldId="2146846915"/>
            <ac:spMk id="11" creationId="{34F17E8B-3022-4631-ACAA-F63F7A772907}"/>
          </ac:spMkLst>
        </pc:spChg>
        <pc:spChg chg="add mod">
          <ac:chgData name="Hiram Fleitas" userId="e10fcc43-9abd-4aad-af2d-b6bb7d9e18eb" providerId="ADAL" clId="{AD547821-B5F8-40FA-A3DF-B2A703962C7B}" dt="2022-02-17T01:18:00.514" v="65612" actId="962"/>
          <ac:spMkLst>
            <pc:docMk/>
            <pc:sldMk cId="148522003" sldId="2146846915"/>
            <ac:spMk id="12" creationId="{EDE29F4E-6444-4B8D-9431-5409C2ACBFA6}"/>
          </ac:spMkLst>
        </pc:spChg>
        <pc:spChg chg="add mod">
          <ac:chgData name="Hiram Fleitas" userId="e10fcc43-9abd-4aad-af2d-b6bb7d9e18eb" providerId="ADAL" clId="{AD547821-B5F8-40FA-A3DF-B2A703962C7B}" dt="2022-02-17T01:18:36.055" v="65632" actId="962"/>
          <ac:spMkLst>
            <pc:docMk/>
            <pc:sldMk cId="148522003" sldId="2146846915"/>
            <ac:spMk id="13" creationId="{2B234DD6-A3C0-4D32-A19F-EC5DEBAB95ED}"/>
          </ac:spMkLst>
        </pc:spChg>
      </pc:sldChg>
      <pc:sldChg chg="addSp modSp new del mod">
        <pc:chgData name="Hiram Fleitas" userId="e10fcc43-9abd-4aad-af2d-b6bb7d9e18eb" providerId="ADAL" clId="{AD547821-B5F8-40FA-A3DF-B2A703962C7B}" dt="2022-02-06T05:07:34.116" v="23224" actId="2696"/>
        <pc:sldMkLst>
          <pc:docMk/>
          <pc:sldMk cId="810280826" sldId="2146846916"/>
        </pc:sldMkLst>
        <pc:spChg chg="mod">
          <ac:chgData name="Hiram Fleitas" userId="e10fcc43-9abd-4aad-af2d-b6bb7d9e18eb" providerId="ADAL" clId="{AD547821-B5F8-40FA-A3DF-B2A703962C7B}" dt="2022-02-06T04:26:58.018" v="23113" actId="20577"/>
          <ac:spMkLst>
            <pc:docMk/>
            <pc:sldMk cId="810280826" sldId="2146846916"/>
            <ac:spMk id="2" creationId="{F6259EA5-10F3-445F-8A3B-624F3879C174}"/>
          </ac:spMkLst>
        </pc:spChg>
        <pc:spChg chg="add mod">
          <ac:chgData name="Hiram Fleitas" userId="e10fcc43-9abd-4aad-af2d-b6bb7d9e18eb" providerId="ADAL" clId="{AD547821-B5F8-40FA-A3DF-B2A703962C7B}" dt="2022-02-06T04:31:46.011" v="23131" actId="6549"/>
          <ac:spMkLst>
            <pc:docMk/>
            <pc:sldMk cId="810280826" sldId="2146846916"/>
            <ac:spMk id="4" creationId="{A1A7E6BC-225E-4CFF-8216-86B09DBB8AC9}"/>
          </ac:spMkLst>
        </pc:spChg>
      </pc:sldChg>
      <pc:sldChg chg="add">
        <pc:chgData name="Hiram Fleitas" userId="e10fcc43-9abd-4aad-af2d-b6bb7d9e18eb" providerId="ADAL" clId="{AD547821-B5F8-40FA-A3DF-B2A703962C7B}" dt="2022-02-15T21:45:35.971" v="54270"/>
        <pc:sldMkLst>
          <pc:docMk/>
          <pc:sldMk cId="3314702574" sldId="2146846916"/>
        </pc:sldMkLst>
      </pc:sldChg>
      <pc:sldChg chg="add modAnim">
        <pc:chgData name="Hiram Fleitas" userId="e10fcc43-9abd-4aad-af2d-b6bb7d9e18eb" providerId="ADAL" clId="{AD547821-B5F8-40FA-A3DF-B2A703962C7B}" dt="2022-02-15T22:07:46.036" v="54378"/>
        <pc:sldMkLst>
          <pc:docMk/>
          <pc:sldMk cId="814021182" sldId="2146846917"/>
        </pc:sldMkLst>
      </pc:sldChg>
      <pc:sldChg chg="modSp new del mod">
        <pc:chgData name="Hiram Fleitas" userId="e10fcc43-9abd-4aad-af2d-b6bb7d9e18eb" providerId="ADAL" clId="{AD547821-B5F8-40FA-A3DF-B2A703962C7B}" dt="2022-02-06T05:07:39.110" v="23225" actId="2696"/>
        <pc:sldMkLst>
          <pc:docMk/>
          <pc:sldMk cId="1706792318" sldId="2146846917"/>
        </pc:sldMkLst>
        <pc:spChg chg="mod">
          <ac:chgData name="Hiram Fleitas" userId="e10fcc43-9abd-4aad-af2d-b6bb7d9e18eb" providerId="ADAL" clId="{AD547821-B5F8-40FA-A3DF-B2A703962C7B}" dt="2022-02-06T04:27:03.884" v="23117" actId="20577"/>
          <ac:spMkLst>
            <pc:docMk/>
            <pc:sldMk cId="1706792318" sldId="2146846917"/>
            <ac:spMk id="2" creationId="{FA1A07B2-B67C-4F6E-894D-115318C9AF73}"/>
          </ac:spMkLst>
        </pc:spChg>
      </pc:sldChg>
      <pc:sldChg chg="addSp modSp add mod ord modAnim modNotesTx">
        <pc:chgData name="Hiram Fleitas" userId="e10fcc43-9abd-4aad-af2d-b6bb7d9e18eb" providerId="ADAL" clId="{AD547821-B5F8-40FA-A3DF-B2A703962C7B}" dt="2022-02-19T18:57:43.603" v="73843"/>
        <pc:sldMkLst>
          <pc:docMk/>
          <pc:sldMk cId="3395389128" sldId="2146846918"/>
        </pc:sldMkLst>
        <pc:spChg chg="mod">
          <ac:chgData name="Hiram Fleitas" userId="e10fcc43-9abd-4aad-af2d-b6bb7d9e18eb" providerId="ADAL" clId="{AD547821-B5F8-40FA-A3DF-B2A703962C7B}" dt="2022-02-06T03:25:12.699" v="22711" actId="207"/>
          <ac:spMkLst>
            <pc:docMk/>
            <pc:sldMk cId="3395389128" sldId="2146846918"/>
            <ac:spMk id="6" creationId="{CFB95C3C-0BFB-4FB8-B061-E1D972CCB662}"/>
          </ac:spMkLst>
        </pc:spChg>
        <pc:spChg chg="add mod">
          <ac:chgData name="Hiram Fleitas" userId="e10fcc43-9abd-4aad-af2d-b6bb7d9e18eb" providerId="ADAL" clId="{AD547821-B5F8-40FA-A3DF-B2A703962C7B}" dt="2022-02-16T22:42:08.429" v="65491" actId="962"/>
          <ac:spMkLst>
            <pc:docMk/>
            <pc:sldMk cId="3395389128" sldId="2146846918"/>
            <ac:spMk id="7" creationId="{19F271BF-B797-4FC0-8B5B-CD13AAF401A9}"/>
          </ac:spMkLst>
        </pc:spChg>
        <pc:spChg chg="mod">
          <ac:chgData name="Hiram Fleitas" userId="e10fcc43-9abd-4aad-af2d-b6bb7d9e18eb" providerId="ADAL" clId="{AD547821-B5F8-40FA-A3DF-B2A703962C7B}" dt="2022-02-06T01:00:34.290" v="22048" actId="20577"/>
          <ac:spMkLst>
            <pc:docMk/>
            <pc:sldMk cId="3395389128" sldId="2146846918"/>
            <ac:spMk id="8" creationId="{B1B7FE49-619A-4D5A-B61B-47EB17C88ED5}"/>
          </ac:spMkLst>
        </pc:spChg>
      </pc:sldChg>
      <pc:sldChg chg="addSp modSp add mod modAnim modNotesTx">
        <pc:chgData name="Hiram Fleitas" userId="e10fcc43-9abd-4aad-af2d-b6bb7d9e18eb" providerId="ADAL" clId="{AD547821-B5F8-40FA-A3DF-B2A703962C7B}" dt="2022-02-16T22:42:50.590" v="65545" actId="962"/>
        <pc:sldMkLst>
          <pc:docMk/>
          <pc:sldMk cId="4246235463" sldId="2146846919"/>
        </pc:sldMkLst>
        <pc:spChg chg="mod">
          <ac:chgData name="Hiram Fleitas" userId="e10fcc43-9abd-4aad-af2d-b6bb7d9e18eb" providerId="ADAL" clId="{AD547821-B5F8-40FA-A3DF-B2A703962C7B}" dt="2022-02-06T00:51:02.970" v="21866" actId="20577"/>
          <ac:spMkLst>
            <pc:docMk/>
            <pc:sldMk cId="4246235463" sldId="2146846919"/>
            <ac:spMk id="2" creationId="{5956BEE6-1377-48B3-AD20-80829BE24D4E}"/>
          </ac:spMkLst>
        </pc:spChg>
        <pc:spChg chg="mod">
          <ac:chgData name="Hiram Fleitas" userId="e10fcc43-9abd-4aad-af2d-b6bb7d9e18eb" providerId="ADAL" clId="{AD547821-B5F8-40FA-A3DF-B2A703962C7B}" dt="2022-02-06T01:10:13.415" v="22346" actId="1076"/>
          <ac:spMkLst>
            <pc:docMk/>
            <pc:sldMk cId="4246235463" sldId="2146846919"/>
            <ac:spMk id="4" creationId="{40B94345-88A7-4D90-9060-78F4E305D176}"/>
          </ac:spMkLst>
        </pc:spChg>
        <pc:spChg chg="mod">
          <ac:chgData name="Hiram Fleitas" userId="e10fcc43-9abd-4aad-af2d-b6bb7d9e18eb" providerId="ADAL" clId="{AD547821-B5F8-40FA-A3DF-B2A703962C7B}" dt="2022-02-06T03:25:05.945" v="22710" actId="207"/>
          <ac:spMkLst>
            <pc:docMk/>
            <pc:sldMk cId="4246235463" sldId="2146846919"/>
            <ac:spMk id="6" creationId="{CFB95C3C-0BFB-4FB8-B061-E1D972CCB662}"/>
          </ac:spMkLst>
        </pc:spChg>
        <pc:spChg chg="add mod">
          <ac:chgData name="Hiram Fleitas" userId="e10fcc43-9abd-4aad-af2d-b6bb7d9e18eb" providerId="ADAL" clId="{AD547821-B5F8-40FA-A3DF-B2A703962C7B}" dt="2022-02-16T22:42:38.520" v="65541" actId="962"/>
          <ac:spMkLst>
            <pc:docMk/>
            <pc:sldMk cId="4246235463" sldId="2146846919"/>
            <ac:spMk id="7" creationId="{64C2A95A-118A-463F-9FB4-80E50E5C7357}"/>
          </ac:spMkLst>
        </pc:spChg>
        <pc:spChg chg="mod">
          <ac:chgData name="Hiram Fleitas" userId="e10fcc43-9abd-4aad-af2d-b6bb7d9e18eb" providerId="ADAL" clId="{AD547821-B5F8-40FA-A3DF-B2A703962C7B}" dt="2022-02-06T01:10:13.415" v="22346" actId="1076"/>
          <ac:spMkLst>
            <pc:docMk/>
            <pc:sldMk cId="4246235463" sldId="2146846919"/>
            <ac:spMk id="8" creationId="{B1B7FE49-619A-4D5A-B61B-47EB17C88ED5}"/>
          </ac:spMkLst>
        </pc:spChg>
        <pc:spChg chg="add mod">
          <ac:chgData name="Hiram Fleitas" userId="e10fcc43-9abd-4aad-af2d-b6bb7d9e18eb" providerId="ADAL" clId="{AD547821-B5F8-40FA-A3DF-B2A703962C7B}" dt="2022-02-16T22:42:44.302" v="65543" actId="962"/>
          <ac:spMkLst>
            <pc:docMk/>
            <pc:sldMk cId="4246235463" sldId="2146846919"/>
            <ac:spMk id="9" creationId="{A51A5166-EFAB-4982-8A56-57C609236421}"/>
          </ac:spMkLst>
        </pc:spChg>
        <pc:spChg chg="add mod">
          <ac:chgData name="Hiram Fleitas" userId="e10fcc43-9abd-4aad-af2d-b6bb7d9e18eb" providerId="ADAL" clId="{AD547821-B5F8-40FA-A3DF-B2A703962C7B}" dt="2022-02-16T22:42:50.590" v="65545" actId="962"/>
          <ac:spMkLst>
            <pc:docMk/>
            <pc:sldMk cId="4246235463" sldId="2146846919"/>
            <ac:spMk id="10" creationId="{CB932A97-56E8-4610-990D-98170CFCF655}"/>
          </ac:spMkLst>
        </pc:spChg>
      </pc:sldChg>
      <pc:sldChg chg="modSp add mod modNotesTx">
        <pc:chgData name="Hiram Fleitas" userId="e10fcc43-9abd-4aad-af2d-b6bb7d9e18eb" providerId="ADAL" clId="{AD547821-B5F8-40FA-A3DF-B2A703962C7B}" dt="2022-02-06T18:38:46.455" v="23750" actId="6549"/>
        <pc:sldMkLst>
          <pc:docMk/>
          <pc:sldMk cId="409179507" sldId="2146846920"/>
        </pc:sldMkLst>
        <pc:spChg chg="mod">
          <ac:chgData name="Hiram Fleitas" userId="e10fcc43-9abd-4aad-af2d-b6bb7d9e18eb" providerId="ADAL" clId="{AD547821-B5F8-40FA-A3DF-B2A703962C7B}" dt="2022-02-06T01:22:21.124" v="22412" actId="20577"/>
          <ac:spMkLst>
            <pc:docMk/>
            <pc:sldMk cId="409179507" sldId="2146846920"/>
            <ac:spMk id="2" creationId="{F7ABD80D-953E-404A-80BC-7440A1B55DBE}"/>
          </ac:spMkLst>
        </pc:spChg>
        <pc:spChg chg="mod">
          <ac:chgData name="Hiram Fleitas" userId="e10fcc43-9abd-4aad-af2d-b6bb7d9e18eb" providerId="ADAL" clId="{AD547821-B5F8-40FA-A3DF-B2A703962C7B}" dt="2022-02-06T01:52:16.657" v="22522" actId="6549"/>
          <ac:spMkLst>
            <pc:docMk/>
            <pc:sldMk cId="409179507" sldId="2146846920"/>
            <ac:spMk id="4" creationId="{2FDB77DD-2E75-4BC7-BA39-1FFBC2FDC98C}"/>
          </ac:spMkLst>
        </pc:spChg>
        <pc:spChg chg="mod">
          <ac:chgData name="Hiram Fleitas" userId="e10fcc43-9abd-4aad-af2d-b6bb7d9e18eb" providerId="ADAL" clId="{AD547821-B5F8-40FA-A3DF-B2A703962C7B}" dt="2022-02-06T02:28:54.833" v="22601" actId="1076"/>
          <ac:spMkLst>
            <pc:docMk/>
            <pc:sldMk cId="409179507" sldId="2146846920"/>
            <ac:spMk id="6" creationId="{44D41B57-19EC-4C2B-AC03-D9DACB4D27C8}"/>
          </ac:spMkLst>
        </pc:spChg>
        <pc:spChg chg="mod">
          <ac:chgData name="Hiram Fleitas" userId="e10fcc43-9abd-4aad-af2d-b6bb7d9e18eb" providerId="ADAL" clId="{AD547821-B5F8-40FA-A3DF-B2A703962C7B}" dt="2022-02-06T02:31:32.122" v="22614" actId="313"/>
          <ac:spMkLst>
            <pc:docMk/>
            <pc:sldMk cId="409179507" sldId="2146846920"/>
            <ac:spMk id="8" creationId="{0D36230B-BE68-4003-8825-9107E2C8C553}"/>
          </ac:spMkLst>
        </pc:spChg>
        <pc:spChg chg="mod">
          <ac:chgData name="Hiram Fleitas" userId="e10fcc43-9abd-4aad-af2d-b6bb7d9e18eb" providerId="ADAL" clId="{AD547821-B5F8-40FA-A3DF-B2A703962C7B}" dt="2022-02-06T02:28:54.833" v="22601" actId="1076"/>
          <ac:spMkLst>
            <pc:docMk/>
            <pc:sldMk cId="409179507" sldId="2146846920"/>
            <ac:spMk id="10" creationId="{AFB77B18-1EF9-4617-A7F7-6BBC59516DD7}"/>
          </ac:spMkLst>
        </pc:spChg>
      </pc:sldChg>
      <pc:sldChg chg="modSp add mod ord modNotesTx">
        <pc:chgData name="Hiram Fleitas" userId="e10fcc43-9abd-4aad-af2d-b6bb7d9e18eb" providerId="ADAL" clId="{AD547821-B5F8-40FA-A3DF-B2A703962C7B}" dt="2022-02-06T03:26:37.173" v="22717" actId="20577"/>
        <pc:sldMkLst>
          <pc:docMk/>
          <pc:sldMk cId="1893897786" sldId="2146846921"/>
        </pc:sldMkLst>
        <pc:spChg chg="mod">
          <ac:chgData name="Hiram Fleitas" userId="e10fcc43-9abd-4aad-af2d-b6bb7d9e18eb" providerId="ADAL" clId="{AD547821-B5F8-40FA-A3DF-B2A703962C7B}" dt="2022-02-06T02:33:30.587" v="22664" actId="20577"/>
          <ac:spMkLst>
            <pc:docMk/>
            <pc:sldMk cId="1893897786" sldId="2146846921"/>
            <ac:spMk id="2" creationId="{5956BEE6-1377-48B3-AD20-80829BE24D4E}"/>
          </ac:spMkLst>
        </pc:spChg>
        <pc:spChg chg="mod">
          <ac:chgData name="Hiram Fleitas" userId="e10fcc43-9abd-4aad-af2d-b6bb7d9e18eb" providerId="ADAL" clId="{AD547821-B5F8-40FA-A3DF-B2A703962C7B}" dt="2022-02-06T02:36:59.541" v="22687" actId="13926"/>
          <ac:spMkLst>
            <pc:docMk/>
            <pc:sldMk cId="1893897786" sldId="2146846921"/>
            <ac:spMk id="4" creationId="{723ED9FC-8101-4BB2-958B-E3576376EEC0}"/>
          </ac:spMkLst>
        </pc:spChg>
      </pc:sldChg>
      <pc:sldChg chg="addSp delSp modSp add mod ord delAnim modAnim modNotesTx">
        <pc:chgData name="Hiram Fleitas" userId="e10fcc43-9abd-4aad-af2d-b6bb7d9e18eb" providerId="ADAL" clId="{AD547821-B5F8-40FA-A3DF-B2A703962C7B}" dt="2022-02-06T03:31:10.863" v="22819" actId="478"/>
        <pc:sldMkLst>
          <pc:docMk/>
          <pc:sldMk cId="3889732410" sldId="2146846922"/>
        </pc:sldMkLst>
        <pc:spChg chg="mod">
          <ac:chgData name="Hiram Fleitas" userId="e10fcc43-9abd-4aad-af2d-b6bb7d9e18eb" providerId="ADAL" clId="{AD547821-B5F8-40FA-A3DF-B2A703962C7B}" dt="2022-02-06T02:37:30.534" v="22691" actId="20577"/>
          <ac:spMkLst>
            <pc:docMk/>
            <pc:sldMk cId="3889732410" sldId="2146846922"/>
            <ac:spMk id="2" creationId="{5956BEE6-1377-48B3-AD20-80829BE24D4E}"/>
          </ac:spMkLst>
        </pc:spChg>
        <pc:spChg chg="add del mod">
          <ac:chgData name="Hiram Fleitas" userId="e10fcc43-9abd-4aad-af2d-b6bb7d9e18eb" providerId="ADAL" clId="{AD547821-B5F8-40FA-A3DF-B2A703962C7B}" dt="2022-02-06T03:31:10.863" v="22819" actId="478"/>
          <ac:spMkLst>
            <pc:docMk/>
            <pc:sldMk cId="3889732410" sldId="2146846922"/>
            <ac:spMk id="3" creationId="{62A0AE34-4B95-479C-8730-F119428DBE30}"/>
          </ac:spMkLst>
        </pc:spChg>
        <pc:spChg chg="mod">
          <ac:chgData name="Hiram Fleitas" userId="e10fcc43-9abd-4aad-af2d-b6bb7d9e18eb" providerId="ADAL" clId="{AD547821-B5F8-40FA-A3DF-B2A703962C7B}" dt="2022-02-06T03:29:13.441" v="22787" actId="20577"/>
          <ac:spMkLst>
            <pc:docMk/>
            <pc:sldMk cId="3889732410" sldId="2146846922"/>
            <ac:spMk id="6" creationId="{CFB95C3C-0BFB-4FB8-B061-E1D972CCB662}"/>
          </ac:spMkLst>
        </pc:spChg>
        <pc:spChg chg="del">
          <ac:chgData name="Hiram Fleitas" userId="e10fcc43-9abd-4aad-af2d-b6bb7d9e18eb" providerId="ADAL" clId="{AD547821-B5F8-40FA-A3DF-B2A703962C7B}" dt="2022-02-06T03:23:25.602" v="22700" actId="478"/>
          <ac:spMkLst>
            <pc:docMk/>
            <pc:sldMk cId="3889732410" sldId="2146846922"/>
            <ac:spMk id="7" creationId="{19F271BF-B797-4FC0-8B5B-CD13AAF401A9}"/>
          </ac:spMkLst>
        </pc:spChg>
        <pc:spChg chg="mod">
          <ac:chgData name="Hiram Fleitas" userId="e10fcc43-9abd-4aad-af2d-b6bb7d9e18eb" providerId="ADAL" clId="{AD547821-B5F8-40FA-A3DF-B2A703962C7B}" dt="2022-02-06T03:27:59.461" v="22739" actId="20577"/>
          <ac:spMkLst>
            <pc:docMk/>
            <pc:sldMk cId="3889732410" sldId="2146846922"/>
            <ac:spMk id="8" creationId="{B1B7FE49-619A-4D5A-B61B-47EB17C88ED5}"/>
          </ac:spMkLst>
        </pc:spChg>
      </pc:sldChg>
      <pc:sldChg chg="addSp delSp modSp add mod delAnim modAnim modNotesTx">
        <pc:chgData name="Hiram Fleitas" userId="e10fcc43-9abd-4aad-af2d-b6bb7d9e18eb" providerId="ADAL" clId="{AD547821-B5F8-40FA-A3DF-B2A703962C7B}" dt="2022-02-06T03:51:20.605" v="23033" actId="478"/>
        <pc:sldMkLst>
          <pc:docMk/>
          <pc:sldMk cId="2791069814" sldId="2146846923"/>
        </pc:sldMkLst>
        <pc:spChg chg="mod">
          <ac:chgData name="Hiram Fleitas" userId="e10fcc43-9abd-4aad-af2d-b6bb7d9e18eb" providerId="ADAL" clId="{AD547821-B5F8-40FA-A3DF-B2A703962C7B}" dt="2022-02-06T03:31:35.716" v="22838" actId="20577"/>
          <ac:spMkLst>
            <pc:docMk/>
            <pc:sldMk cId="2791069814" sldId="2146846923"/>
            <ac:spMk id="2" creationId="{5956BEE6-1377-48B3-AD20-80829BE24D4E}"/>
          </ac:spMkLst>
        </pc:spChg>
        <pc:spChg chg="mod ord">
          <ac:chgData name="Hiram Fleitas" userId="e10fcc43-9abd-4aad-af2d-b6bb7d9e18eb" providerId="ADAL" clId="{AD547821-B5F8-40FA-A3DF-B2A703962C7B}" dt="2022-02-06T03:41:01.675" v="22987" actId="20577"/>
          <ac:spMkLst>
            <pc:docMk/>
            <pc:sldMk cId="2791069814" sldId="2146846923"/>
            <ac:spMk id="3" creationId="{62A0AE34-4B95-479C-8730-F119428DBE30}"/>
          </ac:spMkLst>
        </pc:spChg>
        <pc:spChg chg="mod">
          <ac:chgData name="Hiram Fleitas" userId="e10fcc43-9abd-4aad-af2d-b6bb7d9e18eb" providerId="ADAL" clId="{AD547821-B5F8-40FA-A3DF-B2A703962C7B}" dt="2022-02-06T03:41:08.454" v="22988" actId="1076"/>
          <ac:spMkLst>
            <pc:docMk/>
            <pc:sldMk cId="2791069814" sldId="2146846923"/>
            <ac:spMk id="4" creationId="{40B94345-88A7-4D90-9060-78F4E305D176}"/>
          </ac:spMkLst>
        </pc:spChg>
        <pc:spChg chg="add del">
          <ac:chgData name="Hiram Fleitas" userId="e10fcc43-9abd-4aad-af2d-b6bb7d9e18eb" providerId="ADAL" clId="{AD547821-B5F8-40FA-A3DF-B2A703962C7B}" dt="2022-02-06T03:34:46.795" v="22867"/>
          <ac:spMkLst>
            <pc:docMk/>
            <pc:sldMk cId="2791069814" sldId="2146846923"/>
            <ac:spMk id="5" creationId="{FD237549-2112-4949-A8A6-E034A32C9829}"/>
          </ac:spMkLst>
        </pc:spChg>
        <pc:spChg chg="mod">
          <ac:chgData name="Hiram Fleitas" userId="e10fcc43-9abd-4aad-af2d-b6bb7d9e18eb" providerId="ADAL" clId="{AD547821-B5F8-40FA-A3DF-B2A703962C7B}" dt="2022-02-06T03:41:08.454" v="22988" actId="1076"/>
          <ac:spMkLst>
            <pc:docMk/>
            <pc:sldMk cId="2791069814" sldId="2146846923"/>
            <ac:spMk id="6" creationId="{CFB95C3C-0BFB-4FB8-B061-E1D972CCB662}"/>
          </ac:spMkLst>
        </pc:spChg>
        <pc:spChg chg="mod">
          <ac:chgData name="Hiram Fleitas" userId="e10fcc43-9abd-4aad-af2d-b6bb7d9e18eb" providerId="ADAL" clId="{AD547821-B5F8-40FA-A3DF-B2A703962C7B}" dt="2022-02-06T03:41:08.454" v="22988" actId="1076"/>
          <ac:spMkLst>
            <pc:docMk/>
            <pc:sldMk cId="2791069814" sldId="2146846923"/>
            <ac:spMk id="8" creationId="{B1B7FE49-619A-4D5A-B61B-47EB17C88ED5}"/>
          </ac:spMkLst>
        </pc:spChg>
        <pc:spChg chg="add del">
          <ac:chgData name="Hiram Fleitas" userId="e10fcc43-9abd-4aad-af2d-b6bb7d9e18eb" providerId="ADAL" clId="{AD547821-B5F8-40FA-A3DF-B2A703962C7B}" dt="2022-02-06T03:36:32.034" v="22886" actId="478"/>
          <ac:spMkLst>
            <pc:docMk/>
            <pc:sldMk cId="2791069814" sldId="2146846923"/>
            <ac:spMk id="9" creationId="{A70B1080-B14D-4732-A8A1-7EAB42BF870E}"/>
          </ac:spMkLst>
        </pc:spChg>
        <pc:spChg chg="add del mod">
          <ac:chgData name="Hiram Fleitas" userId="e10fcc43-9abd-4aad-af2d-b6bb7d9e18eb" providerId="ADAL" clId="{AD547821-B5F8-40FA-A3DF-B2A703962C7B}" dt="2022-02-06T03:41:54.733" v="22998" actId="478"/>
          <ac:spMkLst>
            <pc:docMk/>
            <pc:sldMk cId="2791069814" sldId="2146846923"/>
            <ac:spMk id="10" creationId="{F8B8E674-7067-4401-BD4C-F7F386E02B07}"/>
          </ac:spMkLst>
        </pc:spChg>
        <pc:spChg chg="add del mod">
          <ac:chgData name="Hiram Fleitas" userId="e10fcc43-9abd-4aad-af2d-b6bb7d9e18eb" providerId="ADAL" clId="{AD547821-B5F8-40FA-A3DF-B2A703962C7B}" dt="2022-02-06T03:41:52.019" v="22997" actId="478"/>
          <ac:spMkLst>
            <pc:docMk/>
            <pc:sldMk cId="2791069814" sldId="2146846923"/>
            <ac:spMk id="11" creationId="{D8D577F6-4555-4766-AAA0-6EA88E6A894C}"/>
          </ac:spMkLst>
        </pc:spChg>
        <pc:spChg chg="add del mod">
          <ac:chgData name="Hiram Fleitas" userId="e10fcc43-9abd-4aad-af2d-b6bb7d9e18eb" providerId="ADAL" clId="{AD547821-B5F8-40FA-A3DF-B2A703962C7B}" dt="2022-02-06T03:51:20.605" v="23033" actId="478"/>
          <ac:spMkLst>
            <pc:docMk/>
            <pc:sldMk cId="2791069814" sldId="2146846923"/>
            <ac:spMk id="12" creationId="{D8598C61-3A21-4246-8876-3213E360C8A2}"/>
          </ac:spMkLst>
        </pc:spChg>
      </pc:sldChg>
      <pc:sldChg chg="addSp delSp modSp add mod ord delAnim">
        <pc:chgData name="Hiram Fleitas" userId="e10fcc43-9abd-4aad-af2d-b6bb7d9e18eb" providerId="ADAL" clId="{AD547821-B5F8-40FA-A3DF-B2A703962C7B}" dt="2022-02-06T03:56:11.925" v="23104" actId="113"/>
        <pc:sldMkLst>
          <pc:docMk/>
          <pc:sldMk cId="4124795560" sldId="2146846924"/>
        </pc:sldMkLst>
        <pc:spChg chg="mod">
          <ac:chgData name="Hiram Fleitas" userId="e10fcc43-9abd-4aad-af2d-b6bb7d9e18eb" providerId="ADAL" clId="{AD547821-B5F8-40FA-A3DF-B2A703962C7B}" dt="2022-02-06T03:52:57.236" v="23046" actId="20577"/>
          <ac:spMkLst>
            <pc:docMk/>
            <pc:sldMk cId="4124795560" sldId="2146846924"/>
            <ac:spMk id="2" creationId="{5956BEE6-1377-48B3-AD20-80829BE24D4E}"/>
          </ac:spMkLst>
        </pc:spChg>
        <pc:spChg chg="add del mod">
          <ac:chgData name="Hiram Fleitas" userId="e10fcc43-9abd-4aad-af2d-b6bb7d9e18eb" providerId="ADAL" clId="{AD547821-B5F8-40FA-A3DF-B2A703962C7B}" dt="2022-02-06T03:54:08.979" v="23082" actId="21"/>
          <ac:spMkLst>
            <pc:docMk/>
            <pc:sldMk cId="4124795560" sldId="2146846924"/>
            <ac:spMk id="3" creationId="{2D3A66D8-8014-4DE3-B3B1-2D577BF48D89}"/>
          </ac:spMkLst>
        </pc:spChg>
        <pc:spChg chg="mod">
          <ac:chgData name="Hiram Fleitas" userId="e10fcc43-9abd-4aad-af2d-b6bb7d9e18eb" providerId="ADAL" clId="{AD547821-B5F8-40FA-A3DF-B2A703962C7B}" dt="2022-02-06T03:54:23.226" v="23087" actId="1076"/>
          <ac:spMkLst>
            <pc:docMk/>
            <pc:sldMk cId="4124795560" sldId="2146846924"/>
            <ac:spMk id="4" creationId="{40B94345-88A7-4D90-9060-78F4E305D176}"/>
          </ac:spMkLst>
        </pc:spChg>
        <pc:spChg chg="mod">
          <ac:chgData name="Hiram Fleitas" userId="e10fcc43-9abd-4aad-af2d-b6bb7d9e18eb" providerId="ADAL" clId="{AD547821-B5F8-40FA-A3DF-B2A703962C7B}" dt="2022-02-06T03:54:50.692" v="23091" actId="20577"/>
          <ac:spMkLst>
            <pc:docMk/>
            <pc:sldMk cId="4124795560" sldId="2146846924"/>
            <ac:spMk id="6" creationId="{CFB95C3C-0BFB-4FB8-B061-E1D972CCB662}"/>
          </ac:spMkLst>
        </pc:spChg>
        <pc:spChg chg="del">
          <ac:chgData name="Hiram Fleitas" userId="e10fcc43-9abd-4aad-af2d-b6bb7d9e18eb" providerId="ADAL" clId="{AD547821-B5F8-40FA-A3DF-B2A703962C7B}" dt="2022-02-06T03:54:27.996" v="23088" actId="478"/>
          <ac:spMkLst>
            <pc:docMk/>
            <pc:sldMk cId="4124795560" sldId="2146846924"/>
            <ac:spMk id="7" creationId="{64C2A95A-118A-463F-9FB4-80E50E5C7357}"/>
          </ac:spMkLst>
        </pc:spChg>
        <pc:spChg chg="mod">
          <ac:chgData name="Hiram Fleitas" userId="e10fcc43-9abd-4aad-af2d-b6bb7d9e18eb" providerId="ADAL" clId="{AD547821-B5F8-40FA-A3DF-B2A703962C7B}" dt="2022-02-06T03:54:23.226" v="23087" actId="1076"/>
          <ac:spMkLst>
            <pc:docMk/>
            <pc:sldMk cId="4124795560" sldId="2146846924"/>
            <ac:spMk id="8" creationId="{B1B7FE49-619A-4D5A-B61B-47EB17C88ED5}"/>
          </ac:spMkLst>
        </pc:spChg>
        <pc:spChg chg="del">
          <ac:chgData name="Hiram Fleitas" userId="e10fcc43-9abd-4aad-af2d-b6bb7d9e18eb" providerId="ADAL" clId="{AD547821-B5F8-40FA-A3DF-B2A703962C7B}" dt="2022-02-06T03:54:03.739" v="23081" actId="478"/>
          <ac:spMkLst>
            <pc:docMk/>
            <pc:sldMk cId="4124795560" sldId="2146846924"/>
            <ac:spMk id="9" creationId="{A51A5166-EFAB-4982-8A56-57C609236421}"/>
          </ac:spMkLst>
        </pc:spChg>
        <pc:spChg chg="del">
          <ac:chgData name="Hiram Fleitas" userId="e10fcc43-9abd-4aad-af2d-b6bb7d9e18eb" providerId="ADAL" clId="{AD547821-B5F8-40FA-A3DF-B2A703962C7B}" dt="2022-02-06T03:54:11.008" v="23083" actId="478"/>
          <ac:spMkLst>
            <pc:docMk/>
            <pc:sldMk cId="4124795560" sldId="2146846924"/>
            <ac:spMk id="10" creationId="{CB932A97-56E8-4610-990D-98170CFCF655}"/>
          </ac:spMkLst>
        </pc:spChg>
        <pc:spChg chg="add del">
          <ac:chgData name="Hiram Fleitas" userId="e10fcc43-9abd-4aad-af2d-b6bb7d9e18eb" providerId="ADAL" clId="{AD547821-B5F8-40FA-A3DF-B2A703962C7B}" dt="2022-02-06T03:53:21.983" v="23054" actId="22"/>
          <ac:spMkLst>
            <pc:docMk/>
            <pc:sldMk cId="4124795560" sldId="2146846924"/>
            <ac:spMk id="12" creationId="{6865F558-ECB4-4A5F-A972-9659A14E4C6F}"/>
          </ac:spMkLst>
        </pc:spChg>
        <pc:spChg chg="add mod">
          <ac:chgData name="Hiram Fleitas" userId="e10fcc43-9abd-4aad-af2d-b6bb7d9e18eb" providerId="ADAL" clId="{AD547821-B5F8-40FA-A3DF-B2A703962C7B}" dt="2022-02-06T03:56:11.925" v="23104" actId="113"/>
          <ac:spMkLst>
            <pc:docMk/>
            <pc:sldMk cId="4124795560" sldId="2146846924"/>
            <ac:spMk id="14" creationId="{1193BEE5-D43C-431E-9033-107359A75F89}"/>
          </ac:spMkLst>
        </pc:spChg>
        <pc:spChg chg="add del">
          <ac:chgData name="Hiram Fleitas" userId="e10fcc43-9abd-4aad-af2d-b6bb7d9e18eb" providerId="ADAL" clId="{AD547821-B5F8-40FA-A3DF-B2A703962C7B}" dt="2022-02-06T03:55:06.300" v="23093" actId="22"/>
          <ac:spMkLst>
            <pc:docMk/>
            <pc:sldMk cId="4124795560" sldId="2146846924"/>
            <ac:spMk id="16" creationId="{C1E49F43-398C-49EE-8CB5-D87B54A39AD3}"/>
          </ac:spMkLst>
        </pc:spChg>
      </pc:sldChg>
      <pc:sldChg chg="modSp add mod">
        <pc:chgData name="Hiram Fleitas" userId="e10fcc43-9abd-4aad-af2d-b6bb7d9e18eb" providerId="ADAL" clId="{AD547821-B5F8-40FA-A3DF-B2A703962C7B}" dt="2022-02-06T05:07:17.957" v="23223" actId="6549"/>
        <pc:sldMkLst>
          <pc:docMk/>
          <pc:sldMk cId="1161543706" sldId="2146846925"/>
        </pc:sldMkLst>
        <pc:spChg chg="mod">
          <ac:chgData name="Hiram Fleitas" userId="e10fcc43-9abd-4aad-af2d-b6bb7d9e18eb" providerId="ADAL" clId="{AD547821-B5F8-40FA-A3DF-B2A703962C7B}" dt="2022-02-06T04:33:47.449" v="23154" actId="20577"/>
          <ac:spMkLst>
            <pc:docMk/>
            <pc:sldMk cId="1161543706" sldId="2146846925"/>
            <ac:spMk id="14" creationId="{36E3997F-21F4-4D32-B0E8-0C7801680559}"/>
          </ac:spMkLst>
        </pc:spChg>
        <pc:spChg chg="mod">
          <ac:chgData name="Hiram Fleitas" userId="e10fcc43-9abd-4aad-af2d-b6bb7d9e18eb" providerId="ADAL" clId="{AD547821-B5F8-40FA-A3DF-B2A703962C7B}" dt="2022-02-06T05:07:17.957" v="23223" actId="6549"/>
          <ac:spMkLst>
            <pc:docMk/>
            <pc:sldMk cId="1161543706" sldId="2146846925"/>
            <ac:spMk id="24" creationId="{261662A2-08B1-4A20-BE05-16E90007B048}"/>
          </ac:spMkLst>
        </pc:spChg>
      </pc:sldChg>
      <pc:sldChg chg="add del">
        <pc:chgData name="Hiram Fleitas" userId="e10fcc43-9abd-4aad-af2d-b6bb7d9e18eb" providerId="ADAL" clId="{AD547821-B5F8-40FA-A3DF-B2A703962C7B}" dt="2022-02-06T04:33:15.171" v="23133"/>
        <pc:sldMkLst>
          <pc:docMk/>
          <pc:sldMk cId="1574011088" sldId="2146846925"/>
        </pc:sldMkLst>
      </pc:sldChg>
      <pc:sldChg chg="modSp add del mod">
        <pc:chgData name="Hiram Fleitas" userId="e10fcc43-9abd-4aad-af2d-b6bb7d9e18eb" providerId="ADAL" clId="{AD547821-B5F8-40FA-A3DF-B2A703962C7B}" dt="2022-02-12T05:16:41.462" v="45287" actId="2696"/>
        <pc:sldMkLst>
          <pc:docMk/>
          <pc:sldMk cId="858801799" sldId="2146846926"/>
        </pc:sldMkLst>
        <pc:spChg chg="mod">
          <ac:chgData name="Hiram Fleitas" userId="e10fcc43-9abd-4aad-af2d-b6bb7d9e18eb" providerId="ADAL" clId="{AD547821-B5F8-40FA-A3DF-B2A703962C7B}" dt="2022-02-06T05:19:08.897" v="23289"/>
          <ac:spMkLst>
            <pc:docMk/>
            <pc:sldMk cId="858801799" sldId="2146846926"/>
            <ac:spMk id="3" creationId="{58C1F1DC-9F2E-45AC-9DE0-CD4D0821F3C1}"/>
          </ac:spMkLst>
        </pc:spChg>
      </pc:sldChg>
      <pc:sldChg chg="add">
        <pc:chgData name="Hiram Fleitas" userId="e10fcc43-9abd-4aad-af2d-b6bb7d9e18eb" providerId="ADAL" clId="{AD547821-B5F8-40FA-A3DF-B2A703962C7B}" dt="2022-02-15T21:45:35.971" v="54270"/>
        <pc:sldMkLst>
          <pc:docMk/>
          <pc:sldMk cId="1878852744" sldId="2146846926"/>
        </pc:sldMkLst>
      </pc:sldChg>
      <pc:sldChg chg="add del">
        <pc:chgData name="Hiram Fleitas" userId="e10fcc43-9abd-4aad-af2d-b6bb7d9e18eb" providerId="ADAL" clId="{AD547821-B5F8-40FA-A3DF-B2A703962C7B}" dt="2022-02-06T04:33:15.171" v="23133"/>
        <pc:sldMkLst>
          <pc:docMk/>
          <pc:sldMk cId="3784160562" sldId="2146846926"/>
        </pc:sldMkLst>
      </pc:sldChg>
      <pc:sldChg chg="addSp delSp modSp add mod ord modTransition addAnim delAnim modAnim modNotesTx">
        <pc:chgData name="Hiram Fleitas" userId="e10fcc43-9abd-4aad-af2d-b6bb7d9e18eb" providerId="ADAL" clId="{AD547821-B5F8-40FA-A3DF-B2A703962C7B}" dt="2022-02-18T03:01:06.275" v="72968" actId="403"/>
        <pc:sldMkLst>
          <pc:docMk/>
          <pc:sldMk cId="449670274" sldId="2146846927"/>
        </pc:sldMkLst>
        <pc:spChg chg="mod">
          <ac:chgData name="Hiram Fleitas" userId="e10fcc43-9abd-4aad-af2d-b6bb7d9e18eb" providerId="ADAL" clId="{AD547821-B5F8-40FA-A3DF-B2A703962C7B}" dt="2022-02-18T03:00:37.456" v="72965" actId="14100"/>
          <ac:spMkLst>
            <pc:docMk/>
            <pc:sldMk cId="449670274" sldId="2146846927"/>
            <ac:spMk id="4" creationId="{6A70A716-47A3-634D-98DD-B190D3FEC03F}"/>
          </ac:spMkLst>
        </pc:spChg>
        <pc:spChg chg="add del mod">
          <ac:chgData name="Hiram Fleitas" userId="e10fcc43-9abd-4aad-af2d-b6bb7d9e18eb" providerId="ADAL" clId="{AD547821-B5F8-40FA-A3DF-B2A703962C7B}" dt="2022-02-06T18:23:27.565" v="23641" actId="478"/>
          <ac:spMkLst>
            <pc:docMk/>
            <pc:sldMk cId="449670274" sldId="2146846927"/>
            <ac:spMk id="6" creationId="{E31A574E-BD71-4D10-B924-35BDD35A0527}"/>
          </ac:spMkLst>
        </pc:spChg>
        <pc:spChg chg="mod">
          <ac:chgData name="Hiram Fleitas" userId="e10fcc43-9abd-4aad-af2d-b6bb7d9e18eb" providerId="ADAL" clId="{AD547821-B5F8-40FA-A3DF-B2A703962C7B}" dt="2022-02-06T18:23:32.355" v="23643" actId="1076"/>
          <ac:spMkLst>
            <pc:docMk/>
            <pc:sldMk cId="449670274" sldId="2146846927"/>
            <ac:spMk id="8" creationId="{DD260D5C-F409-4C3C-A2D6-41EA33A0C932}"/>
          </ac:spMkLst>
        </pc:spChg>
        <pc:spChg chg="del">
          <ac:chgData name="Hiram Fleitas" userId="e10fcc43-9abd-4aad-af2d-b6bb7d9e18eb" providerId="ADAL" clId="{AD547821-B5F8-40FA-A3DF-B2A703962C7B}" dt="2022-02-06T18:15:24.639" v="23564" actId="478"/>
          <ac:spMkLst>
            <pc:docMk/>
            <pc:sldMk cId="449670274" sldId="2146846927"/>
            <ac:spMk id="10" creationId="{94313DA5-C7B3-4099-AD32-F6D7EF270D00}"/>
          </ac:spMkLst>
        </pc:spChg>
        <pc:spChg chg="del mod">
          <ac:chgData name="Hiram Fleitas" userId="e10fcc43-9abd-4aad-af2d-b6bb7d9e18eb" providerId="ADAL" clId="{AD547821-B5F8-40FA-A3DF-B2A703962C7B}" dt="2022-02-06T18:13:31.225" v="23547" actId="478"/>
          <ac:spMkLst>
            <pc:docMk/>
            <pc:sldMk cId="449670274" sldId="2146846927"/>
            <ac:spMk id="40" creationId="{503125E9-25DE-4D08-852D-AA37B10A894A}"/>
          </ac:spMkLst>
        </pc:spChg>
        <pc:spChg chg="add del">
          <ac:chgData name="Hiram Fleitas" userId="e10fcc43-9abd-4aad-af2d-b6bb7d9e18eb" providerId="ADAL" clId="{AD547821-B5F8-40FA-A3DF-B2A703962C7B}" dt="2022-02-06T18:15:15.411" v="23561" actId="478"/>
          <ac:spMkLst>
            <pc:docMk/>
            <pc:sldMk cId="449670274" sldId="2146846927"/>
            <ac:spMk id="42" creationId="{330C8DCC-7CC8-42EF-A650-83C5B686DBA9}"/>
          </ac:spMkLst>
        </pc:spChg>
        <pc:spChg chg="del">
          <ac:chgData name="Hiram Fleitas" userId="e10fcc43-9abd-4aad-af2d-b6bb7d9e18eb" providerId="ADAL" clId="{AD547821-B5F8-40FA-A3DF-B2A703962C7B}" dt="2022-02-06T18:15:22.080" v="23563" actId="478"/>
          <ac:spMkLst>
            <pc:docMk/>
            <pc:sldMk cId="449670274" sldId="2146846927"/>
            <ac:spMk id="43" creationId="{B398EE35-581B-4576-81E2-2357B4B59F8C}"/>
          </ac:spMkLst>
        </pc:spChg>
        <pc:spChg chg="add del">
          <ac:chgData name="Hiram Fleitas" userId="e10fcc43-9abd-4aad-af2d-b6bb7d9e18eb" providerId="ADAL" clId="{AD547821-B5F8-40FA-A3DF-B2A703962C7B}" dt="2022-02-06T18:15:12.812" v="23560" actId="478"/>
          <ac:spMkLst>
            <pc:docMk/>
            <pc:sldMk cId="449670274" sldId="2146846927"/>
            <ac:spMk id="44" creationId="{10ED280B-8706-4502-9E7D-5AA8303C23B0}"/>
          </ac:spMkLst>
        </pc:spChg>
        <pc:spChg chg="add del">
          <ac:chgData name="Hiram Fleitas" userId="e10fcc43-9abd-4aad-af2d-b6bb7d9e18eb" providerId="ADAL" clId="{AD547821-B5F8-40FA-A3DF-B2A703962C7B}" dt="2022-02-06T18:15:33.718" v="23566" actId="478"/>
          <ac:spMkLst>
            <pc:docMk/>
            <pc:sldMk cId="449670274" sldId="2146846927"/>
            <ac:spMk id="46" creationId="{9CA5760E-D3E5-47FC-9BBB-FA9C428571B6}"/>
          </ac:spMkLst>
        </pc:spChg>
        <pc:spChg chg="add del">
          <ac:chgData name="Hiram Fleitas" userId="e10fcc43-9abd-4aad-af2d-b6bb7d9e18eb" providerId="ADAL" clId="{AD547821-B5F8-40FA-A3DF-B2A703962C7B}" dt="2022-02-06T18:15:19.073" v="23562" actId="478"/>
          <ac:spMkLst>
            <pc:docMk/>
            <pc:sldMk cId="449670274" sldId="2146846927"/>
            <ac:spMk id="47" creationId="{D24D0149-E6D2-4E40-B92C-231A9F5CE112}"/>
          </ac:spMkLst>
        </pc:spChg>
        <pc:spChg chg="del">
          <ac:chgData name="Hiram Fleitas" userId="e10fcc43-9abd-4aad-af2d-b6bb7d9e18eb" providerId="ADAL" clId="{AD547821-B5F8-40FA-A3DF-B2A703962C7B}" dt="2022-02-06T18:16:45.581" v="23576" actId="478"/>
          <ac:spMkLst>
            <pc:docMk/>
            <pc:sldMk cId="449670274" sldId="2146846927"/>
            <ac:spMk id="50" creationId="{2307709D-5F79-40B8-9D5A-D188C9BAA4BE}"/>
          </ac:spMkLst>
        </pc:spChg>
        <pc:spChg chg="add del">
          <ac:chgData name="Hiram Fleitas" userId="e10fcc43-9abd-4aad-af2d-b6bb7d9e18eb" providerId="ADAL" clId="{AD547821-B5F8-40FA-A3DF-B2A703962C7B}" dt="2022-02-06T17:56:48.466" v="23534" actId="478"/>
          <ac:spMkLst>
            <pc:docMk/>
            <pc:sldMk cId="449670274" sldId="2146846927"/>
            <ac:spMk id="51" creationId="{9F04558B-3DCD-4523-878A-B02E71E3589C}"/>
          </ac:spMkLst>
        </pc:spChg>
        <pc:spChg chg="del">
          <ac:chgData name="Hiram Fleitas" userId="e10fcc43-9abd-4aad-af2d-b6bb7d9e18eb" providerId="ADAL" clId="{AD547821-B5F8-40FA-A3DF-B2A703962C7B}" dt="2022-02-06T18:16:37.360" v="23574" actId="478"/>
          <ac:spMkLst>
            <pc:docMk/>
            <pc:sldMk cId="449670274" sldId="2146846927"/>
            <ac:spMk id="52" creationId="{8A4E0DB2-12B4-4655-BC4B-2D29118F40B8}"/>
          </ac:spMkLst>
        </pc:spChg>
        <pc:spChg chg="mod">
          <ac:chgData name="Hiram Fleitas" userId="e10fcc43-9abd-4aad-af2d-b6bb7d9e18eb" providerId="ADAL" clId="{AD547821-B5F8-40FA-A3DF-B2A703962C7B}" dt="2022-02-18T03:01:06.275" v="72968" actId="403"/>
          <ac:spMkLst>
            <pc:docMk/>
            <pc:sldMk cId="449670274" sldId="2146846927"/>
            <ac:spMk id="53" creationId="{E2CA1E82-3D9E-4CC6-835A-EED10C0F0AA7}"/>
          </ac:spMkLst>
        </pc:spChg>
        <pc:spChg chg="del mod">
          <ac:chgData name="Hiram Fleitas" userId="e10fcc43-9abd-4aad-af2d-b6bb7d9e18eb" providerId="ADAL" clId="{AD547821-B5F8-40FA-A3DF-B2A703962C7B}" dt="2022-02-06T18:23:27.565" v="23641" actId="478"/>
          <ac:spMkLst>
            <pc:docMk/>
            <pc:sldMk cId="449670274" sldId="2146846927"/>
            <ac:spMk id="60" creationId="{D2C1A998-0784-4B44-99B8-0E3E900829D2}"/>
          </ac:spMkLst>
        </pc:spChg>
        <pc:spChg chg="del mod">
          <ac:chgData name="Hiram Fleitas" userId="e10fcc43-9abd-4aad-af2d-b6bb7d9e18eb" providerId="ADAL" clId="{AD547821-B5F8-40FA-A3DF-B2A703962C7B}" dt="2022-02-06T18:23:27.565" v="23641" actId="478"/>
          <ac:spMkLst>
            <pc:docMk/>
            <pc:sldMk cId="449670274" sldId="2146846927"/>
            <ac:spMk id="62" creationId="{C2AC8BB9-3EC9-42B1-B3B9-4A4D7E5B6536}"/>
          </ac:spMkLst>
        </pc:spChg>
        <pc:spChg chg="del mod">
          <ac:chgData name="Hiram Fleitas" userId="e10fcc43-9abd-4aad-af2d-b6bb7d9e18eb" providerId="ADAL" clId="{AD547821-B5F8-40FA-A3DF-B2A703962C7B}" dt="2022-02-06T18:23:27.565" v="23641" actId="478"/>
          <ac:spMkLst>
            <pc:docMk/>
            <pc:sldMk cId="449670274" sldId="2146846927"/>
            <ac:spMk id="63" creationId="{90C55307-1FFD-4F99-AF0F-BEA9B71AEB58}"/>
          </ac:spMkLst>
        </pc:spChg>
        <pc:grpChg chg="del">
          <ac:chgData name="Hiram Fleitas" userId="e10fcc43-9abd-4aad-af2d-b6bb7d9e18eb" providerId="ADAL" clId="{AD547821-B5F8-40FA-A3DF-B2A703962C7B}" dt="2022-02-06T18:15:09.865" v="23559" actId="478"/>
          <ac:grpSpMkLst>
            <pc:docMk/>
            <pc:sldMk cId="449670274" sldId="2146846927"/>
            <ac:grpSpMk id="3" creationId="{1BD7991E-10D4-47E8-9604-93FD783EA792}"/>
          </ac:grpSpMkLst>
        </pc:grpChg>
        <pc:grpChg chg="del">
          <ac:chgData name="Hiram Fleitas" userId="e10fcc43-9abd-4aad-af2d-b6bb7d9e18eb" providerId="ADAL" clId="{AD547821-B5F8-40FA-A3DF-B2A703962C7B}" dt="2022-02-06T18:15:07.250" v="23558" actId="478"/>
          <ac:grpSpMkLst>
            <pc:docMk/>
            <pc:sldMk cId="449670274" sldId="2146846927"/>
            <ac:grpSpMk id="83" creationId="{D2AFFF78-A4B3-4C51-A00C-0113BD7B438E}"/>
          </ac:grpSpMkLst>
        </pc:grpChg>
        <pc:picChg chg="mod">
          <ac:chgData name="Hiram Fleitas" userId="e10fcc43-9abd-4aad-af2d-b6bb7d9e18eb" providerId="ADAL" clId="{AD547821-B5F8-40FA-A3DF-B2A703962C7B}" dt="2022-02-18T02:58:30.805" v="72917" actId="12789"/>
          <ac:picMkLst>
            <pc:docMk/>
            <pc:sldMk cId="449670274" sldId="2146846927"/>
            <ac:picMk id="5" creationId="{4BDB18C7-0EC0-4DF2-B3B3-115710C064A6}"/>
          </ac:picMkLst>
        </pc:picChg>
        <pc:picChg chg="del mod">
          <ac:chgData name="Hiram Fleitas" userId="e10fcc43-9abd-4aad-af2d-b6bb7d9e18eb" providerId="ADAL" clId="{AD547821-B5F8-40FA-A3DF-B2A703962C7B}" dt="2022-02-06T18:23:22.539" v="23640" actId="478"/>
          <ac:picMkLst>
            <pc:docMk/>
            <pc:sldMk cId="449670274" sldId="2146846927"/>
            <ac:picMk id="49" creationId="{A8350974-94F7-4D4D-9BAC-25659F4DC5EE}"/>
          </ac:picMkLst>
        </pc:picChg>
        <pc:picChg chg="add del mod">
          <ac:chgData name="Hiram Fleitas" userId="e10fcc43-9abd-4aad-af2d-b6bb7d9e18eb" providerId="ADAL" clId="{AD547821-B5F8-40FA-A3DF-B2A703962C7B}" dt="2022-02-06T18:23:22.539" v="23640" actId="478"/>
          <ac:picMkLst>
            <pc:docMk/>
            <pc:sldMk cId="449670274" sldId="2146846927"/>
            <ac:picMk id="65" creationId="{1EE67F99-F7F2-6747-9831-0E50A1A8A6B6}"/>
          </ac:picMkLst>
        </pc:picChg>
        <pc:picChg chg="del mod">
          <ac:chgData name="Hiram Fleitas" userId="e10fcc43-9abd-4aad-af2d-b6bb7d9e18eb" providerId="ADAL" clId="{AD547821-B5F8-40FA-A3DF-B2A703962C7B}" dt="2022-02-06T18:23:22.539" v="23640" actId="478"/>
          <ac:picMkLst>
            <pc:docMk/>
            <pc:sldMk cId="449670274" sldId="2146846927"/>
            <ac:picMk id="66" creationId="{D91EE848-761F-EF4A-8684-443F24654A08}"/>
          </ac:picMkLst>
        </pc:picChg>
        <pc:picChg chg="add del mod">
          <ac:chgData name="Hiram Fleitas" userId="e10fcc43-9abd-4aad-af2d-b6bb7d9e18eb" providerId="ADAL" clId="{AD547821-B5F8-40FA-A3DF-B2A703962C7B}" dt="2022-02-06T18:23:22.539" v="23640" actId="478"/>
          <ac:picMkLst>
            <pc:docMk/>
            <pc:sldMk cId="449670274" sldId="2146846927"/>
            <ac:picMk id="84" creationId="{17198C9D-86DE-8542-BCDB-DFD295E45FD9}"/>
          </ac:picMkLst>
        </pc:picChg>
      </pc:sldChg>
      <pc:sldChg chg="addSp delSp modSp new mod delAnim modAnim modNotesTx">
        <pc:chgData name="Hiram Fleitas" userId="e10fcc43-9abd-4aad-af2d-b6bb7d9e18eb" providerId="ADAL" clId="{AD547821-B5F8-40FA-A3DF-B2A703962C7B}" dt="2022-02-16T22:39:17.900" v="64989" actId="962"/>
        <pc:sldMkLst>
          <pc:docMk/>
          <pc:sldMk cId="1513534423" sldId="2146846928"/>
        </pc:sldMkLst>
        <pc:spChg chg="mod">
          <ac:chgData name="Hiram Fleitas" userId="e10fcc43-9abd-4aad-af2d-b6bb7d9e18eb" providerId="ADAL" clId="{AD547821-B5F8-40FA-A3DF-B2A703962C7B}" dt="2022-02-09T00:26:30.879" v="25976" actId="20577"/>
          <ac:spMkLst>
            <pc:docMk/>
            <pc:sldMk cId="1513534423" sldId="2146846928"/>
            <ac:spMk id="2" creationId="{B6CFED1E-0CE9-4BBC-8885-D902CF2356B9}"/>
          </ac:spMkLst>
        </pc:spChg>
        <pc:spChg chg="add del mod">
          <ac:chgData name="Hiram Fleitas" userId="e10fcc43-9abd-4aad-af2d-b6bb7d9e18eb" providerId="ADAL" clId="{AD547821-B5F8-40FA-A3DF-B2A703962C7B}" dt="2022-02-09T01:06:41.305" v="26167"/>
          <ac:spMkLst>
            <pc:docMk/>
            <pc:sldMk cId="1513534423" sldId="2146846928"/>
            <ac:spMk id="3" creationId="{252AEE78-C1A3-4FB1-90F2-D16119D54F84}"/>
          </ac:spMkLst>
        </pc:spChg>
        <pc:spChg chg="add del mod">
          <ac:chgData name="Hiram Fleitas" userId="e10fcc43-9abd-4aad-af2d-b6bb7d9e18eb" providerId="ADAL" clId="{AD547821-B5F8-40FA-A3DF-B2A703962C7B}" dt="2022-02-09T01:06:41.299" v="26165" actId="478"/>
          <ac:spMkLst>
            <pc:docMk/>
            <pc:sldMk cId="1513534423" sldId="2146846928"/>
            <ac:spMk id="4" creationId="{0FA0E55E-8EB4-4BD4-BF32-5FF92AEF73E1}"/>
          </ac:spMkLst>
        </pc:spChg>
        <pc:spChg chg="add del mod">
          <ac:chgData name="Hiram Fleitas" userId="e10fcc43-9abd-4aad-af2d-b6bb7d9e18eb" providerId="ADAL" clId="{AD547821-B5F8-40FA-A3DF-B2A703962C7B}" dt="2022-02-09T01:07:21.516" v="26195" actId="21"/>
          <ac:spMkLst>
            <pc:docMk/>
            <pc:sldMk cId="1513534423" sldId="2146846928"/>
            <ac:spMk id="5" creationId="{61502F18-85A3-4956-AF20-2B254756841C}"/>
          </ac:spMkLst>
        </pc:spChg>
        <pc:spChg chg="add mod">
          <ac:chgData name="Hiram Fleitas" userId="e10fcc43-9abd-4aad-af2d-b6bb7d9e18eb" providerId="ADAL" clId="{AD547821-B5F8-40FA-A3DF-B2A703962C7B}" dt="2022-02-09T00:41:23.158" v="26087" actId="20577"/>
          <ac:spMkLst>
            <pc:docMk/>
            <pc:sldMk cId="1513534423" sldId="2146846928"/>
            <ac:spMk id="6" creationId="{2041EE19-BA3C-4357-93B9-8F50700636F3}"/>
          </ac:spMkLst>
        </pc:spChg>
        <pc:spChg chg="add mod">
          <ac:chgData name="Hiram Fleitas" userId="e10fcc43-9abd-4aad-af2d-b6bb7d9e18eb" providerId="ADAL" clId="{AD547821-B5F8-40FA-A3DF-B2A703962C7B}" dt="2022-02-09T01:25:14.944" v="26360" actId="1076"/>
          <ac:spMkLst>
            <pc:docMk/>
            <pc:sldMk cId="1513534423" sldId="2146846928"/>
            <ac:spMk id="9" creationId="{D686BAE2-743E-4340-B305-B655BE7BF18B}"/>
          </ac:spMkLst>
        </pc:spChg>
        <pc:spChg chg="add mod">
          <ac:chgData name="Hiram Fleitas" userId="e10fcc43-9abd-4aad-af2d-b6bb7d9e18eb" providerId="ADAL" clId="{AD547821-B5F8-40FA-A3DF-B2A703962C7B}" dt="2022-02-09T01:25:14.944" v="26360" actId="1076"/>
          <ac:spMkLst>
            <pc:docMk/>
            <pc:sldMk cId="1513534423" sldId="2146846928"/>
            <ac:spMk id="11" creationId="{A8ABEB59-A8B0-46F2-B241-C3964AD02FC8}"/>
          </ac:spMkLst>
        </pc:spChg>
        <pc:spChg chg="add mod">
          <ac:chgData name="Hiram Fleitas" userId="e10fcc43-9abd-4aad-af2d-b6bb7d9e18eb" providerId="ADAL" clId="{AD547821-B5F8-40FA-A3DF-B2A703962C7B}" dt="2022-02-09T01:25:14.944" v="26360" actId="1076"/>
          <ac:spMkLst>
            <pc:docMk/>
            <pc:sldMk cId="1513534423" sldId="2146846928"/>
            <ac:spMk id="13" creationId="{80B77877-0216-465D-B401-2BCFFEF7E1F1}"/>
          </ac:spMkLst>
        </pc:spChg>
        <pc:spChg chg="add del mod">
          <ac:chgData name="Hiram Fleitas" userId="e10fcc43-9abd-4aad-af2d-b6bb7d9e18eb" providerId="ADAL" clId="{AD547821-B5F8-40FA-A3DF-B2A703962C7B}" dt="2022-02-09T01:16:57.411" v="26252" actId="478"/>
          <ac:spMkLst>
            <pc:docMk/>
            <pc:sldMk cId="1513534423" sldId="2146846928"/>
            <ac:spMk id="14" creationId="{C90A8B5A-B0F9-475F-BE5C-018FE5A6B009}"/>
          </ac:spMkLst>
        </pc:spChg>
        <pc:spChg chg="add mod">
          <ac:chgData name="Hiram Fleitas" userId="e10fcc43-9abd-4aad-af2d-b6bb7d9e18eb" providerId="ADAL" clId="{AD547821-B5F8-40FA-A3DF-B2A703962C7B}" dt="2022-02-16T22:39:17.900" v="64989" actId="962"/>
          <ac:spMkLst>
            <pc:docMk/>
            <pc:sldMk cId="1513534423" sldId="2146846928"/>
            <ac:spMk id="15" creationId="{F3247404-010E-4586-8832-0E6CC8914563}"/>
          </ac:spMkLst>
        </pc:spChg>
        <pc:graphicFrameChg chg="add del mod">
          <ac:chgData name="Hiram Fleitas" userId="e10fcc43-9abd-4aad-af2d-b6bb7d9e18eb" providerId="ADAL" clId="{AD547821-B5F8-40FA-A3DF-B2A703962C7B}" dt="2022-02-09T00:53:56.900" v="26126"/>
          <ac:graphicFrameMkLst>
            <pc:docMk/>
            <pc:sldMk cId="1513534423" sldId="2146846928"/>
            <ac:graphicFrameMk id="7" creationId="{C0C52538-DC13-4AA3-A4B3-3CB243A24991}"/>
          </ac:graphicFrameMkLst>
        </pc:graphicFrameChg>
      </pc:sldChg>
      <pc:sldChg chg="addSp modSp new mod ord setBg modShow modNotesTx">
        <pc:chgData name="Hiram Fleitas" userId="e10fcc43-9abd-4aad-af2d-b6bb7d9e18eb" providerId="ADAL" clId="{AD547821-B5F8-40FA-A3DF-B2A703962C7B}" dt="2022-02-20T16:49:26.463" v="80340"/>
        <pc:sldMkLst>
          <pc:docMk/>
          <pc:sldMk cId="1761921871" sldId="2146846929"/>
        </pc:sldMkLst>
        <pc:spChg chg="mod">
          <ac:chgData name="Hiram Fleitas" userId="e10fcc43-9abd-4aad-af2d-b6bb7d9e18eb" providerId="ADAL" clId="{AD547821-B5F8-40FA-A3DF-B2A703962C7B}" dt="2022-02-20T03:08:51.854" v="76888" actId="13926"/>
          <ac:spMkLst>
            <pc:docMk/>
            <pc:sldMk cId="1761921871" sldId="2146846929"/>
            <ac:spMk id="2" creationId="{B7D19EA1-81DF-491B-B3B9-BDE30F62B7E5}"/>
          </ac:spMkLst>
        </pc:spChg>
        <pc:spChg chg="add mod">
          <ac:chgData name="Hiram Fleitas" userId="e10fcc43-9abd-4aad-af2d-b6bb7d9e18eb" providerId="ADAL" clId="{AD547821-B5F8-40FA-A3DF-B2A703962C7B}" dt="2022-02-20T03:08:47.409" v="76887" actId="13926"/>
          <ac:spMkLst>
            <pc:docMk/>
            <pc:sldMk cId="1761921871" sldId="2146846929"/>
            <ac:spMk id="3" creationId="{4651EFDA-4AB6-49CE-87FE-0726B0FEADC3}"/>
          </ac:spMkLst>
        </pc:spChg>
      </pc:sldChg>
      <pc:sldChg chg="new del">
        <pc:chgData name="Hiram Fleitas" userId="e10fcc43-9abd-4aad-af2d-b6bb7d9e18eb" providerId="ADAL" clId="{AD547821-B5F8-40FA-A3DF-B2A703962C7B}" dt="2022-02-07T17:11:50.014" v="24397" actId="680"/>
        <pc:sldMkLst>
          <pc:docMk/>
          <pc:sldMk cId="1852148236" sldId="2146846929"/>
        </pc:sldMkLst>
      </pc:sldChg>
      <pc:sldChg chg="addSp delSp modSp add mod delAnim modAnim modNotesTx">
        <pc:chgData name="Hiram Fleitas" userId="e10fcc43-9abd-4aad-af2d-b6bb7d9e18eb" providerId="ADAL" clId="{AD547821-B5F8-40FA-A3DF-B2A703962C7B}" dt="2022-02-20T07:31:16.649" v="79557" actId="1076"/>
        <pc:sldMkLst>
          <pc:docMk/>
          <pc:sldMk cId="4228562421" sldId="2146846930"/>
        </pc:sldMkLst>
        <pc:spChg chg="mod">
          <ac:chgData name="Hiram Fleitas" userId="e10fcc43-9abd-4aad-af2d-b6bb7d9e18eb" providerId="ADAL" clId="{AD547821-B5F8-40FA-A3DF-B2A703962C7B}" dt="2022-02-09T00:47:16.615" v="26105" actId="20577"/>
          <ac:spMkLst>
            <pc:docMk/>
            <pc:sldMk cId="4228562421" sldId="2146846930"/>
            <ac:spMk id="2" creationId="{B6CFED1E-0CE9-4BBC-8885-D902CF2356B9}"/>
          </ac:spMkLst>
        </pc:spChg>
        <pc:spChg chg="del mod">
          <ac:chgData name="Hiram Fleitas" userId="e10fcc43-9abd-4aad-af2d-b6bb7d9e18eb" providerId="ADAL" clId="{AD547821-B5F8-40FA-A3DF-B2A703962C7B}" dt="2022-02-09T01:23:33.043" v="26336" actId="478"/>
          <ac:spMkLst>
            <pc:docMk/>
            <pc:sldMk cId="4228562421" sldId="2146846930"/>
            <ac:spMk id="3" creationId="{252AEE78-C1A3-4FB1-90F2-D16119D54F84}"/>
          </ac:spMkLst>
        </pc:spChg>
        <pc:spChg chg="del">
          <ac:chgData name="Hiram Fleitas" userId="e10fcc43-9abd-4aad-af2d-b6bb7d9e18eb" providerId="ADAL" clId="{AD547821-B5F8-40FA-A3DF-B2A703962C7B}" dt="2022-02-09T01:23:37.230" v="26337" actId="478"/>
          <ac:spMkLst>
            <pc:docMk/>
            <pc:sldMk cId="4228562421" sldId="2146846930"/>
            <ac:spMk id="4" creationId="{0FA0E55E-8EB4-4BD4-BF32-5FF92AEF73E1}"/>
          </ac:spMkLst>
        </pc:spChg>
        <pc:spChg chg="del">
          <ac:chgData name="Hiram Fleitas" userId="e10fcc43-9abd-4aad-af2d-b6bb7d9e18eb" providerId="ADAL" clId="{AD547821-B5F8-40FA-A3DF-B2A703962C7B}" dt="2022-02-09T01:23:39.332" v="26338" actId="478"/>
          <ac:spMkLst>
            <pc:docMk/>
            <pc:sldMk cId="4228562421" sldId="2146846930"/>
            <ac:spMk id="5" creationId="{61502F18-85A3-4956-AF20-2B254756841C}"/>
          </ac:spMkLst>
        </pc:spChg>
        <pc:spChg chg="del">
          <ac:chgData name="Hiram Fleitas" userId="e10fcc43-9abd-4aad-af2d-b6bb7d9e18eb" providerId="ADAL" clId="{AD547821-B5F8-40FA-A3DF-B2A703962C7B}" dt="2022-02-09T00:47:19.935" v="26106" actId="478"/>
          <ac:spMkLst>
            <pc:docMk/>
            <pc:sldMk cId="4228562421" sldId="2146846930"/>
            <ac:spMk id="6" creationId="{2041EE19-BA3C-4357-93B9-8F50700636F3}"/>
          </ac:spMkLst>
        </pc:spChg>
        <pc:spChg chg="add mod">
          <ac:chgData name="Hiram Fleitas" userId="e10fcc43-9abd-4aad-af2d-b6bb7d9e18eb" providerId="ADAL" clId="{AD547821-B5F8-40FA-A3DF-B2A703962C7B}" dt="2022-02-09T01:25:41.889" v="26362" actId="1076"/>
          <ac:spMkLst>
            <pc:docMk/>
            <pc:sldMk cId="4228562421" sldId="2146846930"/>
            <ac:spMk id="8" creationId="{DA6FC9A9-376B-4B73-A853-8D7D61E899BC}"/>
          </ac:spMkLst>
        </pc:spChg>
        <pc:spChg chg="add mod">
          <ac:chgData name="Hiram Fleitas" userId="e10fcc43-9abd-4aad-af2d-b6bb7d9e18eb" providerId="ADAL" clId="{AD547821-B5F8-40FA-A3DF-B2A703962C7B}" dt="2022-02-09T01:29:35.477" v="26435" actId="27107"/>
          <ac:spMkLst>
            <pc:docMk/>
            <pc:sldMk cId="4228562421" sldId="2146846930"/>
            <ac:spMk id="10" creationId="{CC1DCFA2-1AD0-4C88-9D9D-3246ED49B130}"/>
          </ac:spMkLst>
        </pc:spChg>
        <pc:spChg chg="add mod">
          <ac:chgData name="Hiram Fleitas" userId="e10fcc43-9abd-4aad-af2d-b6bb7d9e18eb" providerId="ADAL" clId="{AD547821-B5F8-40FA-A3DF-B2A703962C7B}" dt="2022-02-09T01:26:08.281" v="26404" actId="20577"/>
          <ac:spMkLst>
            <pc:docMk/>
            <pc:sldMk cId="4228562421" sldId="2146846930"/>
            <ac:spMk id="12" creationId="{B0989141-E00E-43F3-B210-E3B9FC1222E6}"/>
          </ac:spMkLst>
        </pc:spChg>
        <pc:spChg chg="add mod">
          <ac:chgData name="Hiram Fleitas" userId="e10fcc43-9abd-4aad-af2d-b6bb7d9e18eb" providerId="ADAL" clId="{AD547821-B5F8-40FA-A3DF-B2A703962C7B}" dt="2022-02-20T07:31:16.649" v="79557" actId="1076"/>
          <ac:spMkLst>
            <pc:docMk/>
            <pc:sldMk cId="4228562421" sldId="2146846930"/>
            <ac:spMk id="13" creationId="{3F413622-5E0B-47FA-BFE2-900F45EEFB0E}"/>
          </ac:spMkLst>
        </pc:spChg>
        <pc:spChg chg="add del mod">
          <ac:chgData name="Hiram Fleitas" userId="e10fcc43-9abd-4aad-af2d-b6bb7d9e18eb" providerId="ADAL" clId="{AD547821-B5F8-40FA-A3DF-B2A703962C7B}" dt="2022-02-09T01:32:54.838" v="26445" actId="478"/>
          <ac:spMkLst>
            <pc:docMk/>
            <pc:sldMk cId="4228562421" sldId="2146846930"/>
            <ac:spMk id="14" creationId="{1065F5C3-BD76-4CDC-8D6B-0CE97446053A}"/>
          </ac:spMkLst>
        </pc:spChg>
      </pc:sldChg>
      <pc:sldChg chg="addSp delSp modSp new mod ord addAnim delAnim modAnim modNotesTx">
        <pc:chgData name="Hiram Fleitas" userId="e10fcc43-9abd-4aad-af2d-b6bb7d9e18eb" providerId="ADAL" clId="{AD547821-B5F8-40FA-A3DF-B2A703962C7B}" dt="2022-02-11T18:58:46.147" v="37199" actId="20577"/>
        <pc:sldMkLst>
          <pc:docMk/>
          <pc:sldMk cId="4216332490" sldId="2146846931"/>
        </pc:sldMkLst>
        <pc:spChg chg="del mod">
          <ac:chgData name="Hiram Fleitas" userId="e10fcc43-9abd-4aad-af2d-b6bb7d9e18eb" providerId="ADAL" clId="{AD547821-B5F8-40FA-A3DF-B2A703962C7B}" dt="2022-02-11T17:35:09.494" v="34152" actId="478"/>
          <ac:spMkLst>
            <pc:docMk/>
            <pc:sldMk cId="4216332490" sldId="2146846931"/>
            <ac:spMk id="2" creationId="{24B48BB1-7C8D-4EA5-BF39-6E9BE08FB4DC}"/>
          </ac:spMkLst>
        </pc:spChg>
        <pc:spChg chg="add del mod">
          <ac:chgData name="Hiram Fleitas" userId="e10fcc43-9abd-4aad-af2d-b6bb7d9e18eb" providerId="ADAL" clId="{AD547821-B5F8-40FA-A3DF-B2A703962C7B}" dt="2022-02-11T17:35:02.169" v="34149"/>
          <ac:spMkLst>
            <pc:docMk/>
            <pc:sldMk cId="4216332490" sldId="2146846931"/>
            <ac:spMk id="3" creationId="{B24882D4-F595-4C2B-ACE2-B644DA5638FA}"/>
          </ac:spMkLst>
        </pc:spChg>
        <pc:spChg chg="add del mod">
          <ac:chgData name="Hiram Fleitas" userId="e10fcc43-9abd-4aad-af2d-b6bb7d9e18eb" providerId="ADAL" clId="{AD547821-B5F8-40FA-A3DF-B2A703962C7B}" dt="2022-02-11T17:36:28.832" v="34265" actId="122"/>
          <ac:spMkLst>
            <pc:docMk/>
            <pc:sldMk cId="4216332490" sldId="2146846931"/>
            <ac:spMk id="5" creationId="{BD2CDEBB-F2B5-4046-82E3-D2017A5AE393}"/>
          </ac:spMkLst>
        </pc:spChg>
        <pc:spChg chg="add del mod">
          <ac:chgData name="Hiram Fleitas" userId="e10fcc43-9abd-4aad-af2d-b6bb7d9e18eb" providerId="ADAL" clId="{AD547821-B5F8-40FA-A3DF-B2A703962C7B}" dt="2022-02-11T17:35:11.059" v="34154"/>
          <ac:spMkLst>
            <pc:docMk/>
            <pc:sldMk cId="4216332490" sldId="2146846931"/>
            <ac:spMk id="6" creationId="{3FFFAD9B-9588-46C7-95C9-C4130CD32D0E}"/>
          </ac:spMkLst>
        </pc:spChg>
        <pc:spChg chg="add del mod">
          <ac:chgData name="Hiram Fleitas" userId="e10fcc43-9abd-4aad-af2d-b6bb7d9e18eb" providerId="ADAL" clId="{AD547821-B5F8-40FA-A3DF-B2A703962C7B}" dt="2022-02-11T17:36:21.964" v="34262"/>
          <ac:spMkLst>
            <pc:docMk/>
            <pc:sldMk cId="4216332490" sldId="2146846931"/>
            <ac:spMk id="7" creationId="{59EAFA7F-8370-4A46-88B4-7E85016E1C80}"/>
          </ac:spMkLst>
        </pc:spChg>
        <pc:spChg chg="mod">
          <ac:chgData name="Hiram Fleitas" userId="e10fcc43-9abd-4aad-af2d-b6bb7d9e18eb" providerId="ADAL" clId="{AD547821-B5F8-40FA-A3DF-B2A703962C7B}" dt="2022-02-11T18:35:59.749" v="35921" actId="404"/>
          <ac:spMkLst>
            <pc:docMk/>
            <pc:sldMk cId="4216332490" sldId="2146846931"/>
            <ac:spMk id="9" creationId="{08603AAC-836E-4F32-9483-FCCD9E2C8493}"/>
          </ac:spMkLst>
        </pc:spChg>
        <pc:spChg chg="mod">
          <ac:chgData name="Hiram Fleitas" userId="e10fcc43-9abd-4aad-af2d-b6bb7d9e18eb" providerId="ADAL" clId="{AD547821-B5F8-40FA-A3DF-B2A703962C7B}" dt="2022-02-11T18:35:59.749" v="35921" actId="404"/>
          <ac:spMkLst>
            <pc:docMk/>
            <pc:sldMk cId="4216332490" sldId="2146846931"/>
            <ac:spMk id="10" creationId="{80C040C0-75DA-46E6-9C2D-5375381B838C}"/>
          </ac:spMkLst>
        </pc:spChg>
        <pc:spChg chg="add del mod topLvl">
          <ac:chgData name="Hiram Fleitas" userId="e10fcc43-9abd-4aad-af2d-b6bb7d9e18eb" providerId="ADAL" clId="{AD547821-B5F8-40FA-A3DF-B2A703962C7B}" dt="2022-02-11T17:41:37.850" v="34360" actId="21"/>
          <ac:spMkLst>
            <pc:docMk/>
            <pc:sldMk cId="4216332490" sldId="2146846931"/>
            <ac:spMk id="12" creationId="{B4D169A0-8035-4C0E-905D-C8FDF34855F5}"/>
          </ac:spMkLst>
        </pc:spChg>
        <pc:spChg chg="add mod">
          <ac:chgData name="Hiram Fleitas" userId="e10fcc43-9abd-4aad-af2d-b6bb7d9e18eb" providerId="ADAL" clId="{AD547821-B5F8-40FA-A3DF-B2A703962C7B}" dt="2022-02-11T18:41:59.153" v="36345" actId="1076"/>
          <ac:spMkLst>
            <pc:docMk/>
            <pc:sldMk cId="4216332490" sldId="2146846931"/>
            <ac:spMk id="15" creationId="{D1ABCCFF-F43C-4F95-B86D-5957DCFF3BD6}"/>
          </ac:spMkLst>
        </pc:spChg>
        <pc:spChg chg="mod">
          <ac:chgData name="Hiram Fleitas" userId="e10fcc43-9abd-4aad-af2d-b6bb7d9e18eb" providerId="ADAL" clId="{AD547821-B5F8-40FA-A3DF-B2A703962C7B}" dt="2022-02-11T18:35:59.749" v="35921" actId="404"/>
          <ac:spMkLst>
            <pc:docMk/>
            <pc:sldMk cId="4216332490" sldId="2146846931"/>
            <ac:spMk id="17" creationId="{108CA55D-CBAB-4D04-BED7-BD4A3202A622}"/>
          </ac:spMkLst>
        </pc:spChg>
        <pc:spChg chg="mod">
          <ac:chgData name="Hiram Fleitas" userId="e10fcc43-9abd-4aad-af2d-b6bb7d9e18eb" providerId="ADAL" clId="{AD547821-B5F8-40FA-A3DF-B2A703962C7B}" dt="2022-02-11T18:35:59.749" v="35921" actId="404"/>
          <ac:spMkLst>
            <pc:docMk/>
            <pc:sldMk cId="4216332490" sldId="2146846931"/>
            <ac:spMk id="18" creationId="{2A4BD790-A788-437A-BDAC-A0196541EBB0}"/>
          </ac:spMkLst>
        </pc:spChg>
        <pc:spChg chg="add mod">
          <ac:chgData name="Hiram Fleitas" userId="e10fcc43-9abd-4aad-af2d-b6bb7d9e18eb" providerId="ADAL" clId="{AD547821-B5F8-40FA-A3DF-B2A703962C7B}" dt="2022-02-11T18:41:39.846" v="36342" actId="1076"/>
          <ac:spMkLst>
            <pc:docMk/>
            <pc:sldMk cId="4216332490" sldId="2146846931"/>
            <ac:spMk id="19" creationId="{4A4982C1-73E2-4533-8878-6FE88D4C8DA5}"/>
          </ac:spMkLst>
        </pc:spChg>
        <pc:spChg chg="mod">
          <ac:chgData name="Hiram Fleitas" userId="e10fcc43-9abd-4aad-af2d-b6bb7d9e18eb" providerId="ADAL" clId="{AD547821-B5F8-40FA-A3DF-B2A703962C7B}" dt="2022-02-11T18:35:59.749" v="35921" actId="404"/>
          <ac:spMkLst>
            <pc:docMk/>
            <pc:sldMk cId="4216332490" sldId="2146846931"/>
            <ac:spMk id="21" creationId="{A374170D-40CC-40F2-9802-917108EA9E50}"/>
          </ac:spMkLst>
        </pc:spChg>
        <pc:spChg chg="mod">
          <ac:chgData name="Hiram Fleitas" userId="e10fcc43-9abd-4aad-af2d-b6bb7d9e18eb" providerId="ADAL" clId="{AD547821-B5F8-40FA-A3DF-B2A703962C7B}" dt="2022-02-11T18:35:59.749" v="35921" actId="404"/>
          <ac:spMkLst>
            <pc:docMk/>
            <pc:sldMk cId="4216332490" sldId="2146846931"/>
            <ac:spMk id="22" creationId="{0512FF79-BB85-4CB4-891F-5A8BE7EDAB98}"/>
          </ac:spMkLst>
        </pc:spChg>
        <pc:spChg chg="add mod">
          <ac:chgData name="Hiram Fleitas" userId="e10fcc43-9abd-4aad-af2d-b6bb7d9e18eb" providerId="ADAL" clId="{AD547821-B5F8-40FA-A3DF-B2A703962C7B}" dt="2022-02-11T18:42:11.095" v="36346" actId="1076"/>
          <ac:spMkLst>
            <pc:docMk/>
            <pc:sldMk cId="4216332490" sldId="2146846931"/>
            <ac:spMk id="23" creationId="{BB9F52D5-0634-425D-9DA1-38DE7B495234}"/>
          </ac:spMkLst>
        </pc:spChg>
        <pc:spChg chg="mod">
          <ac:chgData name="Hiram Fleitas" userId="e10fcc43-9abd-4aad-af2d-b6bb7d9e18eb" providerId="ADAL" clId="{AD547821-B5F8-40FA-A3DF-B2A703962C7B}" dt="2022-02-11T18:35:59.749" v="35921" actId="404"/>
          <ac:spMkLst>
            <pc:docMk/>
            <pc:sldMk cId="4216332490" sldId="2146846931"/>
            <ac:spMk id="25" creationId="{8600C2DB-42EC-44A9-8464-6501A54424D6}"/>
          </ac:spMkLst>
        </pc:spChg>
        <pc:spChg chg="mod">
          <ac:chgData name="Hiram Fleitas" userId="e10fcc43-9abd-4aad-af2d-b6bb7d9e18eb" providerId="ADAL" clId="{AD547821-B5F8-40FA-A3DF-B2A703962C7B}" dt="2022-02-11T18:35:59.749" v="35921" actId="404"/>
          <ac:spMkLst>
            <pc:docMk/>
            <pc:sldMk cId="4216332490" sldId="2146846931"/>
            <ac:spMk id="26" creationId="{5D34139B-752C-4021-8E98-A39F0B0B5875}"/>
          </ac:spMkLst>
        </pc:spChg>
        <pc:spChg chg="add mod">
          <ac:chgData name="Hiram Fleitas" userId="e10fcc43-9abd-4aad-af2d-b6bb7d9e18eb" providerId="ADAL" clId="{AD547821-B5F8-40FA-A3DF-B2A703962C7B}" dt="2022-02-11T18:42:22.988" v="36348" actId="1076"/>
          <ac:spMkLst>
            <pc:docMk/>
            <pc:sldMk cId="4216332490" sldId="2146846931"/>
            <ac:spMk id="27" creationId="{AE792CC6-EA7D-4F14-85F6-80BD5161F6DC}"/>
          </ac:spMkLst>
        </pc:spChg>
        <pc:spChg chg="mod">
          <ac:chgData name="Hiram Fleitas" userId="e10fcc43-9abd-4aad-af2d-b6bb7d9e18eb" providerId="ADAL" clId="{AD547821-B5F8-40FA-A3DF-B2A703962C7B}" dt="2022-02-11T18:39:53.328" v="36297"/>
          <ac:spMkLst>
            <pc:docMk/>
            <pc:sldMk cId="4216332490" sldId="2146846931"/>
            <ac:spMk id="29" creationId="{F5FAA816-A2EB-4841-AE9D-A020D568157F}"/>
          </ac:spMkLst>
        </pc:spChg>
        <pc:spChg chg="mod">
          <ac:chgData name="Hiram Fleitas" userId="e10fcc43-9abd-4aad-af2d-b6bb7d9e18eb" providerId="ADAL" clId="{AD547821-B5F8-40FA-A3DF-B2A703962C7B}" dt="2022-02-11T18:40:34.062" v="36333" actId="20577"/>
          <ac:spMkLst>
            <pc:docMk/>
            <pc:sldMk cId="4216332490" sldId="2146846931"/>
            <ac:spMk id="30" creationId="{25FD04D4-3AC1-4E51-8F58-CA0C30F55790}"/>
          </ac:spMkLst>
        </pc:spChg>
        <pc:spChg chg="add mod">
          <ac:chgData name="Hiram Fleitas" userId="e10fcc43-9abd-4aad-af2d-b6bb7d9e18eb" providerId="ADAL" clId="{AD547821-B5F8-40FA-A3DF-B2A703962C7B}" dt="2022-02-11T18:42:54.584" v="36381" actId="20577"/>
          <ac:spMkLst>
            <pc:docMk/>
            <pc:sldMk cId="4216332490" sldId="2146846931"/>
            <ac:spMk id="31" creationId="{B48E9DA9-D0D1-41FA-8B30-25CBABB38BD3}"/>
          </ac:spMkLst>
        </pc:spChg>
        <pc:grpChg chg="add del mod topLvl">
          <ac:chgData name="Hiram Fleitas" userId="e10fcc43-9abd-4aad-af2d-b6bb7d9e18eb" providerId="ADAL" clId="{AD547821-B5F8-40FA-A3DF-B2A703962C7B}" dt="2022-02-11T18:41:01.111" v="36337" actId="14100"/>
          <ac:grpSpMkLst>
            <pc:docMk/>
            <pc:sldMk cId="4216332490" sldId="2146846931"/>
            <ac:grpSpMk id="8" creationId="{A03994BE-E5B4-4EAA-8B2E-842AD72A53FF}"/>
          </ac:grpSpMkLst>
        </pc:grpChg>
        <pc:grpChg chg="add del">
          <ac:chgData name="Hiram Fleitas" userId="e10fcc43-9abd-4aad-af2d-b6bb7d9e18eb" providerId="ADAL" clId="{AD547821-B5F8-40FA-A3DF-B2A703962C7B}" dt="2022-02-11T17:41:32.358" v="34358" actId="164"/>
          <ac:grpSpMkLst>
            <pc:docMk/>
            <pc:sldMk cId="4216332490" sldId="2146846931"/>
            <ac:grpSpMk id="13" creationId="{E0D19F69-5678-416E-A8FD-DB5486DB173C}"/>
          </ac:grpSpMkLst>
        </pc:grpChg>
        <pc:grpChg chg="add mod">
          <ac:chgData name="Hiram Fleitas" userId="e10fcc43-9abd-4aad-af2d-b6bb7d9e18eb" providerId="ADAL" clId="{AD547821-B5F8-40FA-A3DF-B2A703962C7B}" dt="2022-02-11T18:41:01.111" v="36337" actId="14100"/>
          <ac:grpSpMkLst>
            <pc:docMk/>
            <pc:sldMk cId="4216332490" sldId="2146846931"/>
            <ac:grpSpMk id="16" creationId="{A2FA4BE7-6EB0-49EA-97A6-2A9D91ACA15F}"/>
          </ac:grpSpMkLst>
        </pc:grpChg>
        <pc:grpChg chg="add mod">
          <ac:chgData name="Hiram Fleitas" userId="e10fcc43-9abd-4aad-af2d-b6bb7d9e18eb" providerId="ADAL" clId="{AD547821-B5F8-40FA-A3DF-B2A703962C7B}" dt="2022-02-11T18:41:01.111" v="36337" actId="14100"/>
          <ac:grpSpMkLst>
            <pc:docMk/>
            <pc:sldMk cId="4216332490" sldId="2146846931"/>
            <ac:grpSpMk id="20" creationId="{836AC22F-7354-497E-962F-9F70765230DC}"/>
          </ac:grpSpMkLst>
        </pc:grpChg>
        <pc:grpChg chg="add mod">
          <ac:chgData name="Hiram Fleitas" userId="e10fcc43-9abd-4aad-af2d-b6bb7d9e18eb" providerId="ADAL" clId="{AD547821-B5F8-40FA-A3DF-B2A703962C7B}" dt="2022-02-11T18:41:01.111" v="36337" actId="14100"/>
          <ac:grpSpMkLst>
            <pc:docMk/>
            <pc:sldMk cId="4216332490" sldId="2146846931"/>
            <ac:grpSpMk id="24" creationId="{F16F47E2-7ACF-4498-9DBC-036AD0E544DD}"/>
          </ac:grpSpMkLst>
        </pc:grpChg>
        <pc:grpChg chg="add mod">
          <ac:chgData name="Hiram Fleitas" userId="e10fcc43-9abd-4aad-af2d-b6bb7d9e18eb" providerId="ADAL" clId="{AD547821-B5F8-40FA-A3DF-B2A703962C7B}" dt="2022-02-11T18:41:01.111" v="36337" actId="14100"/>
          <ac:grpSpMkLst>
            <pc:docMk/>
            <pc:sldMk cId="4216332490" sldId="2146846931"/>
            <ac:grpSpMk id="28" creationId="{C03285C4-87B0-4127-81B2-6F2809014DAB}"/>
          </ac:grpSpMkLst>
        </pc:grpChg>
      </pc:sldChg>
      <pc:sldChg chg="addSp delSp modSp new mod modShow modNotesTx">
        <pc:chgData name="Hiram Fleitas" userId="e10fcc43-9abd-4aad-af2d-b6bb7d9e18eb" providerId="ADAL" clId="{AD547821-B5F8-40FA-A3DF-B2A703962C7B}" dt="2022-02-13T17:02:12.805" v="48282" actId="113"/>
        <pc:sldMkLst>
          <pc:docMk/>
          <pc:sldMk cId="1013069731" sldId="2146846932"/>
        </pc:sldMkLst>
        <pc:spChg chg="mod">
          <ac:chgData name="Hiram Fleitas" userId="e10fcc43-9abd-4aad-af2d-b6bb7d9e18eb" providerId="ADAL" clId="{AD547821-B5F8-40FA-A3DF-B2A703962C7B}" dt="2022-02-11T19:49:21.160" v="38122" actId="20577"/>
          <ac:spMkLst>
            <pc:docMk/>
            <pc:sldMk cId="1013069731" sldId="2146846932"/>
            <ac:spMk id="2" creationId="{903E157D-86CC-4DCC-8407-644ED9B3EA77}"/>
          </ac:spMkLst>
        </pc:spChg>
        <pc:spChg chg="add del mod">
          <ac:chgData name="Hiram Fleitas" userId="e10fcc43-9abd-4aad-af2d-b6bb7d9e18eb" providerId="ADAL" clId="{AD547821-B5F8-40FA-A3DF-B2A703962C7B}" dt="2022-02-11T19:50:01.635" v="38131" actId="478"/>
          <ac:spMkLst>
            <pc:docMk/>
            <pc:sldMk cId="1013069731" sldId="2146846932"/>
            <ac:spMk id="5" creationId="{37213168-B30D-4816-A2E4-AB15A533B9F9}"/>
          </ac:spMkLst>
        </pc:spChg>
        <pc:spChg chg="add mod">
          <ac:chgData name="Hiram Fleitas" userId="e10fcc43-9abd-4aad-af2d-b6bb7d9e18eb" providerId="ADAL" clId="{AD547821-B5F8-40FA-A3DF-B2A703962C7B}" dt="2022-02-13T17:02:12.805" v="48282" actId="113"/>
          <ac:spMkLst>
            <pc:docMk/>
            <pc:sldMk cId="1013069731" sldId="2146846932"/>
            <ac:spMk id="7" creationId="{83269604-1685-4D3F-BA9A-491F8DCB02A1}"/>
          </ac:spMkLst>
        </pc:spChg>
        <pc:picChg chg="add del">
          <ac:chgData name="Hiram Fleitas" userId="e10fcc43-9abd-4aad-af2d-b6bb7d9e18eb" providerId="ADAL" clId="{AD547821-B5F8-40FA-A3DF-B2A703962C7B}" dt="2022-02-11T19:49:08.126" v="38076" actId="478"/>
          <ac:picMkLst>
            <pc:docMk/>
            <pc:sldMk cId="1013069731" sldId="2146846932"/>
            <ac:picMk id="4" creationId="{13A679CF-5BE9-4DD8-B90E-F7BE6DA94AC5}"/>
          </ac:picMkLst>
        </pc:picChg>
        <pc:picChg chg="add">
          <ac:chgData name="Hiram Fleitas" userId="e10fcc43-9abd-4aad-af2d-b6bb7d9e18eb" providerId="ADAL" clId="{AD547821-B5F8-40FA-A3DF-B2A703962C7B}" dt="2022-02-11T21:57:27.005" v="41577" actId="22"/>
          <ac:picMkLst>
            <pc:docMk/>
            <pc:sldMk cId="1013069731" sldId="2146846932"/>
            <ac:picMk id="9" creationId="{781897A7-FE2F-4FCF-B307-572B5471A23D}"/>
          </ac:picMkLst>
        </pc:picChg>
      </pc:sldChg>
      <pc:sldChg chg="addSp delSp modSp new mod modAnim modShow modCm modNotesTx">
        <pc:chgData name="Hiram Fleitas" userId="e10fcc43-9abd-4aad-af2d-b6bb7d9e18eb" providerId="ADAL" clId="{AD547821-B5F8-40FA-A3DF-B2A703962C7B}" dt="2022-02-18T00:57:48.095" v="70543"/>
        <pc:sldMkLst>
          <pc:docMk/>
          <pc:sldMk cId="3756788956" sldId="2146846933"/>
        </pc:sldMkLst>
        <pc:spChg chg="mod">
          <ac:chgData name="Hiram Fleitas" userId="e10fcc43-9abd-4aad-af2d-b6bb7d9e18eb" providerId="ADAL" clId="{AD547821-B5F8-40FA-A3DF-B2A703962C7B}" dt="2022-02-11T21:56:16.780" v="41568" actId="20577"/>
          <ac:spMkLst>
            <pc:docMk/>
            <pc:sldMk cId="3756788956" sldId="2146846933"/>
            <ac:spMk id="2" creationId="{A22F8203-ED62-4B9A-968A-92277540F808}"/>
          </ac:spMkLst>
        </pc:spChg>
        <pc:spChg chg="add mod">
          <ac:chgData name="Hiram Fleitas" userId="e10fcc43-9abd-4aad-af2d-b6bb7d9e18eb" providerId="ADAL" clId="{AD547821-B5F8-40FA-A3DF-B2A703962C7B}" dt="2022-02-11T22:55:42.076" v="43309" actId="1076"/>
          <ac:spMkLst>
            <pc:docMk/>
            <pc:sldMk cId="3756788956" sldId="2146846933"/>
            <ac:spMk id="4" creationId="{F91AF6A9-F1C9-4513-B0F7-42E85569C763}"/>
          </ac:spMkLst>
        </pc:spChg>
        <pc:spChg chg="add mod">
          <ac:chgData name="Hiram Fleitas" userId="e10fcc43-9abd-4aad-af2d-b6bb7d9e18eb" providerId="ADAL" clId="{AD547821-B5F8-40FA-A3DF-B2A703962C7B}" dt="2022-02-11T22:55:49.312" v="43310" actId="1076"/>
          <ac:spMkLst>
            <pc:docMk/>
            <pc:sldMk cId="3756788956" sldId="2146846933"/>
            <ac:spMk id="6" creationId="{99FA4420-6323-4315-975A-C76E9F15B043}"/>
          </ac:spMkLst>
        </pc:spChg>
        <pc:spChg chg="add mod">
          <ac:chgData name="Hiram Fleitas" userId="e10fcc43-9abd-4aad-af2d-b6bb7d9e18eb" providerId="ADAL" clId="{AD547821-B5F8-40FA-A3DF-B2A703962C7B}" dt="2022-02-11T22:43:06.697" v="43190" actId="1076"/>
          <ac:spMkLst>
            <pc:docMk/>
            <pc:sldMk cId="3756788956" sldId="2146846933"/>
            <ac:spMk id="7" creationId="{EFCF5078-404C-40D1-BC77-ED4E89B08AAA}"/>
          </ac:spMkLst>
        </pc:spChg>
        <pc:spChg chg="add del mod">
          <ac:chgData name="Hiram Fleitas" userId="e10fcc43-9abd-4aad-af2d-b6bb7d9e18eb" providerId="ADAL" clId="{AD547821-B5F8-40FA-A3DF-B2A703962C7B}" dt="2022-02-11T22:06:11.220" v="41944" actId="478"/>
          <ac:spMkLst>
            <pc:docMk/>
            <pc:sldMk cId="3756788956" sldId="2146846933"/>
            <ac:spMk id="9" creationId="{57935E5E-EEAF-402C-9729-CE65ED533E10}"/>
          </ac:spMkLst>
        </pc:spChg>
        <pc:spChg chg="add mod topLvl">
          <ac:chgData name="Hiram Fleitas" userId="e10fcc43-9abd-4aad-af2d-b6bb7d9e18eb" providerId="ADAL" clId="{AD547821-B5F8-40FA-A3DF-B2A703962C7B}" dt="2022-02-13T17:28:30.295" v="48346" actId="962"/>
          <ac:spMkLst>
            <pc:docMk/>
            <pc:sldMk cId="3756788956" sldId="2146846933"/>
            <ac:spMk id="10" creationId="{53F6F3EA-E264-401E-B290-8C8BAF0C04D6}"/>
          </ac:spMkLst>
        </pc:spChg>
        <pc:spChg chg="add mod topLvl">
          <ac:chgData name="Hiram Fleitas" userId="e10fcc43-9abd-4aad-af2d-b6bb7d9e18eb" providerId="ADAL" clId="{AD547821-B5F8-40FA-A3DF-B2A703962C7B}" dt="2022-02-11T22:43:06.697" v="43190" actId="1076"/>
          <ac:spMkLst>
            <pc:docMk/>
            <pc:sldMk cId="3756788956" sldId="2146846933"/>
            <ac:spMk id="12" creationId="{858BDDB0-AAA7-4B25-A9A9-65EDEFA4BDEE}"/>
          </ac:spMkLst>
        </pc:spChg>
        <pc:spChg chg="add mod">
          <ac:chgData name="Hiram Fleitas" userId="e10fcc43-9abd-4aad-af2d-b6bb7d9e18eb" providerId="ADAL" clId="{AD547821-B5F8-40FA-A3DF-B2A703962C7B}" dt="2022-02-13T17:28:58.572" v="48408" actId="962"/>
          <ac:spMkLst>
            <pc:docMk/>
            <pc:sldMk cId="3756788956" sldId="2146846933"/>
            <ac:spMk id="17" creationId="{0906DB1D-C2E3-416A-899B-9C9F0BAA21DE}"/>
          </ac:spMkLst>
        </pc:spChg>
        <pc:spChg chg="add mod">
          <ac:chgData name="Hiram Fleitas" userId="e10fcc43-9abd-4aad-af2d-b6bb7d9e18eb" providerId="ADAL" clId="{AD547821-B5F8-40FA-A3DF-B2A703962C7B}" dt="2022-02-11T22:43:06.697" v="43190" actId="1076"/>
          <ac:spMkLst>
            <pc:docMk/>
            <pc:sldMk cId="3756788956" sldId="2146846933"/>
            <ac:spMk id="23" creationId="{39367B63-EE47-4BCB-B495-987E0617BAC9}"/>
          </ac:spMkLst>
        </pc:spChg>
        <pc:spChg chg="add mod">
          <ac:chgData name="Hiram Fleitas" userId="e10fcc43-9abd-4aad-af2d-b6bb7d9e18eb" providerId="ADAL" clId="{AD547821-B5F8-40FA-A3DF-B2A703962C7B}" dt="2022-02-13T17:30:32.374" v="48658" actId="962"/>
          <ac:spMkLst>
            <pc:docMk/>
            <pc:sldMk cId="3756788956" sldId="2146846933"/>
            <ac:spMk id="25" creationId="{066859C5-79E3-4C28-9849-643CBE8994EE}"/>
          </ac:spMkLst>
        </pc:spChg>
        <pc:spChg chg="add mod">
          <ac:chgData name="Hiram Fleitas" userId="e10fcc43-9abd-4aad-af2d-b6bb7d9e18eb" providerId="ADAL" clId="{AD547821-B5F8-40FA-A3DF-B2A703962C7B}" dt="2022-02-11T22:43:06.697" v="43190" actId="1076"/>
          <ac:spMkLst>
            <pc:docMk/>
            <pc:sldMk cId="3756788956" sldId="2146846933"/>
            <ac:spMk id="27" creationId="{7DDB035A-0259-48D1-841D-04FF804A86A6}"/>
          </ac:spMkLst>
        </pc:spChg>
        <pc:spChg chg="add mod">
          <ac:chgData name="Hiram Fleitas" userId="e10fcc43-9abd-4aad-af2d-b6bb7d9e18eb" providerId="ADAL" clId="{AD547821-B5F8-40FA-A3DF-B2A703962C7B}" dt="2022-02-11T22:43:06.697" v="43190" actId="1076"/>
          <ac:spMkLst>
            <pc:docMk/>
            <pc:sldMk cId="3756788956" sldId="2146846933"/>
            <ac:spMk id="31" creationId="{4F6EA2CB-D507-41B8-A6B6-6C0B28CB645A}"/>
          </ac:spMkLst>
        </pc:spChg>
        <pc:spChg chg="add mod">
          <ac:chgData name="Hiram Fleitas" userId="e10fcc43-9abd-4aad-af2d-b6bb7d9e18eb" providerId="ADAL" clId="{AD547821-B5F8-40FA-A3DF-B2A703962C7B}" dt="2022-02-11T22:43:06.697" v="43190" actId="1076"/>
          <ac:spMkLst>
            <pc:docMk/>
            <pc:sldMk cId="3756788956" sldId="2146846933"/>
            <ac:spMk id="33" creationId="{244B1873-E5F4-44BF-8FDF-FF6D9CF54EE7}"/>
          </ac:spMkLst>
        </pc:spChg>
        <pc:spChg chg="add mod">
          <ac:chgData name="Hiram Fleitas" userId="e10fcc43-9abd-4aad-af2d-b6bb7d9e18eb" providerId="ADAL" clId="{AD547821-B5F8-40FA-A3DF-B2A703962C7B}" dt="2022-02-11T22:43:06.697" v="43190" actId="1076"/>
          <ac:spMkLst>
            <pc:docMk/>
            <pc:sldMk cId="3756788956" sldId="2146846933"/>
            <ac:spMk id="35" creationId="{833CAC2B-10FF-4E25-BD4F-7B74838640B0}"/>
          </ac:spMkLst>
        </pc:spChg>
        <pc:spChg chg="add mod">
          <ac:chgData name="Hiram Fleitas" userId="e10fcc43-9abd-4aad-af2d-b6bb7d9e18eb" providerId="ADAL" clId="{AD547821-B5F8-40FA-A3DF-B2A703962C7B}" dt="2022-02-11T22:51:31.718" v="43287" actId="1076"/>
          <ac:spMkLst>
            <pc:docMk/>
            <pc:sldMk cId="3756788956" sldId="2146846933"/>
            <ac:spMk id="39" creationId="{4D1CB385-7DDA-449B-A12D-0B639C74FBA9}"/>
          </ac:spMkLst>
        </pc:spChg>
        <pc:spChg chg="add del mod">
          <ac:chgData name="Hiram Fleitas" userId="e10fcc43-9abd-4aad-af2d-b6bb7d9e18eb" providerId="ADAL" clId="{AD547821-B5F8-40FA-A3DF-B2A703962C7B}" dt="2022-02-11T22:17:09.547" v="42068" actId="478"/>
          <ac:spMkLst>
            <pc:docMk/>
            <pc:sldMk cId="3756788956" sldId="2146846933"/>
            <ac:spMk id="50" creationId="{7BAA1E46-9D17-45A3-B2C7-C4D890C87F96}"/>
          </ac:spMkLst>
        </pc:spChg>
        <pc:spChg chg="add mod">
          <ac:chgData name="Hiram Fleitas" userId="e10fcc43-9abd-4aad-af2d-b6bb7d9e18eb" providerId="ADAL" clId="{AD547821-B5F8-40FA-A3DF-B2A703962C7B}" dt="2022-02-11T22:51:31.718" v="43287" actId="1076"/>
          <ac:spMkLst>
            <pc:docMk/>
            <pc:sldMk cId="3756788956" sldId="2146846933"/>
            <ac:spMk id="51" creationId="{88F388CB-23EC-4EB0-9C33-7F6C79046607}"/>
          </ac:spMkLst>
        </pc:spChg>
        <pc:spChg chg="add mod">
          <ac:chgData name="Hiram Fleitas" userId="e10fcc43-9abd-4aad-af2d-b6bb7d9e18eb" providerId="ADAL" clId="{AD547821-B5F8-40FA-A3DF-B2A703962C7B}" dt="2022-02-11T22:51:31.718" v="43287" actId="1076"/>
          <ac:spMkLst>
            <pc:docMk/>
            <pc:sldMk cId="3756788956" sldId="2146846933"/>
            <ac:spMk id="52" creationId="{3B899C92-05D1-448C-B863-20F4F26872B5}"/>
          </ac:spMkLst>
        </pc:spChg>
        <pc:spChg chg="add mod">
          <ac:chgData name="Hiram Fleitas" userId="e10fcc43-9abd-4aad-af2d-b6bb7d9e18eb" providerId="ADAL" clId="{AD547821-B5F8-40FA-A3DF-B2A703962C7B}" dt="2022-02-11T22:51:31.718" v="43287" actId="1076"/>
          <ac:spMkLst>
            <pc:docMk/>
            <pc:sldMk cId="3756788956" sldId="2146846933"/>
            <ac:spMk id="65" creationId="{BACA8E06-4EEF-409F-AC10-31EB425E7412}"/>
          </ac:spMkLst>
        </pc:spChg>
        <pc:spChg chg="add mod">
          <ac:chgData name="Hiram Fleitas" userId="e10fcc43-9abd-4aad-af2d-b6bb7d9e18eb" providerId="ADAL" clId="{AD547821-B5F8-40FA-A3DF-B2A703962C7B}" dt="2022-02-11T22:51:31.718" v="43287" actId="1076"/>
          <ac:spMkLst>
            <pc:docMk/>
            <pc:sldMk cId="3756788956" sldId="2146846933"/>
            <ac:spMk id="67" creationId="{1F012BE8-D248-4202-A1FE-35C0BE57476E}"/>
          </ac:spMkLst>
        </pc:spChg>
        <pc:spChg chg="add mod">
          <ac:chgData name="Hiram Fleitas" userId="e10fcc43-9abd-4aad-af2d-b6bb7d9e18eb" providerId="ADAL" clId="{AD547821-B5F8-40FA-A3DF-B2A703962C7B}" dt="2022-02-13T18:10:50.481" v="49485" actId="962"/>
          <ac:spMkLst>
            <pc:docMk/>
            <pc:sldMk cId="3756788956" sldId="2146846933"/>
            <ac:spMk id="69" creationId="{914A3A58-98F5-4AEF-8570-984E34A15359}"/>
          </ac:spMkLst>
        </pc:spChg>
        <pc:spChg chg="add mod">
          <ac:chgData name="Hiram Fleitas" userId="e10fcc43-9abd-4aad-af2d-b6bb7d9e18eb" providerId="ADAL" clId="{AD547821-B5F8-40FA-A3DF-B2A703962C7B}" dt="2022-02-11T22:43:06.697" v="43190" actId="1076"/>
          <ac:spMkLst>
            <pc:docMk/>
            <pc:sldMk cId="3756788956" sldId="2146846933"/>
            <ac:spMk id="71" creationId="{8A6387DF-49F4-4DDA-A2B9-AA5A98024003}"/>
          </ac:spMkLst>
        </pc:spChg>
        <pc:spChg chg="add mod">
          <ac:chgData name="Hiram Fleitas" userId="e10fcc43-9abd-4aad-af2d-b6bb7d9e18eb" providerId="ADAL" clId="{AD547821-B5F8-40FA-A3DF-B2A703962C7B}" dt="2022-02-11T22:43:06.697" v="43190" actId="1076"/>
          <ac:spMkLst>
            <pc:docMk/>
            <pc:sldMk cId="3756788956" sldId="2146846933"/>
            <ac:spMk id="74" creationId="{708B2774-B6E2-413C-92D3-E63E0E59766F}"/>
          </ac:spMkLst>
        </pc:spChg>
        <pc:spChg chg="add mod">
          <ac:chgData name="Hiram Fleitas" userId="e10fcc43-9abd-4aad-af2d-b6bb7d9e18eb" providerId="ADAL" clId="{AD547821-B5F8-40FA-A3DF-B2A703962C7B}" dt="2022-02-11T22:54:27.411" v="43302" actId="1076"/>
          <ac:spMkLst>
            <pc:docMk/>
            <pc:sldMk cId="3756788956" sldId="2146846933"/>
            <ac:spMk id="86" creationId="{9AB0241D-86EB-4E27-9D01-768E268053E3}"/>
          </ac:spMkLst>
        </pc:spChg>
        <pc:spChg chg="add mod">
          <ac:chgData name="Hiram Fleitas" userId="e10fcc43-9abd-4aad-af2d-b6bb7d9e18eb" providerId="ADAL" clId="{AD547821-B5F8-40FA-A3DF-B2A703962C7B}" dt="2022-02-11T22:54:16.459" v="43300" actId="1076"/>
          <ac:spMkLst>
            <pc:docMk/>
            <pc:sldMk cId="3756788956" sldId="2146846933"/>
            <ac:spMk id="88" creationId="{07D031EA-DCD9-4A40-B04F-159B2100D5C4}"/>
          </ac:spMkLst>
        </pc:spChg>
        <pc:spChg chg="add mod">
          <ac:chgData name="Hiram Fleitas" userId="e10fcc43-9abd-4aad-af2d-b6bb7d9e18eb" providerId="ADAL" clId="{AD547821-B5F8-40FA-A3DF-B2A703962C7B}" dt="2022-02-11T22:53:56.261" v="43297" actId="1076"/>
          <ac:spMkLst>
            <pc:docMk/>
            <pc:sldMk cId="3756788956" sldId="2146846933"/>
            <ac:spMk id="90" creationId="{E88F5EF0-9727-440C-AD24-A5AFF40DC6E1}"/>
          </ac:spMkLst>
        </pc:spChg>
        <pc:spChg chg="add mod ord">
          <ac:chgData name="Hiram Fleitas" userId="e10fcc43-9abd-4aad-af2d-b6bb7d9e18eb" providerId="ADAL" clId="{AD547821-B5F8-40FA-A3DF-B2A703962C7B}" dt="2022-02-11T22:55:04.666" v="43306" actId="14100"/>
          <ac:spMkLst>
            <pc:docMk/>
            <pc:sldMk cId="3756788956" sldId="2146846933"/>
            <ac:spMk id="96" creationId="{1B7A5DA9-264A-4B23-9F1A-B22D0E5CD194}"/>
          </ac:spMkLst>
        </pc:spChg>
        <pc:spChg chg="add mod">
          <ac:chgData name="Hiram Fleitas" userId="e10fcc43-9abd-4aad-af2d-b6bb7d9e18eb" providerId="ADAL" clId="{AD547821-B5F8-40FA-A3DF-B2A703962C7B}" dt="2022-02-11T22:48:27.316" v="43266" actId="403"/>
          <ac:spMkLst>
            <pc:docMk/>
            <pc:sldMk cId="3756788956" sldId="2146846933"/>
            <ac:spMk id="97" creationId="{2C217307-8952-4CC2-8486-F5D0A6177384}"/>
          </ac:spMkLst>
        </pc:spChg>
        <pc:grpChg chg="add del">
          <ac:chgData name="Hiram Fleitas" userId="e10fcc43-9abd-4aad-af2d-b6bb7d9e18eb" providerId="ADAL" clId="{AD547821-B5F8-40FA-A3DF-B2A703962C7B}" dt="2022-02-11T22:07:15.416" v="41959" actId="164"/>
          <ac:grpSpMkLst>
            <pc:docMk/>
            <pc:sldMk cId="3756788956" sldId="2146846933"/>
            <ac:grpSpMk id="13" creationId="{F274CC2E-3B77-4A9B-A346-293E11343FF2}"/>
          </ac:grpSpMkLst>
        </pc:grpChg>
        <pc:grpChg chg="add mod">
          <ac:chgData name="Hiram Fleitas" userId="e10fcc43-9abd-4aad-af2d-b6bb7d9e18eb" providerId="ADAL" clId="{AD547821-B5F8-40FA-A3DF-B2A703962C7B}" dt="2022-02-13T18:13:06.006" v="49777" actId="962"/>
          <ac:grpSpMkLst>
            <pc:docMk/>
            <pc:sldMk cId="3756788956" sldId="2146846933"/>
            <ac:grpSpMk id="103" creationId="{CEA110CC-179A-4FE8-9850-83BFF4E0BD0C}"/>
          </ac:grpSpMkLst>
        </pc:grpChg>
        <pc:picChg chg="add mod">
          <ac:chgData name="Hiram Fleitas" userId="e10fcc43-9abd-4aad-af2d-b6bb7d9e18eb" providerId="ADAL" clId="{AD547821-B5F8-40FA-A3DF-B2A703962C7B}" dt="2022-02-13T17:31:40.334" v="48798" actId="962"/>
          <ac:picMkLst>
            <pc:docMk/>
            <pc:sldMk cId="3756788956" sldId="2146846933"/>
            <ac:picMk id="37" creationId="{3706BD9B-2FF9-4868-AC6E-6808A07620E0}"/>
          </ac:picMkLst>
        </pc:picChg>
        <pc:picChg chg="add mod">
          <ac:chgData name="Hiram Fleitas" userId="e10fcc43-9abd-4aad-af2d-b6bb7d9e18eb" providerId="ADAL" clId="{AD547821-B5F8-40FA-A3DF-B2A703962C7B}" dt="2022-02-13T17:37:33.154" v="48974" actId="962"/>
          <ac:picMkLst>
            <pc:docMk/>
            <pc:sldMk cId="3756788956" sldId="2146846933"/>
            <ac:picMk id="44" creationId="{2F5DFA49-F226-4C94-BF90-C734A0C89B5F}"/>
          </ac:picMkLst>
        </pc:picChg>
        <pc:picChg chg="add mod">
          <ac:chgData name="Hiram Fleitas" userId="e10fcc43-9abd-4aad-af2d-b6bb7d9e18eb" providerId="ADAL" clId="{AD547821-B5F8-40FA-A3DF-B2A703962C7B}" dt="2022-02-13T17:37:46.956" v="49004" actId="962"/>
          <ac:picMkLst>
            <pc:docMk/>
            <pc:sldMk cId="3756788956" sldId="2146846933"/>
            <ac:picMk id="46" creationId="{A00DD150-C20B-44C2-953A-3F18C68AFE31}"/>
          </ac:picMkLst>
        </pc:picChg>
        <pc:picChg chg="add mod">
          <ac:chgData name="Hiram Fleitas" userId="e10fcc43-9abd-4aad-af2d-b6bb7d9e18eb" providerId="ADAL" clId="{AD547821-B5F8-40FA-A3DF-B2A703962C7B}" dt="2022-02-11T22:54:56.568" v="43305" actId="1076"/>
          <ac:picMkLst>
            <pc:docMk/>
            <pc:sldMk cId="3756788956" sldId="2146846933"/>
            <ac:picMk id="54" creationId="{975ADB00-1ECD-4242-9FB0-6E21B716A463}"/>
          </ac:picMkLst>
        </pc:picChg>
        <pc:picChg chg="add del mod">
          <ac:chgData name="Hiram Fleitas" userId="e10fcc43-9abd-4aad-af2d-b6bb7d9e18eb" providerId="ADAL" clId="{AD547821-B5F8-40FA-A3DF-B2A703962C7B}" dt="2022-02-11T22:25:41.055" v="42345" actId="478"/>
          <ac:picMkLst>
            <pc:docMk/>
            <pc:sldMk cId="3756788956" sldId="2146846933"/>
            <ac:picMk id="56" creationId="{C6EF6BEB-C0FC-42B3-A24F-4CC0EA0F2C32}"/>
          </ac:picMkLst>
        </pc:picChg>
        <pc:picChg chg="add mod">
          <ac:chgData name="Hiram Fleitas" userId="e10fcc43-9abd-4aad-af2d-b6bb7d9e18eb" providerId="ADAL" clId="{AD547821-B5F8-40FA-A3DF-B2A703962C7B}" dt="2022-02-13T18:09:13.516" v="49283" actId="962"/>
          <ac:picMkLst>
            <pc:docMk/>
            <pc:sldMk cId="3756788956" sldId="2146846933"/>
            <ac:picMk id="58" creationId="{95370548-A8AE-418F-99C0-2735E3DD3296}"/>
          </ac:picMkLst>
        </pc:picChg>
        <pc:picChg chg="add mod">
          <ac:chgData name="Hiram Fleitas" userId="e10fcc43-9abd-4aad-af2d-b6bb7d9e18eb" providerId="ADAL" clId="{AD547821-B5F8-40FA-A3DF-B2A703962C7B}" dt="2022-02-13T18:09:29.305" v="49309" actId="962"/>
          <ac:picMkLst>
            <pc:docMk/>
            <pc:sldMk cId="3756788956" sldId="2146846933"/>
            <ac:picMk id="60" creationId="{2BBC331D-063E-4DBD-9179-ABA32C5749D9}"/>
          </ac:picMkLst>
        </pc:picChg>
        <pc:picChg chg="add del mod">
          <ac:chgData name="Hiram Fleitas" userId="e10fcc43-9abd-4aad-af2d-b6bb7d9e18eb" providerId="ADAL" clId="{AD547821-B5F8-40FA-A3DF-B2A703962C7B}" dt="2022-02-11T22:34:08.735" v="43167"/>
          <ac:picMkLst>
            <pc:docMk/>
            <pc:sldMk cId="3756788956" sldId="2146846933"/>
            <ac:picMk id="76" creationId="{C660B3E6-7400-4835-B7BA-831F8C851E49}"/>
          </ac:picMkLst>
        </pc:picChg>
        <pc:picChg chg="add del mod">
          <ac:chgData name="Hiram Fleitas" userId="e10fcc43-9abd-4aad-af2d-b6bb7d9e18eb" providerId="ADAL" clId="{AD547821-B5F8-40FA-A3DF-B2A703962C7B}" dt="2022-02-11T22:34:33.140" v="43169"/>
          <ac:picMkLst>
            <pc:docMk/>
            <pc:sldMk cId="3756788956" sldId="2146846933"/>
            <ac:picMk id="78" creationId="{E7A50D66-8756-4DF7-A14B-AF84560D2B37}"/>
          </ac:picMkLst>
        </pc:picChg>
        <pc:picChg chg="add del mod">
          <ac:chgData name="Hiram Fleitas" userId="e10fcc43-9abd-4aad-af2d-b6bb7d9e18eb" providerId="ADAL" clId="{AD547821-B5F8-40FA-A3DF-B2A703962C7B}" dt="2022-02-11T22:34:45.850" v="43171"/>
          <ac:picMkLst>
            <pc:docMk/>
            <pc:sldMk cId="3756788956" sldId="2146846933"/>
            <ac:picMk id="80" creationId="{3C342B60-7153-4F6F-9A2F-EB1F5AFF2787}"/>
          </ac:picMkLst>
        </pc:picChg>
        <pc:picChg chg="add mod">
          <ac:chgData name="Hiram Fleitas" userId="e10fcc43-9abd-4aad-af2d-b6bb7d9e18eb" providerId="ADAL" clId="{AD547821-B5F8-40FA-A3DF-B2A703962C7B}" dt="2022-02-11T22:50:27.072" v="43282" actId="1076"/>
          <ac:picMkLst>
            <pc:docMk/>
            <pc:sldMk cId="3756788956" sldId="2146846933"/>
            <ac:picMk id="92" creationId="{6D0FAB6C-521B-4039-A442-B34612782733}"/>
          </ac:picMkLst>
        </pc:picChg>
        <pc:picChg chg="add mod modCrop">
          <ac:chgData name="Hiram Fleitas" userId="e10fcc43-9abd-4aad-af2d-b6bb7d9e18eb" providerId="ADAL" clId="{AD547821-B5F8-40FA-A3DF-B2A703962C7B}" dt="2022-02-11T22:50:34.181" v="43283" actId="1076"/>
          <ac:picMkLst>
            <pc:docMk/>
            <pc:sldMk cId="3756788956" sldId="2146846933"/>
            <ac:picMk id="94" creationId="{40F579E3-E1CA-4F11-A872-B201EAD79A18}"/>
          </ac:picMkLst>
        </pc:picChg>
        <pc:picChg chg="add mod">
          <ac:chgData name="Hiram Fleitas" userId="e10fcc43-9abd-4aad-af2d-b6bb7d9e18eb" providerId="ADAL" clId="{AD547821-B5F8-40FA-A3DF-B2A703962C7B}" dt="2022-02-11T22:51:31.718" v="43287" actId="1076"/>
          <ac:picMkLst>
            <pc:docMk/>
            <pc:sldMk cId="3756788956" sldId="2146846933"/>
            <ac:picMk id="1026" creationId="{89D426ED-975A-4D92-8F93-8FBBD6C687D9}"/>
          </ac:picMkLst>
        </pc:picChg>
        <pc:cxnChg chg="add mod">
          <ac:chgData name="Hiram Fleitas" userId="e10fcc43-9abd-4aad-af2d-b6bb7d9e18eb" providerId="ADAL" clId="{AD547821-B5F8-40FA-A3DF-B2A703962C7B}" dt="2022-02-13T17:28:44.888" v="48386" actId="962"/>
          <ac:cxnSpMkLst>
            <pc:docMk/>
            <pc:sldMk cId="3756788956" sldId="2146846933"/>
            <ac:cxnSpMk id="15" creationId="{0097C87D-C669-450B-B129-1E1A71C57F73}"/>
          </ac:cxnSpMkLst>
        </pc:cxnChg>
        <pc:cxnChg chg="add del mod">
          <ac:chgData name="Hiram Fleitas" userId="e10fcc43-9abd-4aad-af2d-b6bb7d9e18eb" providerId="ADAL" clId="{AD547821-B5F8-40FA-A3DF-B2A703962C7B}" dt="2022-02-11T22:07:59.883" v="41965" actId="11529"/>
          <ac:cxnSpMkLst>
            <pc:docMk/>
            <pc:sldMk cId="3756788956" sldId="2146846933"/>
            <ac:cxnSpMk id="19" creationId="{E976677D-943F-455F-A3AB-2C8C9A300A24}"/>
          </ac:cxnSpMkLst>
        </pc:cxnChg>
        <pc:cxnChg chg="add mod">
          <ac:chgData name="Hiram Fleitas" userId="e10fcc43-9abd-4aad-af2d-b6bb7d9e18eb" providerId="ADAL" clId="{AD547821-B5F8-40FA-A3DF-B2A703962C7B}" dt="2022-02-13T17:30:43.975" v="48666" actId="962"/>
          <ac:cxnSpMkLst>
            <pc:docMk/>
            <pc:sldMk cId="3756788956" sldId="2146846933"/>
            <ac:cxnSpMk id="21" creationId="{6CE568B3-F5C5-427F-A686-533CDD6C4847}"/>
          </ac:cxnSpMkLst>
        </pc:cxnChg>
        <pc:cxnChg chg="add mod">
          <ac:chgData name="Hiram Fleitas" userId="e10fcc43-9abd-4aad-af2d-b6bb7d9e18eb" providerId="ADAL" clId="{AD547821-B5F8-40FA-A3DF-B2A703962C7B}" dt="2022-02-13T17:31:13.345" v="48762" actId="962"/>
          <ac:cxnSpMkLst>
            <pc:docMk/>
            <pc:sldMk cId="3756788956" sldId="2146846933"/>
            <ac:cxnSpMk id="29" creationId="{02F741C4-C009-4878-99F4-BCE1E43A80D4}"/>
          </ac:cxnSpMkLst>
        </pc:cxnChg>
        <pc:cxnChg chg="add mod">
          <ac:chgData name="Hiram Fleitas" userId="e10fcc43-9abd-4aad-af2d-b6bb7d9e18eb" providerId="ADAL" clId="{AD547821-B5F8-40FA-A3DF-B2A703962C7B}" dt="2022-02-13T17:32:13.034" v="48916" actId="962"/>
          <ac:cxnSpMkLst>
            <pc:docMk/>
            <pc:sldMk cId="3756788956" sldId="2146846933"/>
            <ac:cxnSpMk id="41" creationId="{CA987490-B2D4-495C-8D6F-B2EB60EB3200}"/>
          </ac:cxnSpMkLst>
        </pc:cxnChg>
        <pc:cxnChg chg="add mod">
          <ac:chgData name="Hiram Fleitas" userId="e10fcc43-9abd-4aad-af2d-b6bb7d9e18eb" providerId="ADAL" clId="{AD547821-B5F8-40FA-A3DF-B2A703962C7B}" dt="2022-02-13T17:38:26.586" v="49118" actId="962"/>
          <ac:cxnSpMkLst>
            <pc:docMk/>
            <pc:sldMk cId="3756788956" sldId="2146846933"/>
            <ac:cxnSpMk id="48" creationId="{F918C40A-285B-48E9-8A0B-37ABA3FDA5F7}"/>
          </ac:cxnSpMkLst>
        </pc:cxnChg>
        <pc:cxnChg chg="add mod">
          <ac:chgData name="Hiram Fleitas" userId="e10fcc43-9abd-4aad-af2d-b6bb7d9e18eb" providerId="ADAL" clId="{AD547821-B5F8-40FA-A3DF-B2A703962C7B}" dt="2022-02-13T18:10:32.169" v="49469" actId="962"/>
          <ac:cxnSpMkLst>
            <pc:docMk/>
            <pc:sldMk cId="3756788956" sldId="2146846933"/>
            <ac:cxnSpMk id="62" creationId="{34DFD729-0D11-49FF-91B0-56C7FC32AFAE}"/>
          </ac:cxnSpMkLst>
        </pc:cxnChg>
        <pc:cxnChg chg="add mod">
          <ac:chgData name="Hiram Fleitas" userId="e10fcc43-9abd-4aad-af2d-b6bb7d9e18eb" providerId="ADAL" clId="{AD547821-B5F8-40FA-A3DF-B2A703962C7B}" dt="2022-02-13T18:11:12.191" v="49587" actId="962"/>
          <ac:cxnSpMkLst>
            <pc:docMk/>
            <pc:sldMk cId="3756788956" sldId="2146846933"/>
            <ac:cxnSpMk id="73" creationId="{8AAB9501-1FB5-498E-82EB-FC7B406724C2}"/>
          </ac:cxnSpMkLst>
        </pc:cxnChg>
        <pc:cxnChg chg="add mod">
          <ac:chgData name="Hiram Fleitas" userId="e10fcc43-9abd-4aad-af2d-b6bb7d9e18eb" providerId="ADAL" clId="{AD547821-B5F8-40FA-A3DF-B2A703962C7B}" dt="2022-02-13T18:12:03.390" v="49731" actId="962"/>
          <ac:cxnSpMkLst>
            <pc:docMk/>
            <pc:sldMk cId="3756788956" sldId="2146846933"/>
            <ac:cxnSpMk id="82" creationId="{E08F5E5E-70BE-40EF-BC9D-37EF7A7C8150}"/>
          </ac:cxnSpMkLst>
        </pc:cxnChg>
        <pc:cxnChg chg="add del mod">
          <ac:chgData name="Hiram Fleitas" userId="e10fcc43-9abd-4aad-af2d-b6bb7d9e18eb" providerId="ADAL" clId="{AD547821-B5F8-40FA-A3DF-B2A703962C7B}" dt="2022-02-11T22:41:46.143" v="43183" actId="478"/>
          <ac:cxnSpMkLst>
            <pc:docMk/>
            <pc:sldMk cId="3756788956" sldId="2146846933"/>
            <ac:cxnSpMk id="84" creationId="{B547DD62-07C2-4B2B-A975-3C4978EDDAC1}"/>
          </ac:cxnSpMkLst>
        </pc:cxnChg>
        <pc:cxnChg chg="add del mod">
          <ac:chgData name="Hiram Fleitas" userId="e10fcc43-9abd-4aad-af2d-b6bb7d9e18eb" providerId="ADAL" clId="{AD547821-B5F8-40FA-A3DF-B2A703962C7B}" dt="2022-02-11T22:53:11.836" v="43293" actId="478"/>
          <ac:cxnSpMkLst>
            <pc:docMk/>
            <pc:sldMk cId="3756788956" sldId="2146846933"/>
            <ac:cxnSpMk id="105" creationId="{43CFABF9-383D-422B-9B85-2027DB155508}"/>
          </ac:cxnSpMkLst>
        </pc:cxnChg>
        <pc:cxnChg chg="add mod">
          <ac:chgData name="Hiram Fleitas" userId="e10fcc43-9abd-4aad-af2d-b6bb7d9e18eb" providerId="ADAL" clId="{AD547821-B5F8-40FA-A3DF-B2A703962C7B}" dt="2022-02-13T18:13:36.944" v="49925" actId="962"/>
          <ac:cxnSpMkLst>
            <pc:docMk/>
            <pc:sldMk cId="3756788956" sldId="2146846933"/>
            <ac:cxnSpMk id="107" creationId="{925CA2D7-ABB9-4C73-8DA9-79F6C896EEAD}"/>
          </ac:cxnSpMkLst>
        </pc:cxnChg>
      </pc:sldChg>
      <pc:sldChg chg="modSp add mod modCm modNotesTx">
        <pc:chgData name="Hiram Fleitas" userId="e10fcc43-9abd-4aad-af2d-b6bb7d9e18eb" providerId="ADAL" clId="{AD547821-B5F8-40FA-A3DF-B2A703962C7B}" dt="2022-02-17T03:36:34.753" v="69386"/>
        <pc:sldMkLst>
          <pc:docMk/>
          <pc:sldMk cId="2589226700" sldId="2146846934"/>
        </pc:sldMkLst>
        <pc:spChg chg="mod">
          <ac:chgData name="Hiram Fleitas" userId="e10fcc43-9abd-4aad-af2d-b6bb7d9e18eb" providerId="ADAL" clId="{AD547821-B5F8-40FA-A3DF-B2A703962C7B}" dt="2022-02-12T17:17:57.367" v="47329" actId="14100"/>
          <ac:spMkLst>
            <pc:docMk/>
            <pc:sldMk cId="2589226700" sldId="2146846934"/>
            <ac:spMk id="3" creationId="{58C1F1DC-9F2E-45AC-9DE0-CD4D0821F3C1}"/>
          </ac:spMkLst>
        </pc:spChg>
      </pc:sldChg>
      <pc:sldChg chg="new del">
        <pc:chgData name="Hiram Fleitas" userId="e10fcc43-9abd-4aad-af2d-b6bb7d9e18eb" providerId="ADAL" clId="{AD547821-B5F8-40FA-A3DF-B2A703962C7B}" dt="2022-02-11T23:59:27.823" v="43738" actId="2696"/>
        <pc:sldMkLst>
          <pc:docMk/>
          <pc:sldMk cId="2872673305" sldId="2146846934"/>
        </pc:sldMkLst>
      </pc:sldChg>
      <pc:sldChg chg="modSp add modNotesTx">
        <pc:chgData name="Hiram Fleitas" userId="e10fcc43-9abd-4aad-af2d-b6bb7d9e18eb" providerId="ADAL" clId="{AD547821-B5F8-40FA-A3DF-B2A703962C7B}" dt="2022-02-12T01:48:46.119" v="45007" actId="6549"/>
        <pc:sldMkLst>
          <pc:docMk/>
          <pc:sldMk cId="52028601" sldId="2146846935"/>
        </pc:sldMkLst>
        <pc:picChg chg="mod">
          <ac:chgData name="Hiram Fleitas" userId="e10fcc43-9abd-4aad-af2d-b6bb7d9e18eb" providerId="ADAL" clId="{AD547821-B5F8-40FA-A3DF-B2A703962C7B}" dt="2022-02-12T01:31:12.095" v="44682" actId="1076"/>
          <ac:picMkLst>
            <pc:docMk/>
            <pc:sldMk cId="52028601" sldId="2146846935"/>
            <ac:picMk id="1026" creationId="{767386BE-B660-4911-9CC8-458BD5EDE04D}"/>
          </ac:picMkLst>
        </pc:picChg>
      </pc:sldChg>
      <pc:sldChg chg="addSp delSp modSp add mod">
        <pc:chgData name="Hiram Fleitas" userId="e10fcc43-9abd-4aad-af2d-b6bb7d9e18eb" providerId="ADAL" clId="{AD547821-B5F8-40FA-A3DF-B2A703962C7B}" dt="2022-02-17T01:18:51.362" v="65650" actId="962"/>
        <pc:sldMkLst>
          <pc:docMk/>
          <pc:sldMk cId="1887703243" sldId="2146846936"/>
        </pc:sldMkLst>
        <pc:spChg chg="mod">
          <ac:chgData name="Hiram Fleitas" userId="e10fcc43-9abd-4aad-af2d-b6bb7d9e18eb" providerId="ADAL" clId="{AD547821-B5F8-40FA-A3DF-B2A703962C7B}" dt="2022-02-12T01:42:37.250" v="44875" actId="20577"/>
          <ac:spMkLst>
            <pc:docMk/>
            <pc:sldMk cId="1887703243" sldId="2146846936"/>
            <ac:spMk id="2" creationId="{C25D6080-2B3F-4516-B67F-7FD445928C3E}"/>
          </ac:spMkLst>
        </pc:spChg>
        <pc:spChg chg="add">
          <ac:chgData name="Hiram Fleitas" userId="e10fcc43-9abd-4aad-af2d-b6bb7d9e18eb" providerId="ADAL" clId="{AD547821-B5F8-40FA-A3DF-B2A703962C7B}" dt="2022-02-12T01:40:45.529" v="44808" actId="22"/>
          <ac:spMkLst>
            <pc:docMk/>
            <pc:sldMk cId="1887703243" sldId="2146846936"/>
            <ac:spMk id="3" creationId="{0AD593AF-8DC0-45F7-AA12-91F64CD4ACCC}"/>
          </ac:spMkLst>
        </pc:spChg>
        <pc:spChg chg="mod">
          <ac:chgData name="Hiram Fleitas" userId="e10fcc43-9abd-4aad-af2d-b6bb7d9e18eb" providerId="ADAL" clId="{AD547821-B5F8-40FA-A3DF-B2A703962C7B}" dt="2022-02-12T01:41:04.704" v="44809" actId="207"/>
          <ac:spMkLst>
            <pc:docMk/>
            <pc:sldMk cId="1887703243" sldId="2146846936"/>
            <ac:spMk id="4" creationId="{BEC62BFF-5A18-41F0-B0F7-0233BFEE0A5D}"/>
          </ac:spMkLst>
        </pc:spChg>
        <pc:spChg chg="mod">
          <ac:chgData name="Hiram Fleitas" userId="e10fcc43-9abd-4aad-af2d-b6bb7d9e18eb" providerId="ADAL" clId="{AD547821-B5F8-40FA-A3DF-B2A703962C7B}" dt="2022-02-12T01:42:43.635" v="44876" actId="1076"/>
          <ac:spMkLst>
            <pc:docMk/>
            <pc:sldMk cId="1887703243" sldId="2146846936"/>
            <ac:spMk id="5" creationId="{6506259E-A033-48D8-97D6-D6D8DEC24EE2}"/>
          </ac:spMkLst>
        </pc:spChg>
        <pc:spChg chg="del mod">
          <ac:chgData name="Hiram Fleitas" userId="e10fcc43-9abd-4aad-af2d-b6bb7d9e18eb" providerId="ADAL" clId="{AD547821-B5F8-40FA-A3DF-B2A703962C7B}" dt="2022-02-12T01:38:42.702" v="44773" actId="478"/>
          <ac:spMkLst>
            <pc:docMk/>
            <pc:sldMk cId="1887703243" sldId="2146846936"/>
            <ac:spMk id="8" creationId="{4D894E78-5D8D-43B6-800E-753F8413CA78}"/>
          </ac:spMkLst>
        </pc:spChg>
        <pc:picChg chg="mod">
          <ac:chgData name="Hiram Fleitas" userId="e10fcc43-9abd-4aad-af2d-b6bb7d9e18eb" providerId="ADAL" clId="{AD547821-B5F8-40FA-A3DF-B2A703962C7B}" dt="2022-02-17T01:18:51.362" v="65650" actId="962"/>
          <ac:picMkLst>
            <pc:docMk/>
            <pc:sldMk cId="1887703243" sldId="2146846936"/>
            <ac:picMk id="12" creationId="{064EE722-3430-4DD5-9180-DDAB9D70980E}"/>
          </ac:picMkLst>
        </pc:picChg>
      </pc:sldChg>
      <pc:sldChg chg="addSp delSp modSp add mod">
        <pc:chgData name="Hiram Fleitas" userId="e10fcc43-9abd-4aad-af2d-b6bb7d9e18eb" providerId="ADAL" clId="{AD547821-B5F8-40FA-A3DF-B2A703962C7B}" dt="2022-02-12T01:54:58.160" v="45071" actId="113"/>
        <pc:sldMkLst>
          <pc:docMk/>
          <pc:sldMk cId="2620604068" sldId="2146846937"/>
        </pc:sldMkLst>
        <pc:spChg chg="mod">
          <ac:chgData name="Hiram Fleitas" userId="e10fcc43-9abd-4aad-af2d-b6bb7d9e18eb" providerId="ADAL" clId="{AD547821-B5F8-40FA-A3DF-B2A703962C7B}" dt="2022-02-12T01:51:43.713" v="45035" actId="6549"/>
          <ac:spMkLst>
            <pc:docMk/>
            <pc:sldMk cId="2620604068" sldId="2146846937"/>
            <ac:spMk id="2" creationId="{0AFCBC9B-4616-4EE6-BFC0-F1C3D9AC118D}"/>
          </ac:spMkLst>
        </pc:spChg>
        <pc:spChg chg="mod">
          <ac:chgData name="Hiram Fleitas" userId="e10fcc43-9abd-4aad-af2d-b6bb7d9e18eb" providerId="ADAL" clId="{AD547821-B5F8-40FA-A3DF-B2A703962C7B}" dt="2022-02-12T01:53:59.320" v="45061" actId="1076"/>
          <ac:spMkLst>
            <pc:docMk/>
            <pc:sldMk cId="2620604068" sldId="2146846937"/>
            <ac:spMk id="6" creationId="{F67DDA16-E4B0-4396-93E9-0C751CE4DEC8}"/>
          </ac:spMkLst>
        </pc:spChg>
        <pc:spChg chg="add del mod">
          <ac:chgData name="Hiram Fleitas" userId="e10fcc43-9abd-4aad-af2d-b6bb7d9e18eb" providerId="ADAL" clId="{AD547821-B5F8-40FA-A3DF-B2A703962C7B}" dt="2022-02-12T01:53:35.790" v="45060" actId="21"/>
          <ac:spMkLst>
            <pc:docMk/>
            <pc:sldMk cId="2620604068" sldId="2146846937"/>
            <ac:spMk id="10" creationId="{B8444EC8-C55E-4EF0-9D1F-D7EF0B04B2C1}"/>
          </ac:spMkLst>
        </pc:spChg>
        <pc:spChg chg="mod">
          <ac:chgData name="Hiram Fleitas" userId="e10fcc43-9abd-4aad-af2d-b6bb7d9e18eb" providerId="ADAL" clId="{AD547821-B5F8-40FA-A3DF-B2A703962C7B}" dt="2022-02-12T01:52:23.741" v="45043" actId="403"/>
          <ac:spMkLst>
            <pc:docMk/>
            <pc:sldMk cId="2620604068" sldId="2146846937"/>
            <ac:spMk id="11" creationId="{C3FF156C-D64C-4007-B085-CF737433778F}"/>
          </ac:spMkLst>
        </pc:spChg>
        <pc:spChg chg="mod">
          <ac:chgData name="Hiram Fleitas" userId="e10fcc43-9abd-4aad-af2d-b6bb7d9e18eb" providerId="ADAL" clId="{AD547821-B5F8-40FA-A3DF-B2A703962C7B}" dt="2022-02-12T01:54:47.487" v="45070" actId="113"/>
          <ac:spMkLst>
            <pc:docMk/>
            <pc:sldMk cId="2620604068" sldId="2146846937"/>
            <ac:spMk id="12" creationId="{7D56BEB5-1461-490B-953C-62AAFBDFD47D}"/>
          </ac:spMkLst>
        </pc:spChg>
        <pc:spChg chg="mod">
          <ac:chgData name="Hiram Fleitas" userId="e10fcc43-9abd-4aad-af2d-b6bb7d9e18eb" providerId="ADAL" clId="{AD547821-B5F8-40FA-A3DF-B2A703962C7B}" dt="2022-02-12T01:54:58.160" v="45071" actId="113"/>
          <ac:spMkLst>
            <pc:docMk/>
            <pc:sldMk cId="2620604068" sldId="2146846937"/>
            <ac:spMk id="13" creationId="{66CE4358-C38D-4160-A370-B681174C1975}"/>
          </ac:spMkLst>
        </pc:spChg>
        <pc:spChg chg="mod">
          <ac:chgData name="Hiram Fleitas" userId="e10fcc43-9abd-4aad-af2d-b6bb7d9e18eb" providerId="ADAL" clId="{AD547821-B5F8-40FA-A3DF-B2A703962C7B}" dt="2022-02-12T01:53:59.320" v="45061" actId="1076"/>
          <ac:spMkLst>
            <pc:docMk/>
            <pc:sldMk cId="2620604068" sldId="2146846937"/>
            <ac:spMk id="14" creationId="{1883762C-054D-465F-9815-9A2834459CA6}"/>
          </ac:spMkLst>
        </pc:spChg>
        <pc:picChg chg="mod">
          <ac:chgData name="Hiram Fleitas" userId="e10fcc43-9abd-4aad-af2d-b6bb7d9e18eb" providerId="ADAL" clId="{AD547821-B5F8-40FA-A3DF-B2A703962C7B}" dt="2022-02-12T01:52:45.228" v="45045" actId="1076"/>
          <ac:picMkLst>
            <pc:docMk/>
            <pc:sldMk cId="2620604068" sldId="2146846937"/>
            <ac:picMk id="3074" creationId="{CB7E069E-2409-488B-B570-CD0BC3F69FD8}"/>
          </ac:picMkLst>
        </pc:picChg>
      </pc:sldChg>
      <pc:sldChg chg="modSp add mod modNotesTx">
        <pc:chgData name="Hiram Fleitas" userId="e10fcc43-9abd-4aad-af2d-b6bb7d9e18eb" providerId="ADAL" clId="{AD547821-B5F8-40FA-A3DF-B2A703962C7B}" dt="2022-02-12T01:58:53.810" v="45132" actId="6549"/>
        <pc:sldMkLst>
          <pc:docMk/>
          <pc:sldMk cId="3923606739" sldId="2146846939"/>
        </pc:sldMkLst>
        <pc:spChg chg="mod">
          <ac:chgData name="Hiram Fleitas" userId="e10fcc43-9abd-4aad-af2d-b6bb7d9e18eb" providerId="ADAL" clId="{AD547821-B5F8-40FA-A3DF-B2A703962C7B}" dt="2022-02-12T01:57:59.704" v="45123" actId="20577"/>
          <ac:spMkLst>
            <pc:docMk/>
            <pc:sldMk cId="3923606739" sldId="2146846939"/>
            <ac:spMk id="2" creationId="{A018CCC8-6E51-45FB-9DE5-B22F071BBDB1}"/>
          </ac:spMkLst>
        </pc:spChg>
      </pc:sldChg>
      <pc:sldChg chg="addSp delSp modSp add mod">
        <pc:chgData name="Hiram Fleitas" userId="e10fcc43-9abd-4aad-af2d-b6bb7d9e18eb" providerId="ADAL" clId="{AD547821-B5F8-40FA-A3DF-B2A703962C7B}" dt="2022-02-12T01:56:13.256" v="45078" actId="478"/>
        <pc:sldMkLst>
          <pc:docMk/>
          <pc:sldMk cId="3097187800" sldId="2146846940"/>
        </pc:sldMkLst>
        <pc:spChg chg="mod">
          <ac:chgData name="Hiram Fleitas" userId="e10fcc43-9abd-4aad-af2d-b6bb7d9e18eb" providerId="ADAL" clId="{AD547821-B5F8-40FA-A3DF-B2A703962C7B}" dt="2022-02-12T01:55:56.242" v="45072" actId="20577"/>
          <ac:spMkLst>
            <pc:docMk/>
            <pc:sldMk cId="3097187800" sldId="2146846940"/>
            <ac:spMk id="5" creationId="{CAC7DB95-4FF8-4B6D-AF97-DDF16C8A90ED}"/>
          </ac:spMkLst>
        </pc:spChg>
        <pc:picChg chg="add del">
          <ac:chgData name="Hiram Fleitas" userId="e10fcc43-9abd-4aad-af2d-b6bb7d9e18eb" providerId="ADAL" clId="{AD547821-B5F8-40FA-A3DF-B2A703962C7B}" dt="2022-02-12T01:56:03.418" v="45074" actId="478"/>
          <ac:picMkLst>
            <pc:docMk/>
            <pc:sldMk cId="3097187800" sldId="2146846940"/>
            <ac:picMk id="4098" creationId="{F6B69769-E3BA-474E-B199-E958A38F4A9C}"/>
          </ac:picMkLst>
        </pc:picChg>
        <pc:picChg chg="add del">
          <ac:chgData name="Hiram Fleitas" userId="e10fcc43-9abd-4aad-af2d-b6bb7d9e18eb" providerId="ADAL" clId="{AD547821-B5F8-40FA-A3DF-B2A703962C7B}" dt="2022-02-12T01:56:06.958" v="45076" actId="478"/>
          <ac:picMkLst>
            <pc:docMk/>
            <pc:sldMk cId="3097187800" sldId="2146846940"/>
            <ac:picMk id="4100" creationId="{CDBDFE22-5D6A-40FD-9E10-C56AA9B087F2}"/>
          </ac:picMkLst>
        </pc:picChg>
        <pc:picChg chg="add del">
          <ac:chgData name="Hiram Fleitas" userId="e10fcc43-9abd-4aad-af2d-b6bb7d9e18eb" providerId="ADAL" clId="{AD547821-B5F8-40FA-A3DF-B2A703962C7B}" dt="2022-02-12T01:56:13.256" v="45078" actId="478"/>
          <ac:picMkLst>
            <pc:docMk/>
            <pc:sldMk cId="3097187800" sldId="2146846940"/>
            <ac:picMk id="4102" creationId="{40F8F81B-8F4B-4C22-B790-04373083E760}"/>
          </ac:picMkLst>
        </pc:picChg>
      </pc:sldChg>
      <pc:sldChg chg="add">
        <pc:chgData name="Hiram Fleitas" userId="e10fcc43-9abd-4aad-af2d-b6bb7d9e18eb" providerId="ADAL" clId="{AD547821-B5F8-40FA-A3DF-B2A703962C7B}" dt="2022-02-12T05:16:02.403" v="45285"/>
        <pc:sldMkLst>
          <pc:docMk/>
          <pc:sldMk cId="3491301156" sldId="2146846941"/>
        </pc:sldMkLst>
      </pc:sldChg>
      <pc:sldChg chg="add">
        <pc:chgData name="Hiram Fleitas" userId="e10fcc43-9abd-4aad-af2d-b6bb7d9e18eb" providerId="ADAL" clId="{AD547821-B5F8-40FA-A3DF-B2A703962C7B}" dt="2022-02-12T05:16:02.403" v="45285"/>
        <pc:sldMkLst>
          <pc:docMk/>
          <pc:sldMk cId="4121216093" sldId="2146846942"/>
        </pc:sldMkLst>
      </pc:sldChg>
      <pc:sldChg chg="addSp delSp modSp add mod">
        <pc:chgData name="Hiram Fleitas" userId="e10fcc43-9abd-4aad-af2d-b6bb7d9e18eb" providerId="ADAL" clId="{AD547821-B5F8-40FA-A3DF-B2A703962C7B}" dt="2022-02-17T01:18:56.121" v="65666" actId="962"/>
        <pc:sldMkLst>
          <pc:docMk/>
          <pc:sldMk cId="1356337657" sldId="2146846943"/>
        </pc:sldMkLst>
        <pc:spChg chg="mod">
          <ac:chgData name="Hiram Fleitas" userId="e10fcc43-9abd-4aad-af2d-b6bb7d9e18eb" providerId="ADAL" clId="{AD547821-B5F8-40FA-A3DF-B2A703962C7B}" dt="2022-02-12T01:42:11.162" v="44871" actId="20577"/>
          <ac:spMkLst>
            <pc:docMk/>
            <pc:sldMk cId="1356337657" sldId="2146846943"/>
            <ac:spMk id="2" creationId="{C25D6080-2B3F-4516-B67F-7FD445928C3E}"/>
          </ac:spMkLst>
        </pc:spChg>
        <pc:spChg chg="add del">
          <ac:chgData name="Hiram Fleitas" userId="e10fcc43-9abd-4aad-af2d-b6bb7d9e18eb" providerId="ADAL" clId="{AD547821-B5F8-40FA-A3DF-B2A703962C7B}" dt="2022-02-12T01:41:25.828" v="44811" actId="22"/>
          <ac:spMkLst>
            <pc:docMk/>
            <pc:sldMk cId="1356337657" sldId="2146846943"/>
            <ac:spMk id="3" creationId="{E8F893D4-7D3A-487B-BE8A-FF1C2CE5FAC3}"/>
          </ac:spMkLst>
        </pc:spChg>
        <pc:spChg chg="mod">
          <ac:chgData name="Hiram Fleitas" userId="e10fcc43-9abd-4aad-af2d-b6bb7d9e18eb" providerId="ADAL" clId="{AD547821-B5F8-40FA-A3DF-B2A703962C7B}" dt="2022-02-12T01:43:38.183" v="44888" actId="207"/>
          <ac:spMkLst>
            <pc:docMk/>
            <pc:sldMk cId="1356337657" sldId="2146846943"/>
            <ac:spMk id="4" creationId="{BEC62BFF-5A18-41F0-B0F7-0233BFEE0A5D}"/>
          </ac:spMkLst>
        </pc:spChg>
        <pc:spChg chg="mod">
          <ac:chgData name="Hiram Fleitas" userId="e10fcc43-9abd-4aad-af2d-b6bb7d9e18eb" providerId="ADAL" clId="{AD547821-B5F8-40FA-A3DF-B2A703962C7B}" dt="2022-02-12T01:41:34.807" v="44813" actId="1076"/>
          <ac:spMkLst>
            <pc:docMk/>
            <pc:sldMk cId="1356337657" sldId="2146846943"/>
            <ac:spMk id="5" creationId="{6506259E-A033-48D8-97D6-D6D8DEC24EE2}"/>
          </ac:spMkLst>
        </pc:spChg>
        <pc:spChg chg="mod">
          <ac:chgData name="Hiram Fleitas" userId="e10fcc43-9abd-4aad-af2d-b6bb7d9e18eb" providerId="ADAL" clId="{AD547821-B5F8-40FA-A3DF-B2A703962C7B}" dt="2022-02-12T01:40:32.399" v="44807" actId="20577"/>
          <ac:spMkLst>
            <pc:docMk/>
            <pc:sldMk cId="1356337657" sldId="2146846943"/>
            <ac:spMk id="8" creationId="{4D894E78-5D8D-43B6-800E-753F8413CA78}"/>
          </ac:spMkLst>
        </pc:spChg>
        <pc:picChg chg="mod">
          <ac:chgData name="Hiram Fleitas" userId="e10fcc43-9abd-4aad-af2d-b6bb7d9e18eb" providerId="ADAL" clId="{AD547821-B5F8-40FA-A3DF-B2A703962C7B}" dt="2022-02-17T01:18:56.121" v="65666" actId="962"/>
          <ac:picMkLst>
            <pc:docMk/>
            <pc:sldMk cId="1356337657" sldId="2146846943"/>
            <ac:picMk id="6" creationId="{7E54C5D2-2563-4BF2-8C71-B0CDBB067A19}"/>
          </ac:picMkLst>
        </pc:picChg>
      </pc:sldChg>
      <pc:sldChg chg="modSp add mod">
        <pc:chgData name="Hiram Fleitas" userId="e10fcc43-9abd-4aad-af2d-b6bb7d9e18eb" providerId="ADAL" clId="{AD547821-B5F8-40FA-A3DF-B2A703962C7B}" dt="2022-02-17T01:34:26.932" v="66340" actId="962"/>
        <pc:sldMkLst>
          <pc:docMk/>
          <pc:sldMk cId="76100399" sldId="2146846944"/>
        </pc:sldMkLst>
        <pc:spChg chg="mod">
          <ac:chgData name="Hiram Fleitas" userId="e10fcc43-9abd-4aad-af2d-b6bb7d9e18eb" providerId="ADAL" clId="{AD547821-B5F8-40FA-A3DF-B2A703962C7B}" dt="2022-02-12T01:45:15.541" v="44905" actId="113"/>
          <ac:spMkLst>
            <pc:docMk/>
            <pc:sldMk cId="76100399" sldId="2146846944"/>
            <ac:spMk id="8" creationId="{DB2630B8-1F42-4186-BBE7-A35BF05B0A20}"/>
          </ac:spMkLst>
        </pc:spChg>
        <pc:spChg chg="mod">
          <ac:chgData name="Hiram Fleitas" userId="e10fcc43-9abd-4aad-af2d-b6bb7d9e18eb" providerId="ADAL" clId="{AD547821-B5F8-40FA-A3DF-B2A703962C7B}" dt="2022-02-12T01:45:19.691" v="44906" actId="113"/>
          <ac:spMkLst>
            <pc:docMk/>
            <pc:sldMk cId="76100399" sldId="2146846944"/>
            <ac:spMk id="10" creationId="{4754F87F-ADA7-44F5-858F-56D1CAB203A5}"/>
          </ac:spMkLst>
        </pc:spChg>
        <pc:spChg chg="mod">
          <ac:chgData name="Hiram Fleitas" userId="e10fcc43-9abd-4aad-af2d-b6bb7d9e18eb" providerId="ADAL" clId="{AD547821-B5F8-40FA-A3DF-B2A703962C7B}" dt="2022-02-12T01:28:02.422" v="44668" actId="14100"/>
          <ac:spMkLst>
            <pc:docMk/>
            <pc:sldMk cId="76100399" sldId="2146846944"/>
            <ac:spMk id="11" creationId="{0B9BC549-B0AF-41F7-9BC9-95F135D76F21}"/>
          </ac:spMkLst>
        </pc:spChg>
        <pc:spChg chg="mod">
          <ac:chgData name="Hiram Fleitas" userId="e10fcc43-9abd-4aad-af2d-b6bb7d9e18eb" providerId="ADAL" clId="{AD547821-B5F8-40FA-A3DF-B2A703962C7B}" dt="2022-02-12T01:28:02.422" v="44668" actId="14100"/>
          <ac:spMkLst>
            <pc:docMk/>
            <pc:sldMk cId="76100399" sldId="2146846944"/>
            <ac:spMk id="13" creationId="{5EBB1F60-EC5A-4046-87F6-7D617C2DEBA4}"/>
          </ac:spMkLst>
        </pc:spChg>
        <pc:picChg chg="mod">
          <ac:chgData name="Hiram Fleitas" userId="e10fcc43-9abd-4aad-af2d-b6bb7d9e18eb" providerId="ADAL" clId="{AD547821-B5F8-40FA-A3DF-B2A703962C7B}" dt="2022-02-17T01:34:04.452" v="66264" actId="962"/>
          <ac:picMkLst>
            <pc:docMk/>
            <pc:sldMk cId="76100399" sldId="2146846944"/>
            <ac:picMk id="4" creationId="{83FCDF31-B539-4EB2-A760-D974D82C43F9}"/>
          </ac:picMkLst>
        </pc:picChg>
        <pc:picChg chg="mod">
          <ac:chgData name="Hiram Fleitas" userId="e10fcc43-9abd-4aad-af2d-b6bb7d9e18eb" providerId="ADAL" clId="{AD547821-B5F8-40FA-A3DF-B2A703962C7B}" dt="2022-02-17T01:34:26.932" v="66340" actId="962"/>
          <ac:picMkLst>
            <pc:docMk/>
            <pc:sldMk cId="76100399" sldId="2146846944"/>
            <ac:picMk id="6" creationId="{B10A03A5-AE26-4D8C-A202-30694D0CB975}"/>
          </ac:picMkLst>
        </pc:picChg>
      </pc:sldChg>
      <pc:sldChg chg="modSp add mod">
        <pc:chgData name="Hiram Fleitas" userId="e10fcc43-9abd-4aad-af2d-b6bb7d9e18eb" providerId="ADAL" clId="{AD547821-B5F8-40FA-A3DF-B2A703962C7B}" dt="2022-02-17T01:58:16.521" v="66490" actId="962"/>
        <pc:sldMkLst>
          <pc:docMk/>
          <pc:sldMk cId="3662711098" sldId="2146846945"/>
        </pc:sldMkLst>
        <pc:spChg chg="mod">
          <ac:chgData name="Hiram Fleitas" userId="e10fcc43-9abd-4aad-af2d-b6bb7d9e18eb" providerId="ADAL" clId="{AD547821-B5F8-40FA-A3DF-B2A703962C7B}" dt="2022-02-17T01:58:06.052" v="66487" actId="962"/>
          <ac:spMkLst>
            <pc:docMk/>
            <pc:sldMk cId="3662711098" sldId="2146846945"/>
            <ac:spMk id="10" creationId="{C99B7565-1FA3-483E-A546-755F4C128EE5}"/>
          </ac:spMkLst>
        </pc:spChg>
        <pc:spChg chg="mod">
          <ac:chgData name="Hiram Fleitas" userId="e10fcc43-9abd-4aad-af2d-b6bb7d9e18eb" providerId="ADAL" clId="{AD547821-B5F8-40FA-A3DF-B2A703962C7B}" dt="2022-02-17T01:58:09.452" v="66488" actId="962"/>
          <ac:spMkLst>
            <pc:docMk/>
            <pc:sldMk cId="3662711098" sldId="2146846945"/>
            <ac:spMk id="12" creationId="{CAA4BAA3-5160-466C-AD28-05E5258A7DD2}"/>
          </ac:spMkLst>
        </pc:spChg>
        <pc:spChg chg="mod">
          <ac:chgData name="Hiram Fleitas" userId="e10fcc43-9abd-4aad-af2d-b6bb7d9e18eb" providerId="ADAL" clId="{AD547821-B5F8-40FA-A3DF-B2A703962C7B}" dt="2022-02-17T01:58:13.177" v="66489" actId="962"/>
          <ac:spMkLst>
            <pc:docMk/>
            <pc:sldMk cId="3662711098" sldId="2146846945"/>
            <ac:spMk id="14" creationId="{47AF89F1-C27A-41E7-AC98-80D705BBAD6C}"/>
          </ac:spMkLst>
        </pc:spChg>
        <pc:spChg chg="mod">
          <ac:chgData name="Hiram Fleitas" userId="e10fcc43-9abd-4aad-af2d-b6bb7d9e18eb" providerId="ADAL" clId="{AD547821-B5F8-40FA-A3DF-B2A703962C7B}" dt="2022-02-17T01:58:16.521" v="66490" actId="962"/>
          <ac:spMkLst>
            <pc:docMk/>
            <pc:sldMk cId="3662711098" sldId="2146846945"/>
            <ac:spMk id="16" creationId="{F5F3422F-5AC9-4904-902B-DAD41797FADA}"/>
          </ac:spMkLst>
        </pc:spChg>
        <pc:spChg chg="mod">
          <ac:chgData name="Hiram Fleitas" userId="e10fcc43-9abd-4aad-af2d-b6bb7d9e18eb" providerId="ADAL" clId="{AD547821-B5F8-40FA-A3DF-B2A703962C7B}" dt="2022-02-12T01:45:24.932" v="44907" actId="113"/>
          <ac:spMkLst>
            <pc:docMk/>
            <pc:sldMk cId="3662711098" sldId="2146846945"/>
            <ac:spMk id="18" creationId="{EC35415C-B257-4948-B06B-1674378A21AA}"/>
          </ac:spMkLst>
        </pc:spChg>
        <pc:spChg chg="mod">
          <ac:chgData name="Hiram Fleitas" userId="e10fcc43-9abd-4aad-af2d-b6bb7d9e18eb" providerId="ADAL" clId="{AD547821-B5F8-40FA-A3DF-B2A703962C7B}" dt="2022-02-12T01:45:28.622" v="44908" actId="113"/>
          <ac:spMkLst>
            <pc:docMk/>
            <pc:sldMk cId="3662711098" sldId="2146846945"/>
            <ac:spMk id="20" creationId="{B1550FB8-831B-4F2E-B35B-60767C37D129}"/>
          </ac:spMkLst>
        </pc:spChg>
        <pc:spChg chg="mod">
          <ac:chgData name="Hiram Fleitas" userId="e10fcc43-9abd-4aad-af2d-b6bb7d9e18eb" providerId="ADAL" clId="{AD547821-B5F8-40FA-A3DF-B2A703962C7B}" dt="2022-02-12T01:45:32.294" v="44909" actId="113"/>
          <ac:spMkLst>
            <pc:docMk/>
            <pc:sldMk cId="3662711098" sldId="2146846945"/>
            <ac:spMk id="22" creationId="{24E05699-0FE6-40F1-99AD-632C40DF0BB7}"/>
          </ac:spMkLst>
        </pc:spChg>
        <pc:picChg chg="mod">
          <ac:chgData name="Hiram Fleitas" userId="e10fcc43-9abd-4aad-af2d-b6bb7d9e18eb" providerId="ADAL" clId="{AD547821-B5F8-40FA-A3DF-B2A703962C7B}" dt="2022-02-17T01:34:59.407" v="66406" actId="962"/>
          <ac:picMkLst>
            <pc:docMk/>
            <pc:sldMk cId="3662711098" sldId="2146846945"/>
            <ac:picMk id="4" creationId="{775F63C5-39D4-4511-930D-16194A52906E}"/>
          </ac:picMkLst>
        </pc:picChg>
        <pc:picChg chg="mod">
          <ac:chgData name="Hiram Fleitas" userId="e10fcc43-9abd-4aad-af2d-b6bb7d9e18eb" providerId="ADAL" clId="{AD547821-B5F8-40FA-A3DF-B2A703962C7B}" dt="2022-02-17T01:57:44.920" v="66442" actId="962"/>
          <ac:picMkLst>
            <pc:docMk/>
            <pc:sldMk cId="3662711098" sldId="2146846945"/>
            <ac:picMk id="6" creationId="{A2FD5456-D080-4350-80D6-95E80995FA75}"/>
          </ac:picMkLst>
        </pc:picChg>
        <pc:picChg chg="mod">
          <ac:chgData name="Hiram Fleitas" userId="e10fcc43-9abd-4aad-af2d-b6bb7d9e18eb" providerId="ADAL" clId="{AD547821-B5F8-40FA-A3DF-B2A703962C7B}" dt="2022-02-17T01:58:00.561" v="66486" actId="962"/>
          <ac:picMkLst>
            <pc:docMk/>
            <pc:sldMk cId="3662711098" sldId="2146846945"/>
            <ac:picMk id="8" creationId="{0EE480EC-D77D-4CCD-89BF-2E954CB2F707}"/>
          </ac:picMkLst>
        </pc:picChg>
      </pc:sldChg>
      <pc:sldChg chg="modSp add mod">
        <pc:chgData name="Hiram Fleitas" userId="e10fcc43-9abd-4aad-af2d-b6bb7d9e18eb" providerId="ADAL" clId="{AD547821-B5F8-40FA-A3DF-B2A703962C7B}" dt="2022-02-17T01:59:25.742" v="66565" actId="962"/>
        <pc:sldMkLst>
          <pc:docMk/>
          <pc:sldMk cId="2560586491" sldId="2146846946"/>
        </pc:sldMkLst>
        <pc:spChg chg="mod">
          <ac:chgData name="Hiram Fleitas" userId="e10fcc43-9abd-4aad-af2d-b6bb7d9e18eb" providerId="ADAL" clId="{AD547821-B5F8-40FA-A3DF-B2A703962C7B}" dt="2022-02-17T01:59:22.808" v="66564" actId="962"/>
          <ac:spMkLst>
            <pc:docMk/>
            <pc:sldMk cId="2560586491" sldId="2146846946"/>
            <ac:spMk id="10" creationId="{6E56995E-E500-44D3-ABBB-CF7E21765B60}"/>
          </ac:spMkLst>
        </pc:spChg>
        <pc:spChg chg="mod">
          <ac:chgData name="Hiram Fleitas" userId="e10fcc43-9abd-4aad-af2d-b6bb7d9e18eb" providerId="ADAL" clId="{AD547821-B5F8-40FA-A3DF-B2A703962C7B}" dt="2022-02-17T01:59:25.742" v="66565" actId="962"/>
          <ac:spMkLst>
            <pc:docMk/>
            <pc:sldMk cId="2560586491" sldId="2146846946"/>
            <ac:spMk id="16" creationId="{1420BBE6-D019-422B-8D41-189E67AA5F3F}"/>
          </ac:spMkLst>
        </pc:spChg>
        <pc:picChg chg="mod">
          <ac:chgData name="Hiram Fleitas" userId="e10fcc43-9abd-4aad-af2d-b6bb7d9e18eb" providerId="ADAL" clId="{AD547821-B5F8-40FA-A3DF-B2A703962C7B}" dt="2022-02-17T01:58:35.847" v="66510" actId="962"/>
          <ac:picMkLst>
            <pc:docMk/>
            <pc:sldMk cId="2560586491" sldId="2146846946"/>
            <ac:picMk id="4" creationId="{F7FEF06A-456E-4343-8511-5FB761C51577}"/>
          </ac:picMkLst>
        </pc:picChg>
        <pc:picChg chg="mod">
          <ac:chgData name="Hiram Fleitas" userId="e10fcc43-9abd-4aad-af2d-b6bb7d9e18eb" providerId="ADAL" clId="{AD547821-B5F8-40FA-A3DF-B2A703962C7B}" dt="2022-02-17T01:59:17.528" v="66563" actId="962"/>
          <ac:picMkLst>
            <pc:docMk/>
            <pc:sldMk cId="2560586491" sldId="2146846946"/>
            <ac:picMk id="8" creationId="{9AB047A0-FCD0-4FD1-8F74-7FDAD77792EB}"/>
          </ac:picMkLst>
        </pc:picChg>
      </pc:sldChg>
      <pc:sldChg chg="modSp add mod">
        <pc:chgData name="Hiram Fleitas" userId="e10fcc43-9abd-4aad-af2d-b6bb7d9e18eb" providerId="ADAL" clId="{AD547821-B5F8-40FA-A3DF-B2A703962C7B}" dt="2022-02-17T02:01:01.527" v="66750" actId="962"/>
        <pc:sldMkLst>
          <pc:docMk/>
          <pc:sldMk cId="3929598066" sldId="2146846947"/>
        </pc:sldMkLst>
        <pc:spChg chg="mod">
          <ac:chgData name="Hiram Fleitas" userId="e10fcc43-9abd-4aad-af2d-b6bb7d9e18eb" providerId="ADAL" clId="{AD547821-B5F8-40FA-A3DF-B2A703962C7B}" dt="2022-02-12T01:24:58.627" v="44649" actId="313"/>
          <ac:spMkLst>
            <pc:docMk/>
            <pc:sldMk cId="3929598066" sldId="2146846947"/>
            <ac:spMk id="2" creationId="{350B8CC9-723B-46AD-B12A-A7EC0F71A2E7}"/>
          </ac:spMkLst>
        </pc:spChg>
        <pc:spChg chg="mod">
          <ac:chgData name="Hiram Fleitas" userId="e10fcc43-9abd-4aad-af2d-b6bb7d9e18eb" providerId="ADAL" clId="{AD547821-B5F8-40FA-A3DF-B2A703962C7B}" dt="2022-02-17T02:00:52.440" v="66748" actId="962"/>
          <ac:spMkLst>
            <pc:docMk/>
            <pc:sldMk cId="3929598066" sldId="2146846947"/>
            <ac:spMk id="16" creationId="{D2AF0F76-04CF-4B53-8528-DACEDCB8053D}"/>
          </ac:spMkLst>
        </pc:spChg>
        <pc:spChg chg="mod">
          <ac:chgData name="Hiram Fleitas" userId="e10fcc43-9abd-4aad-af2d-b6bb7d9e18eb" providerId="ADAL" clId="{AD547821-B5F8-40FA-A3DF-B2A703962C7B}" dt="2022-02-17T02:00:55.160" v="66749" actId="962"/>
          <ac:spMkLst>
            <pc:docMk/>
            <pc:sldMk cId="3929598066" sldId="2146846947"/>
            <ac:spMk id="18" creationId="{EC152666-40B3-46A1-AC64-AEA7BF2B7290}"/>
          </ac:spMkLst>
        </pc:spChg>
        <pc:picChg chg="mod">
          <ac:chgData name="Hiram Fleitas" userId="e10fcc43-9abd-4aad-af2d-b6bb7d9e18eb" providerId="ADAL" clId="{AD547821-B5F8-40FA-A3DF-B2A703962C7B}" dt="2022-02-17T02:00:24.801" v="66669" actId="962"/>
          <ac:picMkLst>
            <pc:docMk/>
            <pc:sldMk cId="3929598066" sldId="2146846947"/>
            <ac:picMk id="4" creationId="{570932A8-CFA2-4A15-AB46-EBF9A6816D53}"/>
          </ac:picMkLst>
        </pc:picChg>
        <pc:picChg chg="mod">
          <ac:chgData name="Hiram Fleitas" userId="e10fcc43-9abd-4aad-af2d-b6bb7d9e18eb" providerId="ADAL" clId="{AD547821-B5F8-40FA-A3DF-B2A703962C7B}" dt="2022-02-17T02:00:39.446" v="66721" actId="962"/>
          <ac:picMkLst>
            <pc:docMk/>
            <pc:sldMk cId="3929598066" sldId="2146846947"/>
            <ac:picMk id="6" creationId="{533A84E5-233D-4EFA-90D6-252F874C90CB}"/>
          </ac:picMkLst>
        </pc:picChg>
        <pc:picChg chg="mod">
          <ac:chgData name="Hiram Fleitas" userId="e10fcc43-9abd-4aad-af2d-b6bb7d9e18eb" providerId="ADAL" clId="{AD547821-B5F8-40FA-A3DF-B2A703962C7B}" dt="2022-02-17T02:00:47.628" v="66747" actId="962"/>
          <ac:picMkLst>
            <pc:docMk/>
            <pc:sldMk cId="3929598066" sldId="2146846947"/>
            <ac:picMk id="8" creationId="{9FDDD684-A8EE-4A84-89B3-0471575D7C7E}"/>
          </ac:picMkLst>
        </pc:picChg>
        <pc:cxnChg chg="mod">
          <ac:chgData name="Hiram Fleitas" userId="e10fcc43-9abd-4aad-af2d-b6bb7d9e18eb" providerId="ADAL" clId="{AD547821-B5F8-40FA-A3DF-B2A703962C7B}" dt="2022-02-17T02:01:01.527" v="66750" actId="962"/>
          <ac:cxnSpMkLst>
            <pc:docMk/>
            <pc:sldMk cId="3929598066" sldId="2146846947"/>
            <ac:cxnSpMk id="20" creationId="{1FACCB76-30FA-487A-AD77-0413B817D89B}"/>
          </ac:cxnSpMkLst>
        </pc:cxnChg>
      </pc:sldChg>
      <pc:sldChg chg="modSp add mod">
        <pc:chgData name="Hiram Fleitas" userId="e10fcc43-9abd-4aad-af2d-b6bb7d9e18eb" providerId="ADAL" clId="{AD547821-B5F8-40FA-A3DF-B2A703962C7B}" dt="2022-02-17T02:02:08.518" v="66871" actId="962"/>
        <pc:sldMkLst>
          <pc:docMk/>
          <pc:sldMk cId="2427259333" sldId="2146846948"/>
        </pc:sldMkLst>
        <pc:spChg chg="mod">
          <ac:chgData name="Hiram Fleitas" userId="e10fcc43-9abd-4aad-af2d-b6bb7d9e18eb" providerId="ADAL" clId="{AD547821-B5F8-40FA-A3DF-B2A703962C7B}" dt="2022-02-17T02:02:01.623" v="66837" actId="962"/>
          <ac:spMkLst>
            <pc:docMk/>
            <pc:sldMk cId="2427259333" sldId="2146846948"/>
            <ac:spMk id="6" creationId="{9DAEC718-C696-423B-8DFC-4C6D9F5927D9}"/>
          </ac:spMkLst>
        </pc:spChg>
        <pc:picChg chg="mod">
          <ac:chgData name="Hiram Fleitas" userId="e10fcc43-9abd-4aad-af2d-b6bb7d9e18eb" providerId="ADAL" clId="{AD547821-B5F8-40FA-A3DF-B2A703962C7B}" dt="2022-02-17T02:01:55.879" v="66836" actId="962"/>
          <ac:picMkLst>
            <pc:docMk/>
            <pc:sldMk cId="2427259333" sldId="2146846948"/>
            <ac:picMk id="4" creationId="{04E1C634-7867-4279-A167-1929A98DF822}"/>
          </ac:picMkLst>
        </pc:picChg>
        <pc:picChg chg="mod modCrop">
          <ac:chgData name="Hiram Fleitas" userId="e10fcc43-9abd-4aad-af2d-b6bb7d9e18eb" providerId="ADAL" clId="{AD547821-B5F8-40FA-A3DF-B2A703962C7B}" dt="2022-02-17T02:02:08.518" v="66871" actId="962"/>
          <ac:picMkLst>
            <pc:docMk/>
            <pc:sldMk cId="2427259333" sldId="2146846948"/>
            <ac:picMk id="8" creationId="{60385458-8809-4C14-AB28-192815D8F431}"/>
          </ac:picMkLst>
        </pc:picChg>
      </pc:sldChg>
      <pc:sldChg chg="addSp delSp modSp add mod setBg">
        <pc:chgData name="Hiram Fleitas" userId="e10fcc43-9abd-4aad-af2d-b6bb7d9e18eb" providerId="ADAL" clId="{AD547821-B5F8-40FA-A3DF-B2A703962C7B}" dt="2022-02-12T02:14:43.938" v="45281" actId="1076"/>
        <pc:sldMkLst>
          <pc:docMk/>
          <pc:sldMk cId="2651317550" sldId="2146846949"/>
        </pc:sldMkLst>
        <pc:spChg chg="mod">
          <ac:chgData name="Hiram Fleitas" userId="e10fcc43-9abd-4aad-af2d-b6bb7d9e18eb" providerId="ADAL" clId="{AD547821-B5F8-40FA-A3DF-B2A703962C7B}" dt="2022-02-12T01:50:49.702" v="45034" actId="20577"/>
          <ac:spMkLst>
            <pc:docMk/>
            <pc:sldMk cId="2651317550" sldId="2146846949"/>
            <ac:spMk id="2" creationId="{813F7F50-5191-4012-AF57-14C80D035A3E}"/>
          </ac:spMkLst>
        </pc:spChg>
        <pc:picChg chg="add mod">
          <ac:chgData name="Hiram Fleitas" userId="e10fcc43-9abd-4aad-af2d-b6bb7d9e18eb" providerId="ADAL" clId="{AD547821-B5F8-40FA-A3DF-B2A703962C7B}" dt="2022-02-12T02:14:43.938" v="45281" actId="1076"/>
          <ac:picMkLst>
            <pc:docMk/>
            <pc:sldMk cId="2651317550" sldId="2146846949"/>
            <ac:picMk id="3" creationId="{B556A8E3-B246-421E-B6D3-B48E79D99410}"/>
          </ac:picMkLst>
        </pc:picChg>
        <pc:picChg chg="del">
          <ac:chgData name="Hiram Fleitas" userId="e10fcc43-9abd-4aad-af2d-b6bb7d9e18eb" providerId="ADAL" clId="{AD547821-B5F8-40FA-A3DF-B2A703962C7B}" dt="2022-02-12T02:12:35.572" v="45260" actId="478"/>
          <ac:picMkLst>
            <pc:docMk/>
            <pc:sldMk cId="2651317550" sldId="2146846949"/>
            <ac:picMk id="4" creationId="{2F4A228B-3D32-4C28-8D04-99AED5132D22}"/>
          </ac:picMkLst>
        </pc:picChg>
        <pc:picChg chg="add mod">
          <ac:chgData name="Hiram Fleitas" userId="e10fcc43-9abd-4aad-af2d-b6bb7d9e18eb" providerId="ADAL" clId="{AD547821-B5F8-40FA-A3DF-B2A703962C7B}" dt="2022-02-12T02:14:43.938" v="45281" actId="1076"/>
          <ac:picMkLst>
            <pc:docMk/>
            <pc:sldMk cId="2651317550" sldId="2146846949"/>
            <ac:picMk id="6" creationId="{14DD4E55-113F-47A9-815C-A3616D9392E9}"/>
          </ac:picMkLst>
        </pc:picChg>
        <pc:picChg chg="add del mod">
          <ac:chgData name="Hiram Fleitas" userId="e10fcc43-9abd-4aad-af2d-b6bb7d9e18eb" providerId="ADAL" clId="{AD547821-B5F8-40FA-A3DF-B2A703962C7B}" dt="2022-02-12T02:11:10.831" v="45254" actId="478"/>
          <ac:picMkLst>
            <pc:docMk/>
            <pc:sldMk cId="2651317550" sldId="2146846949"/>
            <ac:picMk id="2050" creationId="{1E2FBD0C-C1BC-45E4-8384-9F41D18AFB93}"/>
          </ac:picMkLst>
        </pc:picChg>
        <pc:picChg chg="add del">
          <ac:chgData name="Hiram Fleitas" userId="e10fcc43-9abd-4aad-af2d-b6bb7d9e18eb" providerId="ADAL" clId="{AD547821-B5F8-40FA-A3DF-B2A703962C7B}" dt="2022-02-12T02:11:49.548" v="45256"/>
          <ac:picMkLst>
            <pc:docMk/>
            <pc:sldMk cId="2651317550" sldId="2146846949"/>
            <ac:picMk id="2052" creationId="{62A19AE2-5B64-4B1B-84A5-A1092BCB131D}"/>
          </ac:picMkLst>
        </pc:picChg>
        <pc:picChg chg="add del">
          <ac:chgData name="Hiram Fleitas" userId="e10fcc43-9abd-4aad-af2d-b6bb7d9e18eb" providerId="ADAL" clId="{AD547821-B5F8-40FA-A3DF-B2A703962C7B}" dt="2022-02-12T02:12:28.271" v="45258"/>
          <ac:picMkLst>
            <pc:docMk/>
            <pc:sldMk cId="2651317550" sldId="2146846949"/>
            <ac:picMk id="2054" creationId="{B7CC8B46-DA97-4757-9D1A-76B5BF0D1942}"/>
          </ac:picMkLst>
        </pc:picChg>
        <pc:picChg chg="add mod">
          <ac:chgData name="Hiram Fleitas" userId="e10fcc43-9abd-4aad-af2d-b6bb7d9e18eb" providerId="ADAL" clId="{AD547821-B5F8-40FA-A3DF-B2A703962C7B}" dt="2022-02-12T02:14:43.938" v="45281" actId="1076"/>
          <ac:picMkLst>
            <pc:docMk/>
            <pc:sldMk cId="2651317550" sldId="2146846949"/>
            <ac:picMk id="2056" creationId="{B6700D16-D8B7-423B-9CC1-08BFF9988AD4}"/>
          </ac:picMkLst>
        </pc:picChg>
      </pc:sldChg>
      <pc:sldChg chg="addSp delSp modSp add mod setBg">
        <pc:chgData name="Hiram Fleitas" userId="e10fcc43-9abd-4aad-af2d-b6bb7d9e18eb" providerId="ADAL" clId="{AD547821-B5F8-40FA-A3DF-B2A703962C7B}" dt="2022-02-12T02:15:00.115" v="45284" actId="1076"/>
        <pc:sldMkLst>
          <pc:docMk/>
          <pc:sldMk cId="3691249700" sldId="2146846950"/>
        </pc:sldMkLst>
        <pc:spChg chg="mod">
          <ac:chgData name="Hiram Fleitas" userId="e10fcc43-9abd-4aad-af2d-b6bb7d9e18eb" providerId="ADAL" clId="{AD547821-B5F8-40FA-A3DF-B2A703962C7B}" dt="2022-02-12T01:44:29.303" v="44904" actId="20577"/>
          <ac:spMkLst>
            <pc:docMk/>
            <pc:sldMk cId="3691249700" sldId="2146846950"/>
            <ac:spMk id="2" creationId="{813F7F50-5191-4012-AF57-14C80D035A3E}"/>
          </ac:spMkLst>
        </pc:spChg>
        <pc:picChg chg="add del mod">
          <ac:chgData name="Hiram Fleitas" userId="e10fcc43-9abd-4aad-af2d-b6bb7d9e18eb" providerId="ADAL" clId="{AD547821-B5F8-40FA-A3DF-B2A703962C7B}" dt="2022-02-12T02:14:55.628" v="45283" actId="478"/>
          <ac:picMkLst>
            <pc:docMk/>
            <pc:sldMk cId="3691249700" sldId="2146846950"/>
            <ac:picMk id="4" creationId="{BD6009CD-005B-4258-96B1-E4C62DFDD0F8}"/>
          </ac:picMkLst>
        </pc:picChg>
        <pc:picChg chg="add mod">
          <ac:chgData name="Hiram Fleitas" userId="e10fcc43-9abd-4aad-af2d-b6bb7d9e18eb" providerId="ADAL" clId="{AD547821-B5F8-40FA-A3DF-B2A703962C7B}" dt="2022-02-12T02:15:00.115" v="45284" actId="1076"/>
          <ac:picMkLst>
            <pc:docMk/>
            <pc:sldMk cId="3691249700" sldId="2146846950"/>
            <ac:picMk id="6" creationId="{B416A44E-4D50-4A94-93EB-7CA39345B7A0}"/>
          </ac:picMkLst>
        </pc:picChg>
      </pc:sldChg>
      <pc:sldChg chg="add">
        <pc:chgData name="Hiram Fleitas" userId="e10fcc43-9abd-4aad-af2d-b6bb7d9e18eb" providerId="ADAL" clId="{AD547821-B5F8-40FA-A3DF-B2A703962C7B}" dt="2022-02-15T21:45:35.971" v="54270"/>
        <pc:sldMkLst>
          <pc:docMk/>
          <pc:sldMk cId="3935977618" sldId="2146846951"/>
        </pc:sldMkLst>
      </pc:sldChg>
      <pc:sldChg chg="add">
        <pc:chgData name="Hiram Fleitas" userId="e10fcc43-9abd-4aad-af2d-b6bb7d9e18eb" providerId="ADAL" clId="{AD547821-B5F8-40FA-A3DF-B2A703962C7B}" dt="2022-02-15T21:45:35.971" v="54270"/>
        <pc:sldMkLst>
          <pc:docMk/>
          <pc:sldMk cId="484188086" sldId="2146846956"/>
        </pc:sldMkLst>
      </pc:sldChg>
      <pc:sldChg chg="add">
        <pc:chgData name="Hiram Fleitas" userId="e10fcc43-9abd-4aad-af2d-b6bb7d9e18eb" providerId="ADAL" clId="{AD547821-B5F8-40FA-A3DF-B2A703962C7B}" dt="2022-02-15T21:45:35.971" v="54270"/>
        <pc:sldMkLst>
          <pc:docMk/>
          <pc:sldMk cId="4220618482" sldId="2146846957"/>
        </pc:sldMkLst>
      </pc:sldChg>
      <pc:sldChg chg="modSp mod modNotesTx">
        <pc:chgData name="Hiram Fleitas" userId="e10fcc43-9abd-4aad-af2d-b6bb7d9e18eb" providerId="ADAL" clId="{AD547821-B5F8-40FA-A3DF-B2A703962C7B}" dt="2022-02-14T17:08:10.953" v="53498" actId="962"/>
        <pc:sldMkLst>
          <pc:docMk/>
          <pc:sldMk cId="1538794675" sldId="2147468687"/>
        </pc:sldMkLst>
        <pc:spChg chg="mod">
          <ac:chgData name="Hiram Fleitas" userId="e10fcc43-9abd-4aad-af2d-b6bb7d9e18eb" providerId="ADAL" clId="{AD547821-B5F8-40FA-A3DF-B2A703962C7B}" dt="2022-02-14T02:17:24.986" v="51393" actId="20577"/>
          <ac:spMkLst>
            <pc:docMk/>
            <pc:sldMk cId="1538794675" sldId="2147468687"/>
            <ac:spMk id="2" creationId="{8C07328C-F54B-454A-8231-96017F3F6D90}"/>
          </ac:spMkLst>
        </pc:spChg>
        <pc:spChg chg="mod">
          <ac:chgData name="Hiram Fleitas" userId="e10fcc43-9abd-4aad-af2d-b6bb7d9e18eb" providerId="ADAL" clId="{AD547821-B5F8-40FA-A3DF-B2A703962C7B}" dt="2022-02-14T02:21:08.839" v="51588" actId="962"/>
          <ac:spMkLst>
            <pc:docMk/>
            <pc:sldMk cId="1538794675" sldId="2147468687"/>
            <ac:spMk id="14" creationId="{BB1F8857-2F02-4585-BA69-1FE03E6332F4}"/>
          </ac:spMkLst>
        </pc:spChg>
        <pc:spChg chg="mod">
          <ac:chgData name="Hiram Fleitas" userId="e10fcc43-9abd-4aad-af2d-b6bb7d9e18eb" providerId="ADAL" clId="{AD547821-B5F8-40FA-A3DF-B2A703962C7B}" dt="2022-02-14T16:49:30.052" v="51892" actId="962"/>
          <ac:spMkLst>
            <pc:docMk/>
            <pc:sldMk cId="1538794675" sldId="2147468687"/>
            <ac:spMk id="36" creationId="{9A73378D-2568-48B3-88EA-708930EEB5E4}"/>
          </ac:spMkLst>
        </pc:spChg>
        <pc:spChg chg="mod">
          <ac:chgData name="Hiram Fleitas" userId="e10fcc43-9abd-4aad-af2d-b6bb7d9e18eb" providerId="ADAL" clId="{AD547821-B5F8-40FA-A3DF-B2A703962C7B}" dt="2022-02-14T02:17:02.608" v="51382" actId="962"/>
          <ac:spMkLst>
            <pc:docMk/>
            <pc:sldMk cId="1538794675" sldId="2147468687"/>
            <ac:spMk id="39" creationId="{1F5224F9-9C5F-4DE8-B167-79DCB8DE7200}"/>
          </ac:spMkLst>
        </pc:spChg>
        <pc:spChg chg="mod">
          <ac:chgData name="Hiram Fleitas" userId="e10fcc43-9abd-4aad-af2d-b6bb7d9e18eb" providerId="ADAL" clId="{AD547821-B5F8-40FA-A3DF-B2A703962C7B}" dt="2022-02-14T16:49:42.626" v="51918" actId="962"/>
          <ac:spMkLst>
            <pc:docMk/>
            <pc:sldMk cId="1538794675" sldId="2147468687"/>
            <ac:spMk id="40" creationId="{BE437200-F2EB-467E-8631-FF2784875378}"/>
          </ac:spMkLst>
        </pc:spChg>
        <pc:spChg chg="mod">
          <ac:chgData name="Hiram Fleitas" userId="e10fcc43-9abd-4aad-af2d-b6bb7d9e18eb" providerId="ADAL" clId="{AD547821-B5F8-40FA-A3DF-B2A703962C7B}" dt="2022-02-14T16:50:37.398" v="52034" actId="962"/>
          <ac:spMkLst>
            <pc:docMk/>
            <pc:sldMk cId="1538794675" sldId="2147468687"/>
            <ac:spMk id="44" creationId="{FC342AE8-1C00-4765-BC76-845757E0A9CC}"/>
          </ac:spMkLst>
        </pc:spChg>
        <pc:spChg chg="mod">
          <ac:chgData name="Hiram Fleitas" userId="e10fcc43-9abd-4aad-af2d-b6bb7d9e18eb" providerId="ADAL" clId="{AD547821-B5F8-40FA-A3DF-B2A703962C7B}" dt="2022-02-14T16:55:56.090" v="52696" actId="962"/>
          <ac:spMkLst>
            <pc:docMk/>
            <pc:sldMk cId="1538794675" sldId="2147468687"/>
            <ac:spMk id="75" creationId="{337444B0-4620-48D8-8E41-C40666D08E55}"/>
          </ac:spMkLst>
        </pc:spChg>
        <pc:grpChg chg="mod">
          <ac:chgData name="Hiram Fleitas" userId="e10fcc43-9abd-4aad-af2d-b6bb7d9e18eb" providerId="ADAL" clId="{AD547821-B5F8-40FA-A3DF-B2A703962C7B}" dt="2022-02-14T02:22:39.423" v="51634" actId="962"/>
          <ac:grpSpMkLst>
            <pc:docMk/>
            <pc:sldMk cId="1538794675" sldId="2147468687"/>
            <ac:grpSpMk id="21" creationId="{8F5C51FE-8137-41D5-8357-FC3E679DA5D7}"/>
          </ac:grpSpMkLst>
        </pc:grpChg>
        <pc:grpChg chg="mod">
          <ac:chgData name="Hiram Fleitas" userId="e10fcc43-9abd-4aad-af2d-b6bb7d9e18eb" providerId="ADAL" clId="{AD547821-B5F8-40FA-A3DF-B2A703962C7B}" dt="2022-02-14T16:56:53.925" v="52812" actId="962"/>
          <ac:grpSpMkLst>
            <pc:docMk/>
            <pc:sldMk cId="1538794675" sldId="2147468687"/>
            <ac:grpSpMk id="86" creationId="{B01EF72E-9E65-4CD0-B840-6A43C8A10531}"/>
          </ac:grpSpMkLst>
        </pc:grpChg>
        <pc:picChg chg="mod">
          <ac:chgData name="Hiram Fleitas" userId="e10fcc43-9abd-4aad-af2d-b6bb7d9e18eb" providerId="ADAL" clId="{AD547821-B5F8-40FA-A3DF-B2A703962C7B}" dt="2022-02-14T16:50:15.184" v="51982" actId="962"/>
          <ac:picMkLst>
            <pc:docMk/>
            <pc:sldMk cId="1538794675" sldId="2147468687"/>
            <ac:picMk id="43" creationId="{4EA85317-CA9C-498A-AF2B-31D3A4A04812}"/>
          </ac:picMkLst>
        </pc:picChg>
        <pc:picChg chg="mod">
          <ac:chgData name="Hiram Fleitas" userId="e10fcc43-9abd-4aad-af2d-b6bb7d9e18eb" providerId="ADAL" clId="{AD547821-B5F8-40FA-A3DF-B2A703962C7B}" dt="2022-02-14T16:51:47.638" v="52103" actId="962"/>
          <ac:picMkLst>
            <pc:docMk/>
            <pc:sldMk cId="1538794675" sldId="2147468687"/>
            <ac:picMk id="47" creationId="{CB431C82-06C0-4191-805C-63BD098BD92E}"/>
          </ac:picMkLst>
        </pc:picChg>
        <pc:picChg chg="mod">
          <ac:chgData name="Hiram Fleitas" userId="e10fcc43-9abd-4aad-af2d-b6bb7d9e18eb" providerId="ADAL" clId="{AD547821-B5F8-40FA-A3DF-B2A703962C7B}" dt="2022-02-14T16:51:07.711" v="52039" actId="962"/>
          <ac:picMkLst>
            <pc:docMk/>
            <pc:sldMk cId="1538794675" sldId="2147468687"/>
            <ac:picMk id="49" creationId="{F2754041-1F17-4F09-A215-EEA54B6AFE59}"/>
          </ac:picMkLst>
        </pc:picChg>
        <pc:picChg chg="mod">
          <ac:chgData name="Hiram Fleitas" userId="e10fcc43-9abd-4aad-af2d-b6bb7d9e18eb" providerId="ADAL" clId="{AD547821-B5F8-40FA-A3DF-B2A703962C7B}" dt="2022-02-14T16:51:28.286" v="52045" actId="962"/>
          <ac:picMkLst>
            <pc:docMk/>
            <pc:sldMk cId="1538794675" sldId="2147468687"/>
            <ac:picMk id="52" creationId="{3D9CACB2-BC98-409C-875C-4884D09D2262}"/>
          </ac:picMkLst>
        </pc:picChg>
        <pc:picChg chg="mod">
          <ac:chgData name="Hiram Fleitas" userId="e10fcc43-9abd-4aad-af2d-b6bb7d9e18eb" providerId="ADAL" clId="{AD547821-B5F8-40FA-A3DF-B2A703962C7B}" dt="2022-02-14T16:53:52.484" v="52429" actId="962"/>
          <ac:picMkLst>
            <pc:docMk/>
            <pc:sldMk cId="1538794675" sldId="2147468687"/>
            <ac:picMk id="61" creationId="{5C92ADA6-DAA3-447A-87AC-DC198A95F9F4}"/>
          </ac:picMkLst>
        </pc:picChg>
        <pc:picChg chg="mod">
          <ac:chgData name="Hiram Fleitas" userId="e10fcc43-9abd-4aad-af2d-b6bb7d9e18eb" providerId="ADAL" clId="{AD547821-B5F8-40FA-A3DF-B2A703962C7B}" dt="2022-02-14T16:55:23.319" v="52635" actId="962"/>
          <ac:picMkLst>
            <pc:docMk/>
            <pc:sldMk cId="1538794675" sldId="2147468687"/>
            <ac:picMk id="71" creationId="{A4B57128-6C0A-4459-A3F6-E186D82DFC6C}"/>
          </ac:picMkLst>
        </pc:picChg>
        <pc:picChg chg="mod">
          <ac:chgData name="Hiram Fleitas" userId="e10fcc43-9abd-4aad-af2d-b6bb7d9e18eb" providerId="ADAL" clId="{AD547821-B5F8-40FA-A3DF-B2A703962C7B}" dt="2022-02-14T16:56:19.449" v="52740" actId="962"/>
          <ac:picMkLst>
            <pc:docMk/>
            <pc:sldMk cId="1538794675" sldId="2147468687"/>
            <ac:picMk id="77" creationId="{C6867671-339C-47EE-B46E-0827951E6412}"/>
          </ac:picMkLst>
        </pc:picChg>
        <pc:picChg chg="mod">
          <ac:chgData name="Hiram Fleitas" userId="e10fcc43-9abd-4aad-af2d-b6bb7d9e18eb" providerId="ADAL" clId="{AD547821-B5F8-40FA-A3DF-B2A703962C7B}" dt="2022-02-14T16:56:04.177" v="52714" actId="962"/>
          <ac:picMkLst>
            <pc:docMk/>
            <pc:sldMk cId="1538794675" sldId="2147468687"/>
            <ac:picMk id="79" creationId="{1422005F-0FCD-417B-B6A7-2ACCE557B81F}"/>
          </ac:picMkLst>
        </pc:picChg>
        <pc:picChg chg="mod">
          <ac:chgData name="Hiram Fleitas" userId="e10fcc43-9abd-4aad-af2d-b6bb7d9e18eb" providerId="ADAL" clId="{AD547821-B5F8-40FA-A3DF-B2A703962C7B}" dt="2022-02-14T16:56:35.014" v="52770" actId="962"/>
          <ac:picMkLst>
            <pc:docMk/>
            <pc:sldMk cId="1538794675" sldId="2147468687"/>
            <ac:picMk id="81" creationId="{6B0C3C76-FCBC-4848-9290-A86396A9A3B2}"/>
          </ac:picMkLst>
        </pc:picChg>
        <pc:cxnChg chg="mod">
          <ac:chgData name="Hiram Fleitas" userId="e10fcc43-9abd-4aad-af2d-b6bb7d9e18eb" providerId="ADAL" clId="{AD547821-B5F8-40FA-A3DF-B2A703962C7B}" dt="2022-02-14T02:23:18.906" v="51684" actId="962"/>
          <ac:cxnSpMkLst>
            <pc:docMk/>
            <pc:sldMk cId="1538794675" sldId="2147468687"/>
            <ac:cxnSpMk id="23" creationId="{FB3CBB45-82A5-44BB-B430-964614179F15}"/>
          </ac:cxnSpMkLst>
        </pc:cxnChg>
        <pc:cxnChg chg="mod">
          <ac:chgData name="Hiram Fleitas" userId="e10fcc43-9abd-4aad-af2d-b6bb7d9e18eb" providerId="ADAL" clId="{AD547821-B5F8-40FA-A3DF-B2A703962C7B}" dt="2022-02-14T02:24:35.846" v="51834" actId="962"/>
          <ac:cxnSpMkLst>
            <pc:docMk/>
            <pc:sldMk cId="1538794675" sldId="2147468687"/>
            <ac:cxnSpMk id="27" creationId="{F2492DE0-6FEA-45E7-8861-23AE7FD8F8A6}"/>
          </ac:cxnSpMkLst>
        </pc:cxnChg>
        <pc:cxnChg chg="mod">
          <ac:chgData name="Hiram Fleitas" userId="e10fcc43-9abd-4aad-af2d-b6bb7d9e18eb" providerId="ADAL" clId="{AD547821-B5F8-40FA-A3DF-B2A703962C7B}" dt="2022-02-14T16:49:05.863" v="51854" actId="962"/>
          <ac:cxnSpMkLst>
            <pc:docMk/>
            <pc:sldMk cId="1538794675" sldId="2147468687"/>
            <ac:cxnSpMk id="30" creationId="{B8E622D0-BA28-47EC-AB9D-B5416547F5F6}"/>
          </ac:cxnSpMkLst>
        </pc:cxnChg>
        <pc:cxnChg chg="mod">
          <ac:chgData name="Hiram Fleitas" userId="e10fcc43-9abd-4aad-af2d-b6bb7d9e18eb" providerId="ADAL" clId="{AD547821-B5F8-40FA-A3DF-B2A703962C7B}" dt="2022-02-14T16:52:48.273" v="52233" actId="962"/>
          <ac:cxnSpMkLst>
            <pc:docMk/>
            <pc:sldMk cId="1538794675" sldId="2147468687"/>
            <ac:cxnSpMk id="56" creationId="{B8372622-74F2-40AC-93B7-66CBB9B327C4}"/>
          </ac:cxnSpMkLst>
        </pc:cxnChg>
        <pc:cxnChg chg="mod">
          <ac:chgData name="Hiram Fleitas" userId="e10fcc43-9abd-4aad-af2d-b6bb7d9e18eb" providerId="ADAL" clId="{AD547821-B5F8-40FA-A3DF-B2A703962C7B}" dt="2022-02-14T16:53:08.593" v="52325" actId="962"/>
          <ac:cxnSpMkLst>
            <pc:docMk/>
            <pc:sldMk cId="1538794675" sldId="2147468687"/>
            <ac:cxnSpMk id="57" creationId="{23E0B29A-91F9-4578-9689-007A46F0C02A}"/>
          </ac:cxnSpMkLst>
        </pc:cxnChg>
        <pc:cxnChg chg="mod">
          <ac:chgData name="Hiram Fleitas" userId="e10fcc43-9abd-4aad-af2d-b6bb7d9e18eb" providerId="ADAL" clId="{AD547821-B5F8-40FA-A3DF-B2A703962C7B}" dt="2022-02-14T16:54:16.923" v="52479" actId="962"/>
          <ac:cxnSpMkLst>
            <pc:docMk/>
            <pc:sldMk cId="1538794675" sldId="2147468687"/>
            <ac:cxnSpMk id="63" creationId="{89B3B961-C43F-4709-BD5A-21978BB2AC65}"/>
          </ac:cxnSpMkLst>
        </pc:cxnChg>
        <pc:cxnChg chg="mod">
          <ac:chgData name="Hiram Fleitas" userId="e10fcc43-9abd-4aad-af2d-b6bb7d9e18eb" providerId="ADAL" clId="{AD547821-B5F8-40FA-A3DF-B2A703962C7B}" dt="2022-02-14T16:54:37.190" v="52523" actId="962"/>
          <ac:cxnSpMkLst>
            <pc:docMk/>
            <pc:sldMk cId="1538794675" sldId="2147468687"/>
            <ac:cxnSpMk id="64" creationId="{0B15E110-D990-4EDE-8E5B-D47ED2F64333}"/>
          </ac:cxnSpMkLst>
        </pc:cxnChg>
        <pc:cxnChg chg="mod">
          <ac:chgData name="Hiram Fleitas" userId="e10fcc43-9abd-4aad-af2d-b6bb7d9e18eb" providerId="ADAL" clId="{AD547821-B5F8-40FA-A3DF-B2A703962C7B}" dt="2022-02-14T16:55:09.258" v="52605" actId="962"/>
          <ac:cxnSpMkLst>
            <pc:docMk/>
            <pc:sldMk cId="1538794675" sldId="2147468687"/>
            <ac:cxnSpMk id="67" creationId="{248A09FE-5519-4A98-ABF7-D4E558421061}"/>
          </ac:cxnSpMkLst>
        </pc:cxnChg>
        <pc:cxnChg chg="mod">
          <ac:chgData name="Hiram Fleitas" userId="e10fcc43-9abd-4aad-af2d-b6bb7d9e18eb" providerId="ADAL" clId="{AD547821-B5F8-40FA-A3DF-B2A703962C7B}" dt="2022-02-14T16:55:42.606" v="52695" actId="962"/>
          <ac:cxnSpMkLst>
            <pc:docMk/>
            <pc:sldMk cId="1538794675" sldId="2147468687"/>
            <ac:cxnSpMk id="73" creationId="{78C0C854-FA2D-41D4-A1C8-B58932A3719B}"/>
          </ac:cxnSpMkLst>
        </pc:cxnChg>
        <pc:cxnChg chg="mod">
          <ac:chgData name="Hiram Fleitas" userId="e10fcc43-9abd-4aad-af2d-b6bb7d9e18eb" providerId="ADAL" clId="{AD547821-B5F8-40FA-A3DF-B2A703962C7B}" dt="2022-02-14T16:57:18.315" v="52874" actId="962"/>
          <ac:cxnSpMkLst>
            <pc:docMk/>
            <pc:sldMk cId="1538794675" sldId="2147468687"/>
            <ac:cxnSpMk id="99" creationId="{AE17384E-DE61-4CA2-9B9F-BA3E7A1BD3F4}"/>
          </ac:cxnSpMkLst>
        </pc:cxnChg>
        <pc:cxnChg chg="mod">
          <ac:chgData name="Hiram Fleitas" userId="e10fcc43-9abd-4aad-af2d-b6bb7d9e18eb" providerId="ADAL" clId="{AD547821-B5F8-40FA-A3DF-B2A703962C7B}" dt="2022-02-14T16:57:37.012" v="52924" actId="962"/>
          <ac:cxnSpMkLst>
            <pc:docMk/>
            <pc:sldMk cId="1538794675" sldId="2147468687"/>
            <ac:cxnSpMk id="105" creationId="{B54C8AD3-04A6-4E3F-AFA6-BCDE7CF8D5E4}"/>
          </ac:cxnSpMkLst>
        </pc:cxnChg>
        <pc:cxnChg chg="mod">
          <ac:chgData name="Hiram Fleitas" userId="e10fcc43-9abd-4aad-af2d-b6bb7d9e18eb" providerId="ADAL" clId="{AD547821-B5F8-40FA-A3DF-B2A703962C7B}" dt="2022-02-14T16:57:47.007" v="52942" actId="962"/>
          <ac:cxnSpMkLst>
            <pc:docMk/>
            <pc:sldMk cId="1538794675" sldId="2147468687"/>
            <ac:cxnSpMk id="106" creationId="{C5B70E64-EE99-4E65-AC75-57606087A9DA}"/>
          </ac:cxnSpMkLst>
        </pc:cxnChg>
        <pc:cxnChg chg="mod">
          <ac:chgData name="Hiram Fleitas" userId="e10fcc43-9abd-4aad-af2d-b6bb7d9e18eb" providerId="ADAL" clId="{AD547821-B5F8-40FA-A3DF-B2A703962C7B}" dt="2022-02-14T16:58:07.137" v="52984" actId="962"/>
          <ac:cxnSpMkLst>
            <pc:docMk/>
            <pc:sldMk cId="1538794675" sldId="2147468687"/>
            <ac:cxnSpMk id="107" creationId="{1D63CD71-6095-492A-A007-A67E5A59948D}"/>
          </ac:cxnSpMkLst>
        </pc:cxnChg>
        <pc:cxnChg chg="mod">
          <ac:chgData name="Hiram Fleitas" userId="e10fcc43-9abd-4aad-af2d-b6bb7d9e18eb" providerId="ADAL" clId="{AD547821-B5F8-40FA-A3DF-B2A703962C7B}" dt="2022-02-14T17:05:12.432" v="53024" actId="962"/>
          <ac:cxnSpMkLst>
            <pc:docMk/>
            <pc:sldMk cId="1538794675" sldId="2147468687"/>
            <ac:cxnSpMk id="109" creationId="{96284DA7-A6FE-4C22-9B3B-D516305E0702}"/>
          </ac:cxnSpMkLst>
        </pc:cxnChg>
        <pc:cxnChg chg="mod">
          <ac:chgData name="Hiram Fleitas" userId="e10fcc43-9abd-4aad-af2d-b6bb7d9e18eb" providerId="ADAL" clId="{AD547821-B5F8-40FA-A3DF-B2A703962C7B}" dt="2022-02-14T17:05:35.371" v="53062" actId="962"/>
          <ac:cxnSpMkLst>
            <pc:docMk/>
            <pc:sldMk cId="1538794675" sldId="2147468687"/>
            <ac:cxnSpMk id="110" creationId="{07A8F57B-F6DF-46F6-B67D-860A876FAF56}"/>
          </ac:cxnSpMkLst>
        </pc:cxnChg>
        <pc:cxnChg chg="mod">
          <ac:chgData name="Hiram Fleitas" userId="e10fcc43-9abd-4aad-af2d-b6bb7d9e18eb" providerId="ADAL" clId="{AD547821-B5F8-40FA-A3DF-B2A703962C7B}" dt="2022-02-14T17:05:52.957" v="53112" actId="962"/>
          <ac:cxnSpMkLst>
            <pc:docMk/>
            <pc:sldMk cId="1538794675" sldId="2147468687"/>
            <ac:cxnSpMk id="111" creationId="{662A08F0-40BF-4604-807A-AC1167653DB9}"/>
          </ac:cxnSpMkLst>
        </pc:cxnChg>
        <pc:cxnChg chg="mod">
          <ac:chgData name="Hiram Fleitas" userId="e10fcc43-9abd-4aad-af2d-b6bb7d9e18eb" providerId="ADAL" clId="{AD547821-B5F8-40FA-A3DF-B2A703962C7B}" dt="2022-02-14T17:06:17.507" v="53188" actId="962"/>
          <ac:cxnSpMkLst>
            <pc:docMk/>
            <pc:sldMk cId="1538794675" sldId="2147468687"/>
            <ac:cxnSpMk id="114" creationId="{391EDA50-9739-4D5D-8673-61DAC1794B80}"/>
          </ac:cxnSpMkLst>
        </pc:cxnChg>
        <pc:cxnChg chg="mod">
          <ac:chgData name="Hiram Fleitas" userId="e10fcc43-9abd-4aad-af2d-b6bb7d9e18eb" providerId="ADAL" clId="{AD547821-B5F8-40FA-A3DF-B2A703962C7B}" dt="2022-02-14T17:07:07.321" v="53340" actId="962"/>
          <ac:cxnSpMkLst>
            <pc:docMk/>
            <pc:sldMk cId="1538794675" sldId="2147468687"/>
            <ac:cxnSpMk id="117" creationId="{F6DCECBB-0DE1-46B0-972E-D7C4DA35A3F8}"/>
          </ac:cxnSpMkLst>
        </pc:cxnChg>
        <pc:cxnChg chg="mod">
          <ac:chgData name="Hiram Fleitas" userId="e10fcc43-9abd-4aad-af2d-b6bb7d9e18eb" providerId="ADAL" clId="{AD547821-B5F8-40FA-A3DF-B2A703962C7B}" dt="2022-02-14T17:07:31.761" v="53392" actId="962"/>
          <ac:cxnSpMkLst>
            <pc:docMk/>
            <pc:sldMk cId="1538794675" sldId="2147468687"/>
            <ac:cxnSpMk id="123" creationId="{B026AB5E-A226-4F76-B015-4226D7DB09D7}"/>
          </ac:cxnSpMkLst>
        </pc:cxnChg>
        <pc:cxnChg chg="mod">
          <ac:chgData name="Hiram Fleitas" userId="e10fcc43-9abd-4aad-af2d-b6bb7d9e18eb" providerId="ADAL" clId="{AD547821-B5F8-40FA-A3DF-B2A703962C7B}" dt="2022-02-14T17:07:50.076" v="53448" actId="962"/>
          <ac:cxnSpMkLst>
            <pc:docMk/>
            <pc:sldMk cId="1538794675" sldId="2147468687"/>
            <ac:cxnSpMk id="131" creationId="{F128E6AE-1F71-4652-AE1E-771BF9A67C4E}"/>
          </ac:cxnSpMkLst>
        </pc:cxnChg>
        <pc:cxnChg chg="mod">
          <ac:chgData name="Hiram Fleitas" userId="e10fcc43-9abd-4aad-af2d-b6bb7d9e18eb" providerId="ADAL" clId="{AD547821-B5F8-40FA-A3DF-B2A703962C7B}" dt="2022-02-14T17:08:10.953" v="53498" actId="962"/>
          <ac:cxnSpMkLst>
            <pc:docMk/>
            <pc:sldMk cId="1538794675" sldId="2147468687"/>
            <ac:cxnSpMk id="132" creationId="{34140404-ECBF-46A1-B753-C5BD86E29E27}"/>
          </ac:cxnSpMkLst>
        </pc:cxnChg>
      </pc:sldChg>
      <pc:sldChg chg="addSp delSp modSp mod modNotesTx">
        <pc:chgData name="Hiram Fleitas" userId="e10fcc43-9abd-4aad-af2d-b6bb7d9e18eb" providerId="ADAL" clId="{AD547821-B5F8-40FA-A3DF-B2A703962C7B}" dt="2022-02-18T02:05:40.162" v="71714" actId="12789"/>
        <pc:sldMkLst>
          <pc:docMk/>
          <pc:sldMk cId="1323622227" sldId="2147468688"/>
        </pc:sldMkLst>
        <pc:spChg chg="mod">
          <ac:chgData name="Hiram Fleitas" userId="e10fcc43-9abd-4aad-af2d-b6bb7d9e18eb" providerId="ADAL" clId="{AD547821-B5F8-40FA-A3DF-B2A703962C7B}" dt="2022-02-14T17:16:14.426" v="54224" actId="962"/>
          <ac:spMkLst>
            <pc:docMk/>
            <pc:sldMk cId="1323622227" sldId="2147468688"/>
            <ac:spMk id="6" creationId="{74DD4345-EBC3-4B1B-BE2F-72C09F37A846}"/>
          </ac:spMkLst>
        </pc:spChg>
        <pc:spChg chg="mod">
          <ac:chgData name="Hiram Fleitas" userId="e10fcc43-9abd-4aad-af2d-b6bb7d9e18eb" providerId="ADAL" clId="{AD547821-B5F8-40FA-A3DF-B2A703962C7B}" dt="2022-02-18T02:05:24.900" v="71712" actId="12789"/>
          <ac:spMkLst>
            <pc:docMk/>
            <pc:sldMk cId="1323622227" sldId="2147468688"/>
            <ac:spMk id="7" creationId="{AB94B80A-455A-499C-A70C-3E6CD1A905E3}"/>
          </ac:spMkLst>
        </pc:spChg>
        <pc:spChg chg="mod">
          <ac:chgData name="Hiram Fleitas" userId="e10fcc43-9abd-4aad-af2d-b6bb7d9e18eb" providerId="ADAL" clId="{AD547821-B5F8-40FA-A3DF-B2A703962C7B}" dt="2022-02-14T17:08:56.496" v="53590" actId="962"/>
          <ac:spMkLst>
            <pc:docMk/>
            <pc:sldMk cId="1323622227" sldId="2147468688"/>
            <ac:spMk id="17" creationId="{920B861C-F562-4D7E-BAFD-33C966189554}"/>
          </ac:spMkLst>
        </pc:spChg>
        <pc:spChg chg="mod">
          <ac:chgData name="Hiram Fleitas" userId="e10fcc43-9abd-4aad-af2d-b6bb7d9e18eb" providerId="ADAL" clId="{AD547821-B5F8-40FA-A3DF-B2A703962C7B}" dt="2022-02-14T17:14:32.114" v="54068" actId="962"/>
          <ac:spMkLst>
            <pc:docMk/>
            <pc:sldMk cId="1323622227" sldId="2147468688"/>
            <ac:spMk id="32" creationId="{F3BC83B1-65FA-4D4D-8920-6FE1E1E19472}"/>
          </ac:spMkLst>
        </pc:spChg>
        <pc:spChg chg="mod">
          <ac:chgData name="Hiram Fleitas" userId="e10fcc43-9abd-4aad-af2d-b6bb7d9e18eb" providerId="ADAL" clId="{AD547821-B5F8-40FA-A3DF-B2A703962C7B}" dt="2022-02-18T02:05:40.162" v="71714" actId="12789"/>
          <ac:spMkLst>
            <pc:docMk/>
            <pc:sldMk cId="1323622227" sldId="2147468688"/>
            <ac:spMk id="39" creationId="{CDB6B646-4EA5-4293-8D48-B64F7795C681}"/>
          </ac:spMkLst>
        </pc:spChg>
        <pc:spChg chg="mod">
          <ac:chgData name="Hiram Fleitas" userId="e10fcc43-9abd-4aad-af2d-b6bb7d9e18eb" providerId="ADAL" clId="{AD547821-B5F8-40FA-A3DF-B2A703962C7B}" dt="2022-02-14T17:08:45.194" v="53582" actId="962"/>
          <ac:spMkLst>
            <pc:docMk/>
            <pc:sldMk cId="1323622227" sldId="2147468688"/>
            <ac:spMk id="58" creationId="{55A10219-FA1D-410C-BFEA-19B255CB3E84}"/>
          </ac:spMkLst>
        </pc:spChg>
        <pc:spChg chg="mod">
          <ac:chgData name="Hiram Fleitas" userId="e10fcc43-9abd-4aad-af2d-b6bb7d9e18eb" providerId="ADAL" clId="{AD547821-B5F8-40FA-A3DF-B2A703962C7B}" dt="2022-02-14T17:08:34.629" v="53548" actId="962"/>
          <ac:spMkLst>
            <pc:docMk/>
            <pc:sldMk cId="1323622227" sldId="2147468688"/>
            <ac:spMk id="60" creationId="{184956DC-55DD-45F7-BC9D-3AA0ED2D88FF}"/>
          </ac:spMkLst>
        </pc:spChg>
        <pc:spChg chg="mod">
          <ac:chgData name="Hiram Fleitas" userId="e10fcc43-9abd-4aad-af2d-b6bb7d9e18eb" providerId="ADAL" clId="{AD547821-B5F8-40FA-A3DF-B2A703962C7B}" dt="2022-02-14T17:08:23.643" v="53508" actId="962"/>
          <ac:spMkLst>
            <pc:docMk/>
            <pc:sldMk cId="1323622227" sldId="2147468688"/>
            <ac:spMk id="62" creationId="{839F7F00-074A-45E5-9B8D-4C18B9D3ABB5}"/>
          </ac:spMkLst>
        </pc:spChg>
        <pc:spChg chg="mod">
          <ac:chgData name="Hiram Fleitas" userId="e10fcc43-9abd-4aad-af2d-b6bb7d9e18eb" providerId="ADAL" clId="{AD547821-B5F8-40FA-A3DF-B2A703962C7B}" dt="2022-02-14T17:10:39.843" v="53669" actId="962"/>
          <ac:spMkLst>
            <pc:docMk/>
            <pc:sldMk cId="1323622227" sldId="2147468688"/>
            <ac:spMk id="142" creationId="{DDFB41EF-DB8C-4109-92F5-1A4CB6B9015A}"/>
          </ac:spMkLst>
        </pc:spChg>
        <pc:spChg chg="mod">
          <ac:chgData name="Hiram Fleitas" userId="e10fcc43-9abd-4aad-af2d-b6bb7d9e18eb" providerId="ADAL" clId="{AD547821-B5F8-40FA-A3DF-B2A703962C7B}" dt="2022-02-14T17:13:09.947" v="53842" actId="6549"/>
          <ac:spMkLst>
            <pc:docMk/>
            <pc:sldMk cId="1323622227" sldId="2147468688"/>
            <ac:spMk id="148" creationId="{04A9A880-DC4B-4A1F-A209-7DE2C6BE79AB}"/>
          </ac:spMkLst>
        </pc:spChg>
        <pc:spChg chg="mod">
          <ac:chgData name="Hiram Fleitas" userId="e10fcc43-9abd-4aad-af2d-b6bb7d9e18eb" providerId="ADAL" clId="{AD547821-B5F8-40FA-A3DF-B2A703962C7B}" dt="2022-02-14T17:10:20.666" v="53631" actId="962"/>
          <ac:spMkLst>
            <pc:docMk/>
            <pc:sldMk cId="1323622227" sldId="2147468688"/>
            <ac:spMk id="303" creationId="{612274E1-2078-4B08-8194-B42CE98A81B7}"/>
          </ac:spMkLst>
        </pc:spChg>
        <pc:spChg chg="mod">
          <ac:chgData name="Hiram Fleitas" userId="e10fcc43-9abd-4aad-af2d-b6bb7d9e18eb" providerId="ADAL" clId="{AD547821-B5F8-40FA-A3DF-B2A703962C7B}" dt="2022-02-14T17:09:12.014" v="53591" actId="20577"/>
          <ac:spMkLst>
            <pc:docMk/>
            <pc:sldMk cId="1323622227" sldId="2147468688"/>
            <ac:spMk id="304" creationId="{2C9A6274-300F-408E-9EF5-C9EAA9DE59FE}"/>
          </ac:spMkLst>
        </pc:spChg>
        <pc:grpChg chg="mod">
          <ac:chgData name="Hiram Fleitas" userId="e10fcc43-9abd-4aad-af2d-b6bb7d9e18eb" providerId="ADAL" clId="{AD547821-B5F8-40FA-A3DF-B2A703962C7B}" dt="2022-02-15T23:55:39.703" v="54735" actId="962"/>
          <ac:grpSpMkLst>
            <pc:docMk/>
            <pc:sldMk cId="1323622227" sldId="2147468688"/>
            <ac:grpSpMk id="24" creationId="{387B026A-DC92-42FF-87AF-D8040AD824B9}"/>
          </ac:grpSpMkLst>
        </pc:grpChg>
        <pc:grpChg chg="mod">
          <ac:chgData name="Hiram Fleitas" userId="e10fcc43-9abd-4aad-af2d-b6bb7d9e18eb" providerId="ADAL" clId="{AD547821-B5F8-40FA-A3DF-B2A703962C7B}" dt="2022-02-14T17:15:10.255" v="54138" actId="962"/>
          <ac:grpSpMkLst>
            <pc:docMk/>
            <pc:sldMk cId="1323622227" sldId="2147468688"/>
            <ac:grpSpMk id="33" creationId="{DC7CDF82-5401-4457-984B-87AE98EB6815}"/>
          </ac:grpSpMkLst>
        </pc:grpChg>
        <pc:picChg chg="mod">
          <ac:chgData name="Hiram Fleitas" userId="e10fcc43-9abd-4aad-af2d-b6bb7d9e18eb" providerId="ADAL" clId="{AD547821-B5F8-40FA-A3DF-B2A703962C7B}" dt="2022-02-14T17:16:44.069" v="54251" actId="962"/>
          <ac:picMkLst>
            <pc:docMk/>
            <pc:sldMk cId="1323622227" sldId="2147468688"/>
            <ac:picMk id="2" creationId="{A35DBE71-EC58-41E0-AD6F-DE7BE403800F}"/>
          </ac:picMkLst>
        </pc:picChg>
        <pc:picChg chg="mod">
          <ac:chgData name="Hiram Fleitas" userId="e10fcc43-9abd-4aad-af2d-b6bb7d9e18eb" providerId="ADAL" clId="{AD547821-B5F8-40FA-A3DF-B2A703962C7B}" dt="2022-02-15T23:55:45.383" v="54741" actId="962"/>
          <ac:picMkLst>
            <pc:docMk/>
            <pc:sldMk cId="1323622227" sldId="2147468688"/>
            <ac:picMk id="3" creationId="{DA8105E4-CF2F-4EA7-B943-E1619BCB1A54}"/>
          </ac:picMkLst>
        </pc:picChg>
        <pc:picChg chg="mod">
          <ac:chgData name="Hiram Fleitas" userId="e10fcc43-9abd-4aad-af2d-b6bb7d9e18eb" providerId="ADAL" clId="{AD547821-B5F8-40FA-A3DF-B2A703962C7B}" dt="2022-02-14T17:17:02.554" v="54269" actId="962"/>
          <ac:picMkLst>
            <pc:docMk/>
            <pc:sldMk cId="1323622227" sldId="2147468688"/>
            <ac:picMk id="4" creationId="{D625232C-B188-4F8C-BD32-EAA8B7777973}"/>
          </ac:picMkLst>
        </pc:picChg>
        <pc:picChg chg="mod">
          <ac:chgData name="Hiram Fleitas" userId="e10fcc43-9abd-4aad-af2d-b6bb7d9e18eb" providerId="ADAL" clId="{AD547821-B5F8-40FA-A3DF-B2A703962C7B}" dt="2022-02-15T23:55:16.299" v="54695" actId="962"/>
          <ac:picMkLst>
            <pc:docMk/>
            <pc:sldMk cId="1323622227" sldId="2147468688"/>
            <ac:picMk id="5" creationId="{716A1160-7744-483C-9A9D-190E938A8AB0}"/>
          </ac:picMkLst>
        </pc:picChg>
        <pc:picChg chg="del mod">
          <ac:chgData name="Hiram Fleitas" userId="e10fcc43-9abd-4aad-af2d-b6bb7d9e18eb" providerId="ADAL" clId="{AD547821-B5F8-40FA-A3DF-B2A703962C7B}" dt="2022-02-18T02:02:52.127" v="71691" actId="478"/>
          <ac:picMkLst>
            <pc:docMk/>
            <pc:sldMk cId="1323622227" sldId="2147468688"/>
            <ac:picMk id="8" creationId="{851206E9-F3A3-470B-9685-639DE3FBA2D8}"/>
          </ac:picMkLst>
        </pc:picChg>
        <pc:picChg chg="mod">
          <ac:chgData name="Hiram Fleitas" userId="e10fcc43-9abd-4aad-af2d-b6bb7d9e18eb" providerId="ADAL" clId="{AD547821-B5F8-40FA-A3DF-B2A703962C7B}" dt="2022-02-15T23:55:29.890" v="54719" actId="962"/>
          <ac:picMkLst>
            <pc:docMk/>
            <pc:sldMk cId="1323622227" sldId="2147468688"/>
            <ac:picMk id="9" creationId="{10C311F1-31D1-41F6-A8E0-6D026E7117EB}"/>
          </ac:picMkLst>
        </pc:picChg>
        <pc:picChg chg="add mod">
          <ac:chgData name="Hiram Fleitas" userId="e10fcc43-9abd-4aad-af2d-b6bb7d9e18eb" providerId="ADAL" clId="{AD547821-B5F8-40FA-A3DF-B2A703962C7B}" dt="2022-02-18T02:05:24.900" v="71712" actId="12789"/>
          <ac:picMkLst>
            <pc:docMk/>
            <pc:sldMk cId="1323622227" sldId="2147468688"/>
            <ac:picMk id="11" creationId="{8CB4D46E-A013-4FB6-8C87-6EC0964051E8}"/>
          </ac:picMkLst>
        </pc:picChg>
        <pc:picChg chg="mod">
          <ac:chgData name="Hiram Fleitas" userId="e10fcc43-9abd-4aad-af2d-b6bb7d9e18eb" providerId="ADAL" clId="{AD547821-B5F8-40FA-A3DF-B2A703962C7B}" dt="2022-02-17T03:40:42.646" v="69408" actId="962"/>
          <ac:picMkLst>
            <pc:docMk/>
            <pc:sldMk cId="1323622227" sldId="2147468688"/>
            <ac:picMk id="12" creationId="{6B0E2499-4D7A-4E22-BE61-93F08327553C}"/>
          </ac:picMkLst>
        </pc:picChg>
        <pc:picChg chg="mod">
          <ac:chgData name="Hiram Fleitas" userId="e10fcc43-9abd-4aad-af2d-b6bb7d9e18eb" providerId="ADAL" clId="{AD547821-B5F8-40FA-A3DF-B2A703962C7B}" dt="2022-02-17T03:40:50.924" v="69420" actId="962"/>
          <ac:picMkLst>
            <pc:docMk/>
            <pc:sldMk cId="1323622227" sldId="2147468688"/>
            <ac:picMk id="13" creationId="{ED4BEB92-A88D-4807-A2D5-A908001D95CF}"/>
          </ac:picMkLst>
        </pc:picChg>
        <pc:picChg chg="mod">
          <ac:chgData name="Hiram Fleitas" userId="e10fcc43-9abd-4aad-af2d-b6bb7d9e18eb" providerId="ADAL" clId="{AD547821-B5F8-40FA-A3DF-B2A703962C7B}" dt="2022-02-17T03:40:58.311" v="69434" actId="962"/>
          <ac:picMkLst>
            <pc:docMk/>
            <pc:sldMk cId="1323622227" sldId="2147468688"/>
            <ac:picMk id="14" creationId="{42E7B07C-9DE5-445A-A4EA-B9847B056C0C}"/>
          </ac:picMkLst>
        </pc:picChg>
        <pc:picChg chg="add mod">
          <ac:chgData name="Hiram Fleitas" userId="e10fcc43-9abd-4aad-af2d-b6bb7d9e18eb" providerId="ADAL" clId="{AD547821-B5F8-40FA-A3DF-B2A703962C7B}" dt="2022-02-18T02:05:40.162" v="71714" actId="12789"/>
          <ac:picMkLst>
            <pc:docMk/>
            <pc:sldMk cId="1323622227" sldId="2147468688"/>
            <ac:picMk id="15" creationId="{F02982ED-7E2E-402D-A396-7D4D6670F3CA}"/>
          </ac:picMkLst>
        </pc:picChg>
        <pc:picChg chg="mod">
          <ac:chgData name="Hiram Fleitas" userId="e10fcc43-9abd-4aad-af2d-b6bb7d9e18eb" providerId="ADAL" clId="{AD547821-B5F8-40FA-A3DF-B2A703962C7B}" dt="2022-02-17T03:41:04.224" v="69442" actId="962"/>
          <ac:picMkLst>
            <pc:docMk/>
            <pc:sldMk cId="1323622227" sldId="2147468688"/>
            <ac:picMk id="16" creationId="{5EB3B520-4F14-4F51-9DBC-32BBE0FE7BD6}"/>
          </ac:picMkLst>
        </pc:picChg>
        <pc:picChg chg="mod">
          <ac:chgData name="Hiram Fleitas" userId="e10fcc43-9abd-4aad-af2d-b6bb7d9e18eb" providerId="ADAL" clId="{AD547821-B5F8-40FA-A3DF-B2A703962C7B}" dt="2022-02-17T03:41:10.526" v="69452" actId="962"/>
          <ac:picMkLst>
            <pc:docMk/>
            <pc:sldMk cId="1323622227" sldId="2147468688"/>
            <ac:picMk id="19" creationId="{FCA72D1F-AB6C-44E4-A277-738D9F291A7E}"/>
          </ac:picMkLst>
        </pc:picChg>
        <pc:picChg chg="mod">
          <ac:chgData name="Hiram Fleitas" userId="e10fcc43-9abd-4aad-af2d-b6bb7d9e18eb" providerId="ADAL" clId="{AD547821-B5F8-40FA-A3DF-B2A703962C7B}" dt="2022-02-17T03:41:19.270" v="69480" actId="962"/>
          <ac:picMkLst>
            <pc:docMk/>
            <pc:sldMk cId="1323622227" sldId="2147468688"/>
            <ac:picMk id="22" creationId="{99BB619E-83D2-4A66-A5E8-0D15D2251DC9}"/>
          </ac:picMkLst>
        </pc:picChg>
        <pc:picChg chg="del mod">
          <ac:chgData name="Hiram Fleitas" userId="e10fcc43-9abd-4aad-af2d-b6bb7d9e18eb" providerId="ADAL" clId="{AD547821-B5F8-40FA-A3DF-B2A703962C7B}" dt="2022-02-18T02:03:41.077" v="71696" actId="478"/>
          <ac:picMkLst>
            <pc:docMk/>
            <pc:sldMk cId="1323622227" sldId="2147468688"/>
            <ac:picMk id="40" creationId="{DFCA419A-4D0C-413B-A1B0-E92AA97E01D1}"/>
          </ac:picMkLst>
        </pc:picChg>
        <pc:picChg chg="mod">
          <ac:chgData name="Hiram Fleitas" userId="e10fcc43-9abd-4aad-af2d-b6bb7d9e18eb" providerId="ADAL" clId="{AD547821-B5F8-40FA-A3DF-B2A703962C7B}" dt="2022-02-17T03:41:25.882" v="69494" actId="962"/>
          <ac:picMkLst>
            <pc:docMk/>
            <pc:sldMk cId="1323622227" sldId="2147468688"/>
            <ac:picMk id="1026" creationId="{76566ED8-AEA0-407A-AF78-97C9A2C1410D}"/>
          </ac:picMkLst>
        </pc:picChg>
        <pc:picChg chg="mod">
          <ac:chgData name="Hiram Fleitas" userId="e10fcc43-9abd-4aad-af2d-b6bb7d9e18eb" providerId="ADAL" clId="{AD547821-B5F8-40FA-A3DF-B2A703962C7B}" dt="2022-02-17T03:41:34.041" v="69518" actId="962"/>
          <ac:picMkLst>
            <pc:docMk/>
            <pc:sldMk cId="1323622227" sldId="2147468688"/>
            <ac:picMk id="2050" creationId="{F3A73C4E-C3B8-4346-B4B0-335D99F7EB5E}"/>
          </ac:picMkLst>
        </pc:picChg>
        <pc:cxnChg chg="mod">
          <ac:chgData name="Hiram Fleitas" userId="e10fcc43-9abd-4aad-af2d-b6bb7d9e18eb" providerId="ADAL" clId="{AD547821-B5F8-40FA-A3DF-B2A703962C7B}" dt="2022-02-14T17:16:02.552" v="54217" actId="962"/>
          <ac:cxnSpMkLst>
            <pc:docMk/>
            <pc:sldMk cId="1323622227" sldId="2147468688"/>
            <ac:cxnSpMk id="38" creationId="{EC29D4C0-DD0D-46DB-9FCA-D0D6C050EC6C}"/>
          </ac:cxnSpMkLst>
        </pc:cxnChg>
        <pc:cxnChg chg="mod">
          <ac:chgData name="Hiram Fleitas" userId="e10fcc43-9abd-4aad-af2d-b6bb7d9e18eb" providerId="ADAL" clId="{AD547821-B5F8-40FA-A3DF-B2A703962C7B}" dt="2022-02-14T17:11:12.649" v="53727" actId="962"/>
          <ac:cxnSpMkLst>
            <pc:docMk/>
            <pc:sldMk cId="1323622227" sldId="2147468688"/>
            <ac:cxnSpMk id="285" creationId="{4F0022C1-E4D9-467D-BF06-59A3555C5770}"/>
          </ac:cxnSpMkLst>
        </pc:cxnChg>
        <pc:cxnChg chg="mod">
          <ac:chgData name="Hiram Fleitas" userId="e10fcc43-9abd-4aad-af2d-b6bb7d9e18eb" providerId="ADAL" clId="{AD547821-B5F8-40FA-A3DF-B2A703962C7B}" dt="2022-02-14T17:13:30.130" v="53844" actId="962"/>
          <ac:cxnSpMkLst>
            <pc:docMk/>
            <pc:sldMk cId="1323622227" sldId="2147468688"/>
            <ac:cxnSpMk id="289" creationId="{0325A154-C7B5-4AC4-8E39-D3ED9C38F17C}"/>
          </ac:cxnSpMkLst>
        </pc:cxnChg>
        <pc:cxnChg chg="mod">
          <ac:chgData name="Hiram Fleitas" userId="e10fcc43-9abd-4aad-af2d-b6bb7d9e18eb" providerId="ADAL" clId="{AD547821-B5F8-40FA-A3DF-B2A703962C7B}" dt="2022-02-14T17:13:53.216" v="53938" actId="962"/>
          <ac:cxnSpMkLst>
            <pc:docMk/>
            <pc:sldMk cId="1323622227" sldId="2147468688"/>
            <ac:cxnSpMk id="301" creationId="{2BB4E4D8-BF2C-43D1-A7BC-8EBE10275A0A}"/>
          </ac:cxnSpMkLst>
        </pc:cxnChg>
      </pc:sldChg>
      <pc:sldChg chg="addSp delSp modSp add mod">
        <pc:chgData name="Hiram Fleitas" userId="e10fcc43-9abd-4aad-af2d-b6bb7d9e18eb" providerId="ADAL" clId="{AD547821-B5F8-40FA-A3DF-B2A703962C7B}" dt="2022-02-17T02:35:58.299" v="68093" actId="962"/>
        <pc:sldMkLst>
          <pc:docMk/>
          <pc:sldMk cId="429489584" sldId="2147468706"/>
        </pc:sldMkLst>
        <pc:spChg chg="mod">
          <ac:chgData name="Hiram Fleitas" userId="e10fcc43-9abd-4aad-af2d-b6bb7d9e18eb" providerId="ADAL" clId="{AD547821-B5F8-40FA-A3DF-B2A703962C7B}" dt="2022-02-17T02:34:29.478" v="67959" actId="962"/>
          <ac:spMkLst>
            <pc:docMk/>
            <pc:sldMk cId="429489584" sldId="2147468706"/>
            <ac:spMk id="4" creationId="{CDCADDA0-78DD-4A18-BE80-97DAD7BDF94B}"/>
          </ac:spMkLst>
        </pc:spChg>
        <pc:spChg chg="mod">
          <ac:chgData name="Hiram Fleitas" userId="e10fcc43-9abd-4aad-af2d-b6bb7d9e18eb" providerId="ADAL" clId="{AD547821-B5F8-40FA-A3DF-B2A703962C7B}" dt="2022-02-17T02:33:47.004" v="67950" actId="12788"/>
          <ac:spMkLst>
            <pc:docMk/>
            <pc:sldMk cId="429489584" sldId="2147468706"/>
            <ac:spMk id="18" creationId="{CA8033CC-6969-472A-B9A6-27714232E983}"/>
          </ac:spMkLst>
        </pc:spChg>
        <pc:spChg chg="mod">
          <ac:chgData name="Hiram Fleitas" userId="e10fcc43-9abd-4aad-af2d-b6bb7d9e18eb" providerId="ADAL" clId="{AD547821-B5F8-40FA-A3DF-B2A703962C7B}" dt="2022-02-17T02:33:39.803" v="67948" actId="12788"/>
          <ac:spMkLst>
            <pc:docMk/>
            <pc:sldMk cId="429489584" sldId="2147468706"/>
            <ac:spMk id="20" creationId="{C874692F-6F60-4CF7-BB70-E624FEF1CBC7}"/>
          </ac:spMkLst>
        </pc:spChg>
        <pc:spChg chg="mod">
          <ac:chgData name="Hiram Fleitas" userId="e10fcc43-9abd-4aad-af2d-b6bb7d9e18eb" providerId="ADAL" clId="{AD547821-B5F8-40FA-A3DF-B2A703962C7B}" dt="2022-02-17T02:33:39.107" v="67947" actId="12788"/>
          <ac:spMkLst>
            <pc:docMk/>
            <pc:sldMk cId="429489584" sldId="2147468706"/>
            <ac:spMk id="22" creationId="{978DE998-528A-4C28-ADFB-5891A1726A19}"/>
          </ac:spMkLst>
        </pc:spChg>
        <pc:spChg chg="mod">
          <ac:chgData name="Hiram Fleitas" userId="e10fcc43-9abd-4aad-af2d-b6bb7d9e18eb" providerId="ADAL" clId="{AD547821-B5F8-40FA-A3DF-B2A703962C7B}" dt="2022-02-17T02:33:46.312" v="67949" actId="12788"/>
          <ac:spMkLst>
            <pc:docMk/>
            <pc:sldMk cId="429489584" sldId="2147468706"/>
            <ac:spMk id="24" creationId="{75347F2D-B45A-46C1-9997-B9C24B03FD98}"/>
          </ac:spMkLst>
        </pc:spChg>
        <pc:spChg chg="topLvl">
          <ac:chgData name="Hiram Fleitas" userId="e10fcc43-9abd-4aad-af2d-b6bb7d9e18eb" providerId="ADAL" clId="{AD547821-B5F8-40FA-A3DF-B2A703962C7B}" dt="2022-02-17T02:34:14.576" v="67957" actId="164"/>
          <ac:spMkLst>
            <pc:docMk/>
            <pc:sldMk cId="429489584" sldId="2147468706"/>
            <ac:spMk id="70" creationId="{372C8174-D11F-4785-8359-164F31E8BE3E}"/>
          </ac:spMkLst>
        </pc:spChg>
        <pc:spChg chg="mod">
          <ac:chgData name="Hiram Fleitas" userId="e10fcc43-9abd-4aad-af2d-b6bb7d9e18eb" providerId="ADAL" clId="{AD547821-B5F8-40FA-A3DF-B2A703962C7B}" dt="2022-02-17T02:30:41.886" v="67930" actId="962"/>
          <ac:spMkLst>
            <pc:docMk/>
            <pc:sldMk cId="429489584" sldId="2147468706"/>
            <ac:spMk id="71" creationId="{802CE985-EEED-49D6-9247-3EF1E24951DA}"/>
          </ac:spMkLst>
        </pc:spChg>
        <pc:spChg chg="mod">
          <ac:chgData name="Hiram Fleitas" userId="e10fcc43-9abd-4aad-af2d-b6bb7d9e18eb" providerId="ADAL" clId="{AD547821-B5F8-40FA-A3DF-B2A703962C7B}" dt="2022-02-17T02:30:32.972" v="67927" actId="962"/>
          <ac:spMkLst>
            <pc:docMk/>
            <pc:sldMk cId="429489584" sldId="2147468706"/>
            <ac:spMk id="73" creationId="{9A6174CD-4927-46F9-8BA8-9F9C7D59EEFD}"/>
          </ac:spMkLst>
        </pc:spChg>
        <pc:spChg chg="mod">
          <ac:chgData name="Hiram Fleitas" userId="e10fcc43-9abd-4aad-af2d-b6bb7d9e18eb" providerId="ADAL" clId="{AD547821-B5F8-40FA-A3DF-B2A703962C7B}" dt="2022-02-17T02:30:35.549" v="67928" actId="962"/>
          <ac:spMkLst>
            <pc:docMk/>
            <pc:sldMk cId="429489584" sldId="2147468706"/>
            <ac:spMk id="74" creationId="{BB10DC1B-D38F-413B-B556-C5247307B818}"/>
          </ac:spMkLst>
        </pc:spChg>
        <pc:spChg chg="mod topLvl">
          <ac:chgData name="Hiram Fleitas" userId="e10fcc43-9abd-4aad-af2d-b6bb7d9e18eb" providerId="ADAL" clId="{AD547821-B5F8-40FA-A3DF-B2A703962C7B}" dt="2022-02-17T02:34:14.576" v="67957" actId="164"/>
          <ac:spMkLst>
            <pc:docMk/>
            <pc:sldMk cId="429489584" sldId="2147468706"/>
            <ac:spMk id="75" creationId="{1C071D35-2A54-475A-8613-C73A2773C2D2}"/>
          </ac:spMkLst>
        </pc:spChg>
        <pc:grpChg chg="add mod">
          <ac:chgData name="Hiram Fleitas" userId="e10fcc43-9abd-4aad-af2d-b6bb7d9e18eb" providerId="ADAL" clId="{AD547821-B5F8-40FA-A3DF-B2A703962C7B}" dt="2022-02-17T02:34:59.250" v="68043" actId="962"/>
          <ac:grpSpMkLst>
            <pc:docMk/>
            <pc:sldMk cId="429489584" sldId="2147468706"/>
            <ac:grpSpMk id="7" creationId="{9669E35E-4326-4327-B1AF-79B3B5356512}"/>
          </ac:grpSpMkLst>
        </pc:grpChg>
        <pc:grpChg chg="add mod">
          <ac:chgData name="Hiram Fleitas" userId="e10fcc43-9abd-4aad-af2d-b6bb7d9e18eb" providerId="ADAL" clId="{AD547821-B5F8-40FA-A3DF-B2A703962C7B}" dt="2022-02-17T02:35:32.457" v="68055" actId="962"/>
          <ac:grpSpMkLst>
            <pc:docMk/>
            <pc:sldMk cId="429489584" sldId="2147468706"/>
            <ac:grpSpMk id="9" creationId="{96F4D2FC-993A-4067-9645-6F4E6E37742E}"/>
          </ac:grpSpMkLst>
        </pc:grpChg>
        <pc:grpChg chg="add mod">
          <ac:chgData name="Hiram Fleitas" userId="e10fcc43-9abd-4aad-af2d-b6bb7d9e18eb" providerId="ADAL" clId="{AD547821-B5F8-40FA-A3DF-B2A703962C7B}" dt="2022-02-17T02:35:43.660" v="68063" actId="962"/>
          <ac:grpSpMkLst>
            <pc:docMk/>
            <pc:sldMk cId="429489584" sldId="2147468706"/>
            <ac:grpSpMk id="11" creationId="{F21A65C4-3F02-48C4-B713-1606CEEFBC7F}"/>
          </ac:grpSpMkLst>
        </pc:grpChg>
        <pc:grpChg chg="add del mod">
          <ac:chgData name="Hiram Fleitas" userId="e10fcc43-9abd-4aad-af2d-b6bb7d9e18eb" providerId="ADAL" clId="{AD547821-B5F8-40FA-A3DF-B2A703962C7B}" dt="2022-02-17T02:35:58.299" v="68093" actId="962"/>
          <ac:grpSpMkLst>
            <pc:docMk/>
            <pc:sldMk cId="429489584" sldId="2147468706"/>
            <ac:grpSpMk id="13" creationId="{D56EF3A6-76A0-45EF-B9D0-35A86E25C16C}"/>
          </ac:grpSpMkLst>
        </pc:grpChg>
        <pc:picChg chg="mod">
          <ac:chgData name="Hiram Fleitas" userId="e10fcc43-9abd-4aad-af2d-b6bb7d9e18eb" providerId="ADAL" clId="{AD547821-B5F8-40FA-A3DF-B2A703962C7B}" dt="2022-02-17T02:34:33.696" v="67965" actId="962"/>
          <ac:picMkLst>
            <pc:docMk/>
            <pc:sldMk cId="429489584" sldId="2147468706"/>
            <ac:picMk id="3" creationId="{CE87E17D-AA9F-46A0-8A51-FF45015017BA}"/>
          </ac:picMkLst>
        </pc:picChg>
        <pc:picChg chg="topLvl">
          <ac:chgData name="Hiram Fleitas" userId="e10fcc43-9abd-4aad-af2d-b6bb7d9e18eb" providerId="ADAL" clId="{AD547821-B5F8-40FA-A3DF-B2A703962C7B}" dt="2022-02-17T02:34:14.576" v="67957" actId="164"/>
          <ac:picMkLst>
            <pc:docMk/>
            <pc:sldMk cId="429489584" sldId="2147468706"/>
            <ac:picMk id="12" creationId="{1FB8A109-7FDF-42CA-B7EE-F065CE2D169F}"/>
          </ac:picMkLst>
        </pc:picChg>
        <pc:picChg chg="mod">
          <ac:chgData name="Hiram Fleitas" userId="e10fcc43-9abd-4aad-af2d-b6bb7d9e18eb" providerId="ADAL" clId="{AD547821-B5F8-40FA-A3DF-B2A703962C7B}" dt="2022-02-17T02:30:23.548" v="67926" actId="1076"/>
          <ac:picMkLst>
            <pc:docMk/>
            <pc:sldMk cId="429489584" sldId="2147468706"/>
            <ac:picMk id="62" creationId="{3DFA2372-2853-4067-8C22-2B420FF86490}"/>
          </ac:picMkLst>
        </pc:picChg>
        <pc:picChg chg="topLvl">
          <ac:chgData name="Hiram Fleitas" userId="e10fcc43-9abd-4aad-af2d-b6bb7d9e18eb" providerId="ADAL" clId="{AD547821-B5F8-40FA-A3DF-B2A703962C7B}" dt="2022-02-17T02:34:14.576" v="67957" actId="164"/>
          <ac:picMkLst>
            <pc:docMk/>
            <pc:sldMk cId="429489584" sldId="2147468706"/>
            <ac:picMk id="77" creationId="{6179E14E-C25F-4264-993C-71B1D2D2200E}"/>
          </ac:picMkLst>
        </pc:picChg>
        <pc:picChg chg="topLvl">
          <ac:chgData name="Hiram Fleitas" userId="e10fcc43-9abd-4aad-af2d-b6bb7d9e18eb" providerId="ADAL" clId="{AD547821-B5F8-40FA-A3DF-B2A703962C7B}" dt="2022-02-17T02:34:14.576" v="67957" actId="164"/>
          <ac:picMkLst>
            <pc:docMk/>
            <pc:sldMk cId="429489584" sldId="2147468706"/>
            <ac:picMk id="79" creationId="{137CCF13-FC75-40F1-A559-962E2C97B5BD}"/>
          </ac:picMkLst>
        </pc:picChg>
        <pc:picChg chg="topLvl">
          <ac:chgData name="Hiram Fleitas" userId="e10fcc43-9abd-4aad-af2d-b6bb7d9e18eb" providerId="ADAL" clId="{AD547821-B5F8-40FA-A3DF-B2A703962C7B}" dt="2022-02-17T02:34:14.576" v="67957" actId="164"/>
          <ac:picMkLst>
            <pc:docMk/>
            <pc:sldMk cId="429489584" sldId="2147468706"/>
            <ac:picMk id="81" creationId="{0809CA96-1D00-45B0-8DD5-74825E8847C0}"/>
          </ac:picMkLst>
        </pc:picChg>
      </pc:sldChg>
      <pc:sldChg chg="addSp modSp add del mod modNotesTx">
        <pc:chgData name="Hiram Fleitas" userId="e10fcc43-9abd-4aad-af2d-b6bb7d9e18eb" providerId="ADAL" clId="{AD547821-B5F8-40FA-A3DF-B2A703962C7B}" dt="2022-02-18T06:34:43.977" v="73614" actId="2696"/>
        <pc:sldMkLst>
          <pc:docMk/>
          <pc:sldMk cId="3535930911" sldId="2147468707"/>
        </pc:sldMkLst>
        <pc:spChg chg="mod">
          <ac:chgData name="Hiram Fleitas" userId="e10fcc43-9abd-4aad-af2d-b6bb7d9e18eb" providerId="ADAL" clId="{AD547821-B5F8-40FA-A3DF-B2A703962C7B}" dt="2022-02-17T03:34:00.980" v="69381" actId="33553"/>
          <ac:spMkLst>
            <pc:docMk/>
            <pc:sldMk cId="3535930911" sldId="2147468707"/>
            <ac:spMk id="3" creationId="{D590DDDD-F2C4-405F-B70E-FCFE5FAD27F4}"/>
          </ac:spMkLst>
        </pc:spChg>
        <pc:picChg chg="add">
          <ac:chgData name="Hiram Fleitas" userId="e10fcc43-9abd-4aad-af2d-b6bb7d9e18eb" providerId="ADAL" clId="{AD547821-B5F8-40FA-A3DF-B2A703962C7B}" dt="2022-02-12T07:36:55.132" v="47151" actId="22"/>
          <ac:picMkLst>
            <pc:docMk/>
            <pc:sldMk cId="3535930911" sldId="2147468707"/>
            <ac:picMk id="2" creationId="{078244AB-7174-4CF1-856D-468611116C12}"/>
          </ac:picMkLst>
        </pc:picChg>
      </pc:sldChg>
      <pc:sldChg chg="modSp mod">
        <pc:chgData name="Hiram Fleitas" userId="e10fcc43-9abd-4aad-af2d-b6bb7d9e18eb" providerId="ADAL" clId="{AD547821-B5F8-40FA-A3DF-B2A703962C7B}" dt="2022-02-17T03:45:08.873" v="70017" actId="962"/>
        <pc:sldMkLst>
          <pc:docMk/>
          <pc:sldMk cId="359135507" sldId="2147468708"/>
        </pc:sldMkLst>
        <pc:spChg chg="mod">
          <ac:chgData name="Hiram Fleitas" userId="e10fcc43-9abd-4aad-af2d-b6bb7d9e18eb" providerId="ADAL" clId="{AD547821-B5F8-40FA-A3DF-B2A703962C7B}" dt="2022-02-17T02:07:40.159" v="67368" actId="962"/>
          <ac:spMkLst>
            <pc:docMk/>
            <pc:sldMk cId="359135507" sldId="2147468708"/>
            <ac:spMk id="8" creationId="{40DE8126-42A0-41C1-BFBF-44FCCFF30149}"/>
          </ac:spMkLst>
        </pc:spChg>
        <pc:spChg chg="mod">
          <ac:chgData name="Hiram Fleitas" userId="e10fcc43-9abd-4aad-af2d-b6bb7d9e18eb" providerId="ADAL" clId="{AD547821-B5F8-40FA-A3DF-B2A703962C7B}" dt="2022-02-17T02:08:04.219" v="67371" actId="962"/>
          <ac:spMkLst>
            <pc:docMk/>
            <pc:sldMk cId="359135507" sldId="2147468708"/>
            <ac:spMk id="10" creationId="{7A7231D0-0147-4390-8185-DB0A67AC6059}"/>
          </ac:spMkLst>
        </pc:spChg>
        <pc:spChg chg="mod">
          <ac:chgData name="Hiram Fleitas" userId="e10fcc43-9abd-4aad-af2d-b6bb7d9e18eb" providerId="ADAL" clId="{AD547821-B5F8-40FA-A3DF-B2A703962C7B}" dt="2022-02-17T02:07:59.531" v="67370" actId="962"/>
          <ac:spMkLst>
            <pc:docMk/>
            <pc:sldMk cId="359135507" sldId="2147468708"/>
            <ac:spMk id="11" creationId="{7C1406D7-B025-4A86-A936-4E5BA41ADBAB}"/>
          </ac:spMkLst>
        </pc:spChg>
        <pc:spChg chg="mod">
          <ac:chgData name="Hiram Fleitas" userId="e10fcc43-9abd-4aad-af2d-b6bb7d9e18eb" providerId="ADAL" clId="{AD547821-B5F8-40FA-A3DF-B2A703962C7B}" dt="2022-02-17T02:07:43.712" v="67369" actId="962"/>
          <ac:spMkLst>
            <pc:docMk/>
            <pc:sldMk cId="359135507" sldId="2147468708"/>
            <ac:spMk id="113" creationId="{158C585E-088C-4443-A8A1-0E754E1585BF}"/>
          </ac:spMkLst>
        </pc:spChg>
        <pc:spChg chg="mod">
          <ac:chgData name="Hiram Fleitas" userId="e10fcc43-9abd-4aad-af2d-b6bb7d9e18eb" providerId="ADAL" clId="{AD547821-B5F8-40FA-A3DF-B2A703962C7B}" dt="2022-02-17T02:08:22.992" v="67393" actId="962"/>
          <ac:spMkLst>
            <pc:docMk/>
            <pc:sldMk cId="359135507" sldId="2147468708"/>
            <ac:spMk id="118" creationId="{F153FA7D-9956-4889-947E-8961ABC8B306}"/>
          </ac:spMkLst>
        </pc:spChg>
        <pc:spChg chg="mod">
          <ac:chgData name="Hiram Fleitas" userId="e10fcc43-9abd-4aad-af2d-b6bb7d9e18eb" providerId="ADAL" clId="{AD547821-B5F8-40FA-A3DF-B2A703962C7B}" dt="2022-02-17T02:08:42.488" v="67407" actId="962"/>
          <ac:spMkLst>
            <pc:docMk/>
            <pc:sldMk cId="359135507" sldId="2147468708"/>
            <ac:spMk id="120" creationId="{0B3A36E6-1E59-4E8D-9307-5C0E7C92058A}"/>
          </ac:spMkLst>
        </pc:spChg>
        <pc:spChg chg="mod">
          <ac:chgData name="Hiram Fleitas" userId="e10fcc43-9abd-4aad-af2d-b6bb7d9e18eb" providerId="ADAL" clId="{AD547821-B5F8-40FA-A3DF-B2A703962C7B}" dt="2022-02-17T02:08:51.137" v="67427" actId="962"/>
          <ac:spMkLst>
            <pc:docMk/>
            <pc:sldMk cId="359135507" sldId="2147468708"/>
            <ac:spMk id="121" creationId="{2B3408E7-DA5E-44FC-9688-4DB24CA1E87A}"/>
          </ac:spMkLst>
        </pc:spChg>
        <pc:spChg chg="mod">
          <ac:chgData name="Hiram Fleitas" userId="e10fcc43-9abd-4aad-af2d-b6bb7d9e18eb" providerId="ADAL" clId="{AD547821-B5F8-40FA-A3DF-B2A703962C7B}" dt="2022-02-17T02:09:02.832" v="67445" actId="962"/>
          <ac:spMkLst>
            <pc:docMk/>
            <pc:sldMk cId="359135507" sldId="2147468708"/>
            <ac:spMk id="123" creationId="{3EFB7DE9-25CB-432A-A6FD-321A053891A8}"/>
          </ac:spMkLst>
        </pc:spChg>
        <pc:spChg chg="mod">
          <ac:chgData name="Hiram Fleitas" userId="e10fcc43-9abd-4aad-af2d-b6bb7d9e18eb" providerId="ADAL" clId="{AD547821-B5F8-40FA-A3DF-B2A703962C7B}" dt="2022-02-17T02:09:10.345" v="67447" actId="962"/>
          <ac:spMkLst>
            <pc:docMk/>
            <pc:sldMk cId="359135507" sldId="2147468708"/>
            <ac:spMk id="125" creationId="{93CF8F64-29A5-4BA3-BE2E-0675E5EE54DB}"/>
          </ac:spMkLst>
        </pc:spChg>
        <pc:spChg chg="mod">
          <ac:chgData name="Hiram Fleitas" userId="e10fcc43-9abd-4aad-af2d-b6bb7d9e18eb" providerId="ADAL" clId="{AD547821-B5F8-40FA-A3DF-B2A703962C7B}" dt="2022-02-17T02:09:13.162" v="67448" actId="962"/>
          <ac:spMkLst>
            <pc:docMk/>
            <pc:sldMk cId="359135507" sldId="2147468708"/>
            <ac:spMk id="126" creationId="{06FD148B-2D6F-4580-9069-57836F7FB87D}"/>
          </ac:spMkLst>
        </pc:spChg>
        <pc:spChg chg="mod">
          <ac:chgData name="Hiram Fleitas" userId="e10fcc43-9abd-4aad-af2d-b6bb7d9e18eb" providerId="ADAL" clId="{AD547821-B5F8-40FA-A3DF-B2A703962C7B}" dt="2022-02-17T02:09:16.440" v="67449" actId="962"/>
          <ac:spMkLst>
            <pc:docMk/>
            <pc:sldMk cId="359135507" sldId="2147468708"/>
            <ac:spMk id="127" creationId="{14BD5989-D765-4371-860D-9C4693CF4B8E}"/>
          </ac:spMkLst>
        </pc:spChg>
        <pc:spChg chg="mod">
          <ac:chgData name="Hiram Fleitas" userId="e10fcc43-9abd-4aad-af2d-b6bb7d9e18eb" providerId="ADAL" clId="{AD547821-B5F8-40FA-A3DF-B2A703962C7B}" dt="2022-02-17T02:09:33.502" v="67465" actId="962"/>
          <ac:spMkLst>
            <pc:docMk/>
            <pc:sldMk cId="359135507" sldId="2147468708"/>
            <ac:spMk id="129" creationId="{5B17A58D-64EE-4F46-88C6-BC689D21A8C4}"/>
          </ac:spMkLst>
        </pc:spChg>
        <pc:spChg chg="mod">
          <ac:chgData name="Hiram Fleitas" userId="e10fcc43-9abd-4aad-af2d-b6bb7d9e18eb" providerId="ADAL" clId="{AD547821-B5F8-40FA-A3DF-B2A703962C7B}" dt="2022-02-17T02:09:42.333" v="67467" actId="962"/>
          <ac:spMkLst>
            <pc:docMk/>
            <pc:sldMk cId="359135507" sldId="2147468708"/>
            <ac:spMk id="131" creationId="{C6771331-0939-4365-9077-CDF0367C5513}"/>
          </ac:spMkLst>
        </pc:spChg>
        <pc:spChg chg="mod">
          <ac:chgData name="Hiram Fleitas" userId="e10fcc43-9abd-4aad-af2d-b6bb7d9e18eb" providerId="ADAL" clId="{AD547821-B5F8-40FA-A3DF-B2A703962C7B}" dt="2022-02-17T02:25:10.194" v="67564" actId="962"/>
          <ac:spMkLst>
            <pc:docMk/>
            <pc:sldMk cId="359135507" sldId="2147468708"/>
            <ac:spMk id="132" creationId="{740DD668-028F-4942-90CA-B0F668E1C7A6}"/>
          </ac:spMkLst>
        </pc:spChg>
        <pc:spChg chg="mod">
          <ac:chgData name="Hiram Fleitas" userId="e10fcc43-9abd-4aad-af2d-b6bb7d9e18eb" providerId="ADAL" clId="{AD547821-B5F8-40FA-A3DF-B2A703962C7B}" dt="2022-02-17T02:09:45.910" v="67468" actId="962"/>
          <ac:spMkLst>
            <pc:docMk/>
            <pc:sldMk cId="359135507" sldId="2147468708"/>
            <ac:spMk id="134" creationId="{F53F824D-98A3-4C69-B3D3-40FA622D27C5}"/>
          </ac:spMkLst>
        </pc:spChg>
        <pc:spChg chg="mod">
          <ac:chgData name="Hiram Fleitas" userId="e10fcc43-9abd-4aad-af2d-b6bb7d9e18eb" providerId="ADAL" clId="{AD547821-B5F8-40FA-A3DF-B2A703962C7B}" dt="2022-02-17T02:09:48.232" v="67469" actId="962"/>
          <ac:spMkLst>
            <pc:docMk/>
            <pc:sldMk cId="359135507" sldId="2147468708"/>
            <ac:spMk id="135" creationId="{92B377D6-B944-45A3-8C11-595841B9733F}"/>
          </ac:spMkLst>
        </pc:spChg>
        <pc:spChg chg="mod">
          <ac:chgData name="Hiram Fleitas" userId="e10fcc43-9abd-4aad-af2d-b6bb7d9e18eb" providerId="ADAL" clId="{AD547821-B5F8-40FA-A3DF-B2A703962C7B}" dt="2022-02-17T02:12:00.238" v="67485" actId="962"/>
          <ac:spMkLst>
            <pc:docMk/>
            <pc:sldMk cId="359135507" sldId="2147468708"/>
            <ac:spMk id="183" creationId="{5508CC40-8295-4DAF-8F10-AB495ADD55A8}"/>
          </ac:spMkLst>
        </pc:spChg>
        <pc:spChg chg="mod">
          <ac:chgData name="Hiram Fleitas" userId="e10fcc43-9abd-4aad-af2d-b6bb7d9e18eb" providerId="ADAL" clId="{AD547821-B5F8-40FA-A3DF-B2A703962C7B}" dt="2022-02-17T02:11:29.419" v="67475" actId="962"/>
          <ac:spMkLst>
            <pc:docMk/>
            <pc:sldMk cId="359135507" sldId="2147468708"/>
            <ac:spMk id="185" creationId="{16384499-96A9-4131-8033-41F8EC3DC764}"/>
          </ac:spMkLst>
        </pc:spChg>
        <pc:spChg chg="mod">
          <ac:chgData name="Hiram Fleitas" userId="e10fcc43-9abd-4aad-af2d-b6bb7d9e18eb" providerId="ADAL" clId="{AD547821-B5F8-40FA-A3DF-B2A703962C7B}" dt="2022-02-17T02:12:04.174" v="67486" actId="962"/>
          <ac:spMkLst>
            <pc:docMk/>
            <pc:sldMk cId="359135507" sldId="2147468708"/>
            <ac:spMk id="187" creationId="{5B03D259-C51A-4F09-8B9A-0CFADE1DF907}"/>
          </ac:spMkLst>
        </pc:spChg>
        <pc:spChg chg="mod">
          <ac:chgData name="Hiram Fleitas" userId="e10fcc43-9abd-4aad-af2d-b6bb7d9e18eb" providerId="ADAL" clId="{AD547821-B5F8-40FA-A3DF-B2A703962C7B}" dt="2022-02-17T02:12:07.638" v="67487" actId="962"/>
          <ac:spMkLst>
            <pc:docMk/>
            <pc:sldMk cId="359135507" sldId="2147468708"/>
            <ac:spMk id="189" creationId="{8E99BD76-C9A2-4E29-AA28-9DBCE87186A9}"/>
          </ac:spMkLst>
        </pc:spChg>
        <pc:spChg chg="mod">
          <ac:chgData name="Hiram Fleitas" userId="e10fcc43-9abd-4aad-af2d-b6bb7d9e18eb" providerId="ADAL" clId="{AD547821-B5F8-40FA-A3DF-B2A703962C7B}" dt="2022-02-17T02:12:29.786" v="67492" actId="962"/>
          <ac:spMkLst>
            <pc:docMk/>
            <pc:sldMk cId="359135507" sldId="2147468708"/>
            <ac:spMk id="190" creationId="{3070CD82-1B15-45DE-A9F4-029CCFFF4522}"/>
          </ac:spMkLst>
        </pc:spChg>
        <pc:spChg chg="mod">
          <ac:chgData name="Hiram Fleitas" userId="e10fcc43-9abd-4aad-af2d-b6bb7d9e18eb" providerId="ADAL" clId="{AD547821-B5F8-40FA-A3DF-B2A703962C7B}" dt="2022-02-17T02:27:34.801" v="67864" actId="962"/>
          <ac:spMkLst>
            <pc:docMk/>
            <pc:sldMk cId="359135507" sldId="2147468708"/>
            <ac:spMk id="195" creationId="{0A60D4FB-307F-442E-A076-95CAF049A76C}"/>
          </ac:spMkLst>
        </pc:spChg>
        <pc:grpChg chg="mod">
          <ac:chgData name="Hiram Fleitas" userId="e10fcc43-9abd-4aad-af2d-b6bb7d9e18eb" providerId="ADAL" clId="{AD547821-B5F8-40FA-A3DF-B2A703962C7B}" dt="2022-02-17T02:25:23.766" v="67571" actId="962"/>
          <ac:grpSpMkLst>
            <pc:docMk/>
            <pc:sldMk cId="359135507" sldId="2147468708"/>
            <ac:grpSpMk id="80" creationId="{FF28D4A9-9748-42D1-A901-59FC8CEA46D4}"/>
          </ac:grpSpMkLst>
        </pc:grpChg>
        <pc:grpChg chg="mod">
          <ac:chgData name="Hiram Fleitas" userId="e10fcc43-9abd-4aad-af2d-b6bb7d9e18eb" providerId="ADAL" clId="{AD547821-B5F8-40FA-A3DF-B2A703962C7B}" dt="2022-02-17T02:25:28.449" v="67579" actId="962"/>
          <ac:grpSpMkLst>
            <pc:docMk/>
            <pc:sldMk cId="359135507" sldId="2147468708"/>
            <ac:grpSpMk id="83" creationId="{B69EFD5C-DD8A-4216-A069-8C63EF91996F}"/>
          </ac:grpSpMkLst>
        </pc:grpChg>
        <pc:grpChg chg="mod">
          <ac:chgData name="Hiram Fleitas" userId="e10fcc43-9abd-4aad-af2d-b6bb7d9e18eb" providerId="ADAL" clId="{AD547821-B5F8-40FA-A3DF-B2A703962C7B}" dt="2022-02-17T02:25:33.246" v="67601" actId="962"/>
          <ac:grpSpMkLst>
            <pc:docMk/>
            <pc:sldMk cId="359135507" sldId="2147468708"/>
            <ac:grpSpMk id="86" creationId="{0CED2FB3-B021-4086-A9CE-893E9673817B}"/>
          </ac:grpSpMkLst>
        </pc:grpChg>
        <pc:grpChg chg="mod">
          <ac:chgData name="Hiram Fleitas" userId="e10fcc43-9abd-4aad-af2d-b6bb7d9e18eb" providerId="ADAL" clId="{AD547821-B5F8-40FA-A3DF-B2A703962C7B}" dt="2022-02-17T02:25:40.748" v="67635" actId="962"/>
          <ac:grpSpMkLst>
            <pc:docMk/>
            <pc:sldMk cId="359135507" sldId="2147468708"/>
            <ac:grpSpMk id="89" creationId="{3507D00C-2214-4119-A2BA-659651CC2739}"/>
          </ac:grpSpMkLst>
        </pc:grpChg>
        <pc:grpChg chg="mod">
          <ac:chgData name="Hiram Fleitas" userId="e10fcc43-9abd-4aad-af2d-b6bb7d9e18eb" providerId="ADAL" clId="{AD547821-B5F8-40FA-A3DF-B2A703962C7B}" dt="2022-02-17T02:25:47.531" v="67665" actId="962"/>
          <ac:grpSpMkLst>
            <pc:docMk/>
            <pc:sldMk cId="359135507" sldId="2147468708"/>
            <ac:grpSpMk id="92" creationId="{D75DD2A2-96E3-4581-86C7-D23B284C6427}"/>
          </ac:grpSpMkLst>
        </pc:grpChg>
        <pc:grpChg chg="mod">
          <ac:chgData name="Hiram Fleitas" userId="e10fcc43-9abd-4aad-af2d-b6bb7d9e18eb" providerId="ADAL" clId="{AD547821-B5F8-40FA-A3DF-B2A703962C7B}" dt="2022-02-17T02:25:54.906" v="67695" actId="962"/>
          <ac:grpSpMkLst>
            <pc:docMk/>
            <pc:sldMk cId="359135507" sldId="2147468708"/>
            <ac:grpSpMk id="95" creationId="{E9E0C98A-0C9B-40C5-A854-11FBD48EE0A1}"/>
          </ac:grpSpMkLst>
        </pc:grpChg>
        <pc:grpChg chg="mod">
          <ac:chgData name="Hiram Fleitas" userId="e10fcc43-9abd-4aad-af2d-b6bb7d9e18eb" providerId="ADAL" clId="{AD547821-B5F8-40FA-A3DF-B2A703962C7B}" dt="2022-02-17T02:25:59.548" v="67707" actId="962"/>
          <ac:grpSpMkLst>
            <pc:docMk/>
            <pc:sldMk cId="359135507" sldId="2147468708"/>
            <ac:grpSpMk id="98" creationId="{9544E614-0B28-481D-AFCC-23734E0A1306}"/>
          </ac:grpSpMkLst>
        </pc:grpChg>
        <pc:grpChg chg="mod">
          <ac:chgData name="Hiram Fleitas" userId="e10fcc43-9abd-4aad-af2d-b6bb7d9e18eb" providerId="ADAL" clId="{AD547821-B5F8-40FA-A3DF-B2A703962C7B}" dt="2022-02-17T02:26:05.044" v="67731" actId="962"/>
          <ac:grpSpMkLst>
            <pc:docMk/>
            <pc:sldMk cId="359135507" sldId="2147468708"/>
            <ac:grpSpMk id="101" creationId="{ED5E195B-E3CF-4F06-895C-AE57B5EFB546}"/>
          </ac:grpSpMkLst>
        </pc:grpChg>
        <pc:grpChg chg="mod">
          <ac:chgData name="Hiram Fleitas" userId="e10fcc43-9abd-4aad-af2d-b6bb7d9e18eb" providerId="ADAL" clId="{AD547821-B5F8-40FA-A3DF-B2A703962C7B}" dt="2022-02-17T02:26:09.267" v="67739" actId="962"/>
          <ac:grpSpMkLst>
            <pc:docMk/>
            <pc:sldMk cId="359135507" sldId="2147468708"/>
            <ac:grpSpMk id="104" creationId="{05391AEC-78D7-4C66-83ED-9CDB194DE4C5}"/>
          </ac:grpSpMkLst>
        </pc:grpChg>
        <pc:grpChg chg="mod">
          <ac:chgData name="Hiram Fleitas" userId="e10fcc43-9abd-4aad-af2d-b6bb7d9e18eb" providerId="ADAL" clId="{AD547821-B5F8-40FA-A3DF-B2A703962C7B}" dt="2022-02-17T02:26:14.627" v="67755" actId="962"/>
          <ac:grpSpMkLst>
            <pc:docMk/>
            <pc:sldMk cId="359135507" sldId="2147468708"/>
            <ac:grpSpMk id="107" creationId="{F82C1E3F-F0F6-44F1-B56D-F76253396718}"/>
          </ac:grpSpMkLst>
        </pc:grpChg>
        <pc:grpChg chg="mod">
          <ac:chgData name="Hiram Fleitas" userId="e10fcc43-9abd-4aad-af2d-b6bb7d9e18eb" providerId="ADAL" clId="{AD547821-B5F8-40FA-A3DF-B2A703962C7B}" dt="2022-02-17T02:26:20.740" v="67775" actId="962"/>
          <ac:grpSpMkLst>
            <pc:docMk/>
            <pc:sldMk cId="359135507" sldId="2147468708"/>
            <ac:grpSpMk id="110" creationId="{65C66AAE-BE48-4AE4-A937-31FCCEDE720F}"/>
          </ac:grpSpMkLst>
        </pc:grpChg>
        <pc:picChg chg="mod">
          <ac:chgData name="Hiram Fleitas" userId="e10fcc43-9abd-4aad-af2d-b6bb7d9e18eb" providerId="ADAL" clId="{AD547821-B5F8-40FA-A3DF-B2A703962C7B}" dt="2022-02-17T03:45:08.873" v="70017" actId="962"/>
          <ac:picMkLst>
            <pc:docMk/>
            <pc:sldMk cId="359135507" sldId="2147468708"/>
            <ac:picMk id="7" creationId="{AD5A7E86-68CB-4700-B784-24695EDD474A}"/>
          </ac:picMkLst>
        </pc:picChg>
        <pc:picChg chg="mod">
          <ac:chgData name="Hiram Fleitas" userId="e10fcc43-9abd-4aad-af2d-b6bb7d9e18eb" providerId="ADAL" clId="{AD547821-B5F8-40FA-A3DF-B2A703962C7B}" dt="2022-02-17T02:08:12.967" v="67381" actId="962"/>
          <ac:picMkLst>
            <pc:docMk/>
            <pc:sldMk cId="359135507" sldId="2147468708"/>
            <ac:picMk id="12" creationId="{1999FDC7-3C3B-4FEB-9DF5-27AC670D5D68}"/>
          </ac:picMkLst>
        </pc:picChg>
        <pc:picChg chg="mod">
          <ac:chgData name="Hiram Fleitas" userId="e10fcc43-9abd-4aad-af2d-b6bb7d9e18eb" providerId="ADAL" clId="{AD547821-B5F8-40FA-A3DF-B2A703962C7B}" dt="2022-02-17T02:08:30.220" v="67394" actId="962"/>
          <ac:picMkLst>
            <pc:docMk/>
            <pc:sldMk cId="359135507" sldId="2147468708"/>
            <ac:picMk id="14" creationId="{834EF580-41C0-4C07-B520-E4BFA3329414}"/>
          </ac:picMkLst>
        </pc:picChg>
        <pc:picChg chg="mod">
          <ac:chgData name="Hiram Fleitas" userId="e10fcc43-9abd-4aad-af2d-b6bb7d9e18eb" providerId="ADAL" clId="{AD547821-B5F8-40FA-A3DF-B2A703962C7B}" dt="2022-02-17T02:26:52.529" v="67776" actId="962"/>
          <ac:picMkLst>
            <pc:docMk/>
            <pc:sldMk cId="359135507" sldId="2147468708"/>
            <ac:picMk id="15" creationId="{9CC4A055-16FC-4857-A267-30986A672119}"/>
          </ac:picMkLst>
        </pc:picChg>
        <pc:picChg chg="mod">
          <ac:chgData name="Hiram Fleitas" userId="e10fcc43-9abd-4aad-af2d-b6bb7d9e18eb" providerId="ADAL" clId="{AD547821-B5F8-40FA-A3DF-B2A703962C7B}" dt="2022-02-17T02:09:07.130" v="67446" actId="962"/>
          <ac:picMkLst>
            <pc:docMk/>
            <pc:sldMk cId="359135507" sldId="2147468708"/>
            <ac:picMk id="16" creationId="{026F5017-9309-4AAD-9EE1-45968E54F3FF}"/>
          </ac:picMkLst>
        </pc:picChg>
        <pc:picChg chg="mod">
          <ac:chgData name="Hiram Fleitas" userId="e10fcc43-9abd-4aad-af2d-b6bb7d9e18eb" providerId="ADAL" clId="{AD547821-B5F8-40FA-A3DF-B2A703962C7B}" dt="2022-02-17T02:27:17.225" v="67818" actId="962"/>
          <ac:picMkLst>
            <pc:docMk/>
            <pc:sldMk cId="359135507" sldId="2147468708"/>
            <ac:picMk id="17" creationId="{5457AE83-F339-4FDD-93AA-2CA98D608407}"/>
          </ac:picMkLst>
        </pc:picChg>
        <pc:picChg chg="mod">
          <ac:chgData name="Hiram Fleitas" userId="e10fcc43-9abd-4aad-af2d-b6bb7d9e18eb" providerId="ADAL" clId="{AD547821-B5F8-40FA-A3DF-B2A703962C7B}" dt="2022-02-17T02:09:38.670" v="67466" actId="962"/>
          <ac:picMkLst>
            <pc:docMk/>
            <pc:sldMk cId="359135507" sldId="2147468708"/>
            <ac:picMk id="19" creationId="{4270C279-65FE-44B1-B92D-AE8BE5082AAB}"/>
          </ac:picMkLst>
        </pc:picChg>
        <pc:picChg chg="mod">
          <ac:chgData name="Hiram Fleitas" userId="e10fcc43-9abd-4aad-af2d-b6bb7d9e18eb" providerId="ADAL" clId="{AD547821-B5F8-40FA-A3DF-B2A703962C7B}" dt="2022-02-17T02:25:18.291" v="67565" actId="962"/>
          <ac:picMkLst>
            <pc:docMk/>
            <pc:sldMk cId="359135507" sldId="2147468708"/>
            <ac:picMk id="20" creationId="{698CC12B-9E2B-44AD-9829-02E4E071107F}"/>
          </ac:picMkLst>
        </pc:picChg>
        <pc:picChg chg="mod">
          <ac:chgData name="Hiram Fleitas" userId="e10fcc43-9abd-4aad-af2d-b6bb7d9e18eb" providerId="ADAL" clId="{AD547821-B5F8-40FA-A3DF-B2A703962C7B}" dt="2022-02-17T02:27:45.584" v="67865" actId="962"/>
          <ac:picMkLst>
            <pc:docMk/>
            <pc:sldMk cId="359135507" sldId="2147468708"/>
            <ac:picMk id="197" creationId="{3BEBAA61-6F56-40E2-B1E7-C51060943ABB}"/>
          </ac:picMkLst>
        </pc:picChg>
        <pc:picChg chg="mod">
          <ac:chgData name="Hiram Fleitas" userId="e10fcc43-9abd-4aad-af2d-b6bb7d9e18eb" providerId="ADAL" clId="{AD547821-B5F8-40FA-A3DF-B2A703962C7B}" dt="2022-02-17T02:27:58.084" v="67895" actId="962"/>
          <ac:picMkLst>
            <pc:docMk/>
            <pc:sldMk cId="359135507" sldId="2147468708"/>
            <ac:picMk id="199" creationId="{4898CF83-2F17-4A93-9FC8-197619C4217D}"/>
          </ac:picMkLst>
        </pc:picChg>
        <pc:picChg chg="mod">
          <ac:chgData name="Hiram Fleitas" userId="e10fcc43-9abd-4aad-af2d-b6bb7d9e18eb" providerId="ADAL" clId="{AD547821-B5F8-40FA-A3DF-B2A703962C7B}" dt="2022-02-17T02:28:20.612" v="67909" actId="962"/>
          <ac:picMkLst>
            <pc:docMk/>
            <pc:sldMk cId="359135507" sldId="2147468708"/>
            <ac:picMk id="201" creationId="{AEDBFA04-42A3-4AA9-9B02-45D8DEF1B66E}"/>
          </ac:picMkLst>
        </pc:picChg>
        <pc:cxnChg chg="mod">
          <ac:chgData name="Hiram Fleitas" userId="e10fcc43-9abd-4aad-af2d-b6bb7d9e18eb" providerId="ADAL" clId="{AD547821-B5F8-40FA-A3DF-B2A703962C7B}" dt="2022-02-17T02:10:59.276" v="67470" actId="962"/>
          <ac:cxnSpMkLst>
            <pc:docMk/>
            <pc:sldMk cId="359135507" sldId="2147468708"/>
            <ac:cxnSpMk id="24" creationId="{5E686226-7E15-4B8E-BF05-9A7ABADD7CB3}"/>
          </ac:cxnSpMkLst>
        </pc:cxnChg>
        <pc:cxnChg chg="mod">
          <ac:chgData name="Hiram Fleitas" userId="e10fcc43-9abd-4aad-af2d-b6bb7d9e18eb" providerId="ADAL" clId="{AD547821-B5F8-40FA-A3DF-B2A703962C7B}" dt="2022-02-17T02:11:01.782" v="67471" actId="962"/>
          <ac:cxnSpMkLst>
            <pc:docMk/>
            <pc:sldMk cId="359135507" sldId="2147468708"/>
            <ac:cxnSpMk id="139" creationId="{3A90C823-1EC3-42FE-B51E-8949D2FCA38F}"/>
          </ac:cxnSpMkLst>
        </pc:cxnChg>
        <pc:cxnChg chg="mod">
          <ac:chgData name="Hiram Fleitas" userId="e10fcc43-9abd-4aad-af2d-b6bb7d9e18eb" providerId="ADAL" clId="{AD547821-B5F8-40FA-A3DF-B2A703962C7B}" dt="2022-02-17T02:11:08.425" v="67472" actId="962"/>
          <ac:cxnSpMkLst>
            <pc:docMk/>
            <pc:sldMk cId="359135507" sldId="2147468708"/>
            <ac:cxnSpMk id="142" creationId="{F63A4C4E-27B8-4C6D-9EA3-6699A2500D01}"/>
          </ac:cxnSpMkLst>
        </pc:cxnChg>
        <pc:cxnChg chg="mod">
          <ac:chgData name="Hiram Fleitas" userId="e10fcc43-9abd-4aad-af2d-b6bb7d9e18eb" providerId="ADAL" clId="{AD547821-B5F8-40FA-A3DF-B2A703962C7B}" dt="2022-02-17T02:11:11.536" v="67473" actId="962"/>
          <ac:cxnSpMkLst>
            <pc:docMk/>
            <pc:sldMk cId="359135507" sldId="2147468708"/>
            <ac:cxnSpMk id="146" creationId="{A297D5B3-4C5A-4A28-81EB-F79F03CEDE1C}"/>
          </ac:cxnSpMkLst>
        </pc:cxnChg>
        <pc:cxnChg chg="mod">
          <ac:chgData name="Hiram Fleitas" userId="e10fcc43-9abd-4aad-af2d-b6bb7d9e18eb" providerId="ADAL" clId="{AD547821-B5F8-40FA-A3DF-B2A703962C7B}" dt="2022-02-17T02:11:14.393" v="67474" actId="962"/>
          <ac:cxnSpMkLst>
            <pc:docMk/>
            <pc:sldMk cId="359135507" sldId="2147468708"/>
            <ac:cxnSpMk id="149" creationId="{1A3DF262-6737-40E2-BC6A-78692DC7BF6F}"/>
          </ac:cxnSpMkLst>
        </pc:cxnChg>
        <pc:cxnChg chg="mod">
          <ac:chgData name="Hiram Fleitas" userId="e10fcc43-9abd-4aad-af2d-b6bb7d9e18eb" providerId="ADAL" clId="{AD547821-B5F8-40FA-A3DF-B2A703962C7B}" dt="2022-02-17T02:11:33.491" v="67476" actId="962"/>
          <ac:cxnSpMkLst>
            <pc:docMk/>
            <pc:sldMk cId="359135507" sldId="2147468708"/>
            <ac:cxnSpMk id="153" creationId="{3575FD5F-6B7B-46D6-A3FA-117D58516C24}"/>
          </ac:cxnSpMkLst>
        </pc:cxnChg>
        <pc:cxnChg chg="mod">
          <ac:chgData name="Hiram Fleitas" userId="e10fcc43-9abd-4aad-af2d-b6bb7d9e18eb" providerId="ADAL" clId="{AD547821-B5F8-40FA-A3DF-B2A703962C7B}" dt="2022-02-17T02:11:36.923" v="67477" actId="962"/>
          <ac:cxnSpMkLst>
            <pc:docMk/>
            <pc:sldMk cId="359135507" sldId="2147468708"/>
            <ac:cxnSpMk id="155" creationId="{815EEF76-7789-4F4A-A9BA-11A2DAD931F9}"/>
          </ac:cxnSpMkLst>
        </pc:cxnChg>
        <pc:cxnChg chg="mod">
          <ac:chgData name="Hiram Fleitas" userId="e10fcc43-9abd-4aad-af2d-b6bb7d9e18eb" providerId="ADAL" clId="{AD547821-B5F8-40FA-A3DF-B2A703962C7B}" dt="2022-02-17T02:11:39.242" v="67478" actId="962"/>
          <ac:cxnSpMkLst>
            <pc:docMk/>
            <pc:sldMk cId="359135507" sldId="2147468708"/>
            <ac:cxnSpMk id="159" creationId="{7D717604-2C9A-4621-A432-FFBFD74D5077}"/>
          </ac:cxnSpMkLst>
        </pc:cxnChg>
        <pc:cxnChg chg="mod">
          <ac:chgData name="Hiram Fleitas" userId="e10fcc43-9abd-4aad-af2d-b6bb7d9e18eb" providerId="ADAL" clId="{AD547821-B5F8-40FA-A3DF-B2A703962C7B}" dt="2022-02-17T02:11:41.651" v="67479" actId="962"/>
          <ac:cxnSpMkLst>
            <pc:docMk/>
            <pc:sldMk cId="359135507" sldId="2147468708"/>
            <ac:cxnSpMk id="162" creationId="{77EFEA7D-CEBF-42AC-A28D-53DED6AE507E}"/>
          </ac:cxnSpMkLst>
        </pc:cxnChg>
        <pc:cxnChg chg="mod">
          <ac:chgData name="Hiram Fleitas" userId="e10fcc43-9abd-4aad-af2d-b6bb7d9e18eb" providerId="ADAL" clId="{AD547821-B5F8-40FA-A3DF-B2A703962C7B}" dt="2022-02-17T02:11:44.354" v="67480" actId="962"/>
          <ac:cxnSpMkLst>
            <pc:docMk/>
            <pc:sldMk cId="359135507" sldId="2147468708"/>
            <ac:cxnSpMk id="163" creationId="{4DD5313B-C961-477C-9800-939C71869A8E}"/>
          </ac:cxnSpMkLst>
        </pc:cxnChg>
        <pc:cxnChg chg="mod">
          <ac:chgData name="Hiram Fleitas" userId="e10fcc43-9abd-4aad-af2d-b6bb7d9e18eb" providerId="ADAL" clId="{AD547821-B5F8-40FA-A3DF-B2A703962C7B}" dt="2022-02-17T02:11:47.067" v="67481" actId="962"/>
          <ac:cxnSpMkLst>
            <pc:docMk/>
            <pc:sldMk cId="359135507" sldId="2147468708"/>
            <ac:cxnSpMk id="169" creationId="{A6CC99E4-D23E-4E2E-A884-BD41ABC195FE}"/>
          </ac:cxnSpMkLst>
        </pc:cxnChg>
        <pc:cxnChg chg="mod">
          <ac:chgData name="Hiram Fleitas" userId="e10fcc43-9abd-4aad-af2d-b6bb7d9e18eb" providerId="ADAL" clId="{AD547821-B5F8-40FA-A3DF-B2A703962C7B}" dt="2022-02-17T02:11:49.387" v="67482" actId="962"/>
          <ac:cxnSpMkLst>
            <pc:docMk/>
            <pc:sldMk cId="359135507" sldId="2147468708"/>
            <ac:cxnSpMk id="172" creationId="{2F91CCFB-493A-45DF-AFFD-7D065C2CB48A}"/>
          </ac:cxnSpMkLst>
        </pc:cxnChg>
        <pc:cxnChg chg="mod">
          <ac:chgData name="Hiram Fleitas" userId="e10fcc43-9abd-4aad-af2d-b6bb7d9e18eb" providerId="ADAL" clId="{AD547821-B5F8-40FA-A3DF-B2A703962C7B}" dt="2022-02-17T02:11:51.702" v="67483" actId="962"/>
          <ac:cxnSpMkLst>
            <pc:docMk/>
            <pc:sldMk cId="359135507" sldId="2147468708"/>
            <ac:cxnSpMk id="175" creationId="{88B53CF7-F5F1-467E-94CE-E5F4DCE57E19}"/>
          </ac:cxnSpMkLst>
        </pc:cxnChg>
        <pc:cxnChg chg="mod">
          <ac:chgData name="Hiram Fleitas" userId="e10fcc43-9abd-4aad-af2d-b6bb7d9e18eb" providerId="ADAL" clId="{AD547821-B5F8-40FA-A3DF-B2A703962C7B}" dt="2022-02-17T02:11:54.262" v="67484" actId="962"/>
          <ac:cxnSpMkLst>
            <pc:docMk/>
            <pc:sldMk cId="359135507" sldId="2147468708"/>
            <ac:cxnSpMk id="178" creationId="{28A8A30A-8488-4FFC-AC5A-F61D83281B97}"/>
          </ac:cxnSpMkLst>
        </pc:cxnChg>
        <pc:cxnChg chg="mod">
          <ac:chgData name="Hiram Fleitas" userId="e10fcc43-9abd-4aad-af2d-b6bb7d9e18eb" providerId="ADAL" clId="{AD547821-B5F8-40FA-A3DF-B2A703962C7B}" dt="2022-02-17T02:28:08.248" v="67896" actId="962"/>
          <ac:cxnSpMkLst>
            <pc:docMk/>
            <pc:sldMk cId="359135507" sldId="2147468708"/>
            <ac:cxnSpMk id="202" creationId="{A6B51A4A-BC54-4BAD-ACA7-5E5C13550E20}"/>
          </ac:cxnSpMkLst>
        </pc:cxnChg>
        <pc:cxnChg chg="mod">
          <ac:chgData name="Hiram Fleitas" userId="e10fcc43-9abd-4aad-af2d-b6bb7d9e18eb" providerId="ADAL" clId="{AD547821-B5F8-40FA-A3DF-B2A703962C7B}" dt="2022-02-17T02:28:12.488" v="67897" actId="962"/>
          <ac:cxnSpMkLst>
            <pc:docMk/>
            <pc:sldMk cId="359135507" sldId="2147468708"/>
            <ac:cxnSpMk id="206" creationId="{63601BE1-A0ED-448B-A365-70BC68A414C2}"/>
          </ac:cxnSpMkLst>
        </pc:cxnChg>
      </pc:sldChg>
      <pc:sldChg chg="addSp delSp modSp mod modShow modCm modNotesTx">
        <pc:chgData name="Hiram Fleitas" userId="e10fcc43-9abd-4aad-af2d-b6bb7d9e18eb" providerId="ADAL" clId="{AD547821-B5F8-40FA-A3DF-B2A703962C7B}" dt="2022-02-18T02:34:20.465" v="72654"/>
        <pc:sldMkLst>
          <pc:docMk/>
          <pc:sldMk cId="3336856775" sldId="2147468710"/>
        </pc:sldMkLst>
        <pc:spChg chg="mod">
          <ac:chgData name="Hiram Fleitas" userId="e10fcc43-9abd-4aad-af2d-b6bb7d9e18eb" providerId="ADAL" clId="{AD547821-B5F8-40FA-A3DF-B2A703962C7B}" dt="2022-02-15T23:57:55.157" v="54923" actId="962"/>
          <ac:spMkLst>
            <pc:docMk/>
            <pc:sldMk cId="3336856775" sldId="2147468710"/>
            <ac:spMk id="3" creationId="{560DDC58-8C08-4525-BC60-9A45DD32054B}"/>
          </ac:spMkLst>
        </pc:spChg>
        <pc:spChg chg="mod">
          <ac:chgData name="Hiram Fleitas" userId="e10fcc43-9abd-4aad-af2d-b6bb7d9e18eb" providerId="ADAL" clId="{AD547821-B5F8-40FA-A3DF-B2A703962C7B}" dt="2022-02-16T00:00:49.900" v="55154" actId="962"/>
          <ac:spMkLst>
            <pc:docMk/>
            <pc:sldMk cId="3336856775" sldId="2147468710"/>
            <ac:spMk id="8" creationId="{16A1EF71-6B18-46F1-A14C-63AB9FD359DF}"/>
          </ac:spMkLst>
        </pc:spChg>
        <pc:spChg chg="mod">
          <ac:chgData name="Hiram Fleitas" userId="e10fcc43-9abd-4aad-af2d-b6bb7d9e18eb" providerId="ADAL" clId="{AD547821-B5F8-40FA-A3DF-B2A703962C7B}" dt="2022-02-16T20:31:20.620" v="59289" actId="20577"/>
          <ac:spMkLst>
            <pc:docMk/>
            <pc:sldMk cId="3336856775" sldId="2147468710"/>
            <ac:spMk id="24" creationId="{34BECB4E-FF86-48A2-A97C-6F3A18138EFF}"/>
          </ac:spMkLst>
        </pc:spChg>
        <pc:spChg chg="mod">
          <ac:chgData name="Hiram Fleitas" userId="e10fcc43-9abd-4aad-af2d-b6bb7d9e18eb" providerId="ADAL" clId="{AD547821-B5F8-40FA-A3DF-B2A703962C7B}" dt="2022-02-16T20:31:39.647" v="59296" actId="20577"/>
          <ac:spMkLst>
            <pc:docMk/>
            <pc:sldMk cId="3336856775" sldId="2147468710"/>
            <ac:spMk id="25" creationId="{1BF2CFB1-3467-49EF-84B2-E24380FC5BDB}"/>
          </ac:spMkLst>
        </pc:spChg>
        <pc:spChg chg="mod">
          <ac:chgData name="Hiram Fleitas" userId="e10fcc43-9abd-4aad-af2d-b6bb7d9e18eb" providerId="ADAL" clId="{AD547821-B5F8-40FA-A3DF-B2A703962C7B}" dt="2022-02-16T20:33:24.798" v="59330" actId="20577"/>
          <ac:spMkLst>
            <pc:docMk/>
            <pc:sldMk cId="3336856775" sldId="2147468710"/>
            <ac:spMk id="26" creationId="{2992F060-BB7D-4DA3-91DF-E4C11A413E86}"/>
          </ac:spMkLst>
        </pc:spChg>
        <pc:spChg chg="mod">
          <ac:chgData name="Hiram Fleitas" userId="e10fcc43-9abd-4aad-af2d-b6bb7d9e18eb" providerId="ADAL" clId="{AD547821-B5F8-40FA-A3DF-B2A703962C7B}" dt="2022-02-15T23:58:07.899" v="54943" actId="962"/>
          <ac:spMkLst>
            <pc:docMk/>
            <pc:sldMk cId="3336856775" sldId="2147468710"/>
            <ac:spMk id="28" creationId="{04A8C319-7AAE-4A05-AA87-14A9F4ACA4F8}"/>
          </ac:spMkLst>
        </pc:spChg>
        <pc:spChg chg="mod">
          <ac:chgData name="Hiram Fleitas" userId="e10fcc43-9abd-4aad-af2d-b6bb7d9e18eb" providerId="ADAL" clId="{AD547821-B5F8-40FA-A3DF-B2A703962C7B}" dt="2022-02-15T23:59:46.536" v="55067" actId="962"/>
          <ac:spMkLst>
            <pc:docMk/>
            <pc:sldMk cId="3336856775" sldId="2147468710"/>
            <ac:spMk id="32" creationId="{F7E32361-D8FD-4D6D-9A6F-BF7AE95E85B6}"/>
          </ac:spMkLst>
        </pc:spChg>
        <pc:spChg chg="mod">
          <ac:chgData name="Hiram Fleitas" userId="e10fcc43-9abd-4aad-af2d-b6bb7d9e18eb" providerId="ADAL" clId="{AD547821-B5F8-40FA-A3DF-B2A703962C7B}" dt="2022-02-15T23:59:32.227" v="55035" actId="962"/>
          <ac:spMkLst>
            <pc:docMk/>
            <pc:sldMk cId="3336856775" sldId="2147468710"/>
            <ac:spMk id="33" creationId="{A2504033-9C60-4EC0-A533-187BB117CE32}"/>
          </ac:spMkLst>
        </pc:spChg>
        <pc:spChg chg="mod">
          <ac:chgData name="Hiram Fleitas" userId="e10fcc43-9abd-4aad-af2d-b6bb7d9e18eb" providerId="ADAL" clId="{AD547821-B5F8-40FA-A3DF-B2A703962C7B}" dt="2022-02-16T00:00:34.971" v="55117" actId="962"/>
          <ac:spMkLst>
            <pc:docMk/>
            <pc:sldMk cId="3336856775" sldId="2147468710"/>
            <ac:spMk id="34" creationId="{80E112BF-7D36-4100-85F1-9BCD7A640D8E}"/>
          </ac:spMkLst>
        </pc:spChg>
        <pc:spChg chg="mod">
          <ac:chgData name="Hiram Fleitas" userId="e10fcc43-9abd-4aad-af2d-b6bb7d9e18eb" providerId="ADAL" clId="{AD547821-B5F8-40FA-A3DF-B2A703962C7B}" dt="2022-02-16T00:00:57.469" v="55156" actId="962"/>
          <ac:spMkLst>
            <pc:docMk/>
            <pc:sldMk cId="3336856775" sldId="2147468710"/>
            <ac:spMk id="35" creationId="{96B680FB-3708-42AB-B56F-6AEB93C6BD1F}"/>
          </ac:spMkLst>
        </pc:spChg>
        <pc:spChg chg="mod">
          <ac:chgData name="Hiram Fleitas" userId="e10fcc43-9abd-4aad-af2d-b6bb7d9e18eb" providerId="ADAL" clId="{AD547821-B5F8-40FA-A3DF-B2A703962C7B}" dt="2022-02-16T00:01:06.780" v="55158" actId="962"/>
          <ac:spMkLst>
            <pc:docMk/>
            <pc:sldMk cId="3336856775" sldId="2147468710"/>
            <ac:spMk id="37" creationId="{565E3BC2-EAD3-4A38-9B66-F528FB196E6A}"/>
          </ac:spMkLst>
        </pc:spChg>
        <pc:spChg chg="mod">
          <ac:chgData name="Hiram Fleitas" userId="e10fcc43-9abd-4aad-af2d-b6bb7d9e18eb" providerId="ADAL" clId="{AD547821-B5F8-40FA-A3DF-B2A703962C7B}" dt="2022-02-16T00:01:41.679" v="55160" actId="962"/>
          <ac:spMkLst>
            <pc:docMk/>
            <pc:sldMk cId="3336856775" sldId="2147468710"/>
            <ac:spMk id="39" creationId="{2BED37A9-DB34-4F10-91DD-7616728FCE53}"/>
          </ac:spMkLst>
        </pc:spChg>
        <pc:spChg chg="mod">
          <ac:chgData name="Hiram Fleitas" userId="e10fcc43-9abd-4aad-af2d-b6bb7d9e18eb" providerId="ADAL" clId="{AD547821-B5F8-40FA-A3DF-B2A703962C7B}" dt="2022-02-16T00:01:46.888" v="55161" actId="962"/>
          <ac:spMkLst>
            <pc:docMk/>
            <pc:sldMk cId="3336856775" sldId="2147468710"/>
            <ac:spMk id="41" creationId="{2CD5B168-8633-49F4-A32C-1A5AB8FE3C54}"/>
          </ac:spMkLst>
        </pc:spChg>
        <pc:spChg chg="mod">
          <ac:chgData name="Hiram Fleitas" userId="e10fcc43-9abd-4aad-af2d-b6bb7d9e18eb" providerId="ADAL" clId="{AD547821-B5F8-40FA-A3DF-B2A703962C7B}" dt="2022-02-16T00:01:55.522" v="55163" actId="962"/>
          <ac:spMkLst>
            <pc:docMk/>
            <pc:sldMk cId="3336856775" sldId="2147468710"/>
            <ac:spMk id="43" creationId="{BDC5C61B-FD8F-4855-811C-11A9FC459D16}"/>
          </ac:spMkLst>
        </pc:spChg>
        <pc:spChg chg="mod">
          <ac:chgData name="Hiram Fleitas" userId="e10fcc43-9abd-4aad-af2d-b6bb7d9e18eb" providerId="ADAL" clId="{AD547821-B5F8-40FA-A3DF-B2A703962C7B}" dt="2022-02-16T20:31:46.308" v="59298" actId="20577"/>
          <ac:spMkLst>
            <pc:docMk/>
            <pc:sldMk cId="3336856775" sldId="2147468710"/>
            <ac:spMk id="44" creationId="{58ABCCE2-9CEA-4485-84B9-19E5EBFD24EA}"/>
          </ac:spMkLst>
        </pc:spChg>
        <pc:spChg chg="mod">
          <ac:chgData name="Hiram Fleitas" userId="e10fcc43-9abd-4aad-af2d-b6bb7d9e18eb" providerId="ADAL" clId="{AD547821-B5F8-40FA-A3DF-B2A703962C7B}" dt="2022-02-16T00:01:58.873" v="55164" actId="962"/>
          <ac:spMkLst>
            <pc:docMk/>
            <pc:sldMk cId="3336856775" sldId="2147468710"/>
            <ac:spMk id="45" creationId="{38F0CBE7-67C0-4034-B08D-C96914B8826C}"/>
          </ac:spMkLst>
        </pc:spChg>
        <pc:spChg chg="mod">
          <ac:chgData name="Hiram Fleitas" userId="e10fcc43-9abd-4aad-af2d-b6bb7d9e18eb" providerId="ADAL" clId="{AD547821-B5F8-40FA-A3DF-B2A703962C7B}" dt="2022-02-16T00:02:19.854" v="55166" actId="962"/>
          <ac:spMkLst>
            <pc:docMk/>
            <pc:sldMk cId="3336856775" sldId="2147468710"/>
            <ac:spMk id="47" creationId="{1E959AE4-F8B1-49F0-A2EB-250521B96D0E}"/>
          </ac:spMkLst>
        </pc:spChg>
        <pc:spChg chg="mod">
          <ac:chgData name="Hiram Fleitas" userId="e10fcc43-9abd-4aad-af2d-b6bb7d9e18eb" providerId="ADAL" clId="{AD547821-B5F8-40FA-A3DF-B2A703962C7B}" dt="2022-02-16T00:00:43.455" v="55153" actId="962"/>
          <ac:spMkLst>
            <pc:docMk/>
            <pc:sldMk cId="3336856775" sldId="2147468710"/>
            <ac:spMk id="48" creationId="{A55D3B3C-52BE-4A69-8511-5F9DF957070F}"/>
          </ac:spMkLst>
        </pc:spChg>
        <pc:spChg chg="mod">
          <ac:chgData name="Hiram Fleitas" userId="e10fcc43-9abd-4aad-af2d-b6bb7d9e18eb" providerId="ADAL" clId="{AD547821-B5F8-40FA-A3DF-B2A703962C7B}" dt="2022-02-16T00:03:06.089" v="55174" actId="962"/>
          <ac:spMkLst>
            <pc:docMk/>
            <pc:sldMk cId="3336856775" sldId="2147468710"/>
            <ac:spMk id="49" creationId="{C5981338-D39E-4FAA-87A4-0D495DDE7B3B}"/>
          </ac:spMkLst>
        </pc:spChg>
        <pc:spChg chg="mod">
          <ac:chgData name="Hiram Fleitas" userId="e10fcc43-9abd-4aad-af2d-b6bb7d9e18eb" providerId="ADAL" clId="{AD547821-B5F8-40FA-A3DF-B2A703962C7B}" dt="2022-02-16T00:03:21.371" v="55176" actId="962"/>
          <ac:spMkLst>
            <pc:docMk/>
            <pc:sldMk cId="3336856775" sldId="2147468710"/>
            <ac:spMk id="51" creationId="{94912572-EA4C-4A47-9287-28FA3693E061}"/>
          </ac:spMkLst>
        </pc:spChg>
        <pc:spChg chg="mod">
          <ac:chgData name="Hiram Fleitas" userId="e10fcc43-9abd-4aad-af2d-b6bb7d9e18eb" providerId="ADAL" clId="{AD547821-B5F8-40FA-A3DF-B2A703962C7B}" dt="2022-02-16T20:31:28.634" v="59295" actId="20577"/>
          <ac:spMkLst>
            <pc:docMk/>
            <pc:sldMk cId="3336856775" sldId="2147468710"/>
            <ac:spMk id="110" creationId="{4148C721-2582-4EC9-8A78-33F2969DB158}"/>
          </ac:spMkLst>
        </pc:spChg>
        <pc:grpChg chg="mod">
          <ac:chgData name="Hiram Fleitas" userId="e10fcc43-9abd-4aad-af2d-b6bb7d9e18eb" providerId="ADAL" clId="{AD547821-B5F8-40FA-A3DF-B2A703962C7B}" dt="2022-02-16T00:02:46.291" v="55170" actId="962"/>
          <ac:grpSpMkLst>
            <pc:docMk/>
            <pc:sldMk cId="3336856775" sldId="2147468710"/>
            <ac:grpSpMk id="4" creationId="{C06B19B6-7A74-4E94-B9A0-85835B854CC6}"/>
          </ac:grpSpMkLst>
        </pc:grpChg>
        <pc:grpChg chg="mod">
          <ac:chgData name="Hiram Fleitas" userId="e10fcc43-9abd-4aad-af2d-b6bb7d9e18eb" providerId="ADAL" clId="{AD547821-B5F8-40FA-A3DF-B2A703962C7B}" dt="2022-02-16T00:02:39.815" v="55169" actId="962"/>
          <ac:grpSpMkLst>
            <pc:docMk/>
            <pc:sldMk cId="3336856775" sldId="2147468710"/>
            <ac:grpSpMk id="15" creationId="{27342835-7283-436B-9128-7101C8481D37}"/>
          </ac:grpSpMkLst>
        </pc:grpChg>
        <pc:grpChg chg="mod">
          <ac:chgData name="Hiram Fleitas" userId="e10fcc43-9abd-4aad-af2d-b6bb7d9e18eb" providerId="ADAL" clId="{AD547821-B5F8-40FA-A3DF-B2A703962C7B}" dt="2022-02-16T00:02:51.207" v="55171" actId="962"/>
          <ac:grpSpMkLst>
            <pc:docMk/>
            <pc:sldMk cId="3336856775" sldId="2147468710"/>
            <ac:grpSpMk id="54" creationId="{D52D9126-860D-43B3-B3E2-ED4DE81C775C}"/>
          </ac:grpSpMkLst>
        </pc:grpChg>
        <pc:grpChg chg="mod">
          <ac:chgData name="Hiram Fleitas" userId="e10fcc43-9abd-4aad-af2d-b6bb7d9e18eb" providerId="ADAL" clId="{AD547821-B5F8-40FA-A3DF-B2A703962C7B}" dt="2022-02-16T00:02:56.408" v="55172" actId="962"/>
          <ac:grpSpMkLst>
            <pc:docMk/>
            <pc:sldMk cId="3336856775" sldId="2147468710"/>
            <ac:grpSpMk id="58" creationId="{E9215E9C-D706-44B1-A8F8-B92776250C62}"/>
          </ac:grpSpMkLst>
        </pc:grpChg>
        <pc:grpChg chg="mod">
          <ac:chgData name="Hiram Fleitas" userId="e10fcc43-9abd-4aad-af2d-b6bb7d9e18eb" providerId="ADAL" clId="{AD547821-B5F8-40FA-A3DF-B2A703962C7B}" dt="2022-02-16T00:03:01.255" v="55173" actId="962"/>
          <ac:grpSpMkLst>
            <pc:docMk/>
            <pc:sldMk cId="3336856775" sldId="2147468710"/>
            <ac:grpSpMk id="61" creationId="{218DD2ED-15C8-412A-8F6F-50F41C4104AE}"/>
          </ac:grpSpMkLst>
        </pc:grpChg>
        <pc:grpChg chg="mod">
          <ac:chgData name="Hiram Fleitas" userId="e10fcc43-9abd-4aad-af2d-b6bb7d9e18eb" providerId="ADAL" clId="{AD547821-B5F8-40FA-A3DF-B2A703962C7B}" dt="2022-02-16T00:03:29.662" v="55177" actId="962"/>
          <ac:grpSpMkLst>
            <pc:docMk/>
            <pc:sldMk cId="3336856775" sldId="2147468710"/>
            <ac:grpSpMk id="64" creationId="{16CBF9BC-D4C5-4E30-AB22-9992DBE1FA44}"/>
          </ac:grpSpMkLst>
        </pc:grpChg>
        <pc:picChg chg="mod">
          <ac:chgData name="Hiram Fleitas" userId="e10fcc43-9abd-4aad-af2d-b6bb7d9e18eb" providerId="ADAL" clId="{AD547821-B5F8-40FA-A3DF-B2A703962C7B}" dt="2022-02-16T00:03:35.381" v="55178" actId="962"/>
          <ac:picMkLst>
            <pc:docMk/>
            <pc:sldMk cId="3336856775" sldId="2147468710"/>
            <ac:picMk id="5" creationId="{4A8E6C20-79FC-45E9-8C8A-683A29078DCF}"/>
          </ac:picMkLst>
        </pc:picChg>
        <pc:picChg chg="add">
          <ac:chgData name="Hiram Fleitas" userId="e10fcc43-9abd-4aad-af2d-b6bb7d9e18eb" providerId="ADAL" clId="{AD547821-B5F8-40FA-A3DF-B2A703962C7B}" dt="2022-02-18T02:07:03.766" v="71730" actId="22"/>
          <ac:picMkLst>
            <pc:docMk/>
            <pc:sldMk cId="3336856775" sldId="2147468710"/>
            <ac:picMk id="6" creationId="{00586B36-5949-4DF3-8947-71F720C1E728}"/>
          </ac:picMkLst>
        </pc:picChg>
        <pc:picChg chg="mod">
          <ac:chgData name="Hiram Fleitas" userId="e10fcc43-9abd-4aad-af2d-b6bb7d9e18eb" providerId="ADAL" clId="{AD547821-B5F8-40FA-A3DF-B2A703962C7B}" dt="2022-02-16T00:00:53.717" v="55155" actId="962"/>
          <ac:picMkLst>
            <pc:docMk/>
            <pc:sldMk cId="3336856775" sldId="2147468710"/>
            <ac:picMk id="9" creationId="{BA8C3981-9B5C-4B20-87B6-8DFA7B94CEEF}"/>
          </ac:picMkLst>
        </pc:picChg>
        <pc:picChg chg="del mod">
          <ac:chgData name="Hiram Fleitas" userId="e10fcc43-9abd-4aad-af2d-b6bb7d9e18eb" providerId="ADAL" clId="{AD547821-B5F8-40FA-A3DF-B2A703962C7B}" dt="2022-02-18T02:07:03.237" v="71729" actId="478"/>
          <ac:picMkLst>
            <pc:docMk/>
            <pc:sldMk cId="3336856775" sldId="2147468710"/>
            <ac:picMk id="11" creationId="{980DAED4-E405-4FEA-9320-8701CA38EBC6}"/>
          </ac:picMkLst>
        </pc:picChg>
        <pc:picChg chg="mod">
          <ac:chgData name="Hiram Fleitas" userId="e10fcc43-9abd-4aad-af2d-b6bb7d9e18eb" providerId="ADAL" clId="{AD547821-B5F8-40FA-A3DF-B2A703962C7B}" dt="2022-02-16T00:02:24.797" v="55167" actId="962"/>
          <ac:picMkLst>
            <pc:docMk/>
            <pc:sldMk cId="3336856775" sldId="2147468710"/>
            <ac:picMk id="12" creationId="{776CC6BA-96F2-4355-A4A1-30774508CBDD}"/>
          </ac:picMkLst>
        </pc:picChg>
        <pc:picChg chg="mod">
          <ac:chgData name="Hiram Fleitas" userId="e10fcc43-9abd-4aad-af2d-b6bb7d9e18eb" providerId="ADAL" clId="{AD547821-B5F8-40FA-A3DF-B2A703962C7B}" dt="2022-02-16T00:02:34.808" v="55168" actId="962"/>
          <ac:picMkLst>
            <pc:docMk/>
            <pc:sldMk cId="3336856775" sldId="2147468710"/>
            <ac:picMk id="13" creationId="{574853A7-37C8-4E06-A91C-620C73BB1570}"/>
          </ac:picMkLst>
        </pc:picChg>
        <pc:picChg chg="mod">
          <ac:chgData name="Hiram Fleitas" userId="e10fcc43-9abd-4aad-af2d-b6bb7d9e18eb" providerId="ADAL" clId="{AD547821-B5F8-40FA-A3DF-B2A703962C7B}" dt="2022-02-16T00:01:01.995" v="55157" actId="962"/>
          <ac:picMkLst>
            <pc:docMk/>
            <pc:sldMk cId="3336856775" sldId="2147468710"/>
            <ac:picMk id="36" creationId="{CAFD5B7B-D3B6-4105-923A-4BA5EDE7FBD6}"/>
          </ac:picMkLst>
        </pc:picChg>
        <pc:picChg chg="mod">
          <ac:chgData name="Hiram Fleitas" userId="e10fcc43-9abd-4aad-af2d-b6bb7d9e18eb" providerId="ADAL" clId="{AD547821-B5F8-40FA-A3DF-B2A703962C7B}" dt="2022-02-16T00:01:10.975" v="55159" actId="962"/>
          <ac:picMkLst>
            <pc:docMk/>
            <pc:sldMk cId="3336856775" sldId="2147468710"/>
            <ac:picMk id="38" creationId="{2AD9E0FC-D22B-4B66-B8C5-03223AE0EA95}"/>
          </ac:picMkLst>
        </pc:picChg>
        <pc:picChg chg="mod">
          <ac:chgData name="Hiram Fleitas" userId="e10fcc43-9abd-4aad-af2d-b6bb7d9e18eb" providerId="ADAL" clId="{AD547821-B5F8-40FA-A3DF-B2A703962C7B}" dt="2022-02-16T00:01:51.776" v="55162" actId="962"/>
          <ac:picMkLst>
            <pc:docMk/>
            <pc:sldMk cId="3336856775" sldId="2147468710"/>
            <ac:picMk id="42" creationId="{E8EF0FD4-CBBC-4F6B-97C8-A4E9A7901902}"/>
          </ac:picMkLst>
        </pc:picChg>
        <pc:picChg chg="mod">
          <ac:chgData name="Hiram Fleitas" userId="e10fcc43-9abd-4aad-af2d-b6bb7d9e18eb" providerId="ADAL" clId="{AD547821-B5F8-40FA-A3DF-B2A703962C7B}" dt="2022-02-16T00:02:03.604" v="55165" actId="962"/>
          <ac:picMkLst>
            <pc:docMk/>
            <pc:sldMk cId="3336856775" sldId="2147468710"/>
            <ac:picMk id="46" creationId="{4ADA4E34-4DD2-4CCF-98BD-5D0B9DB4087D}"/>
          </ac:picMkLst>
        </pc:picChg>
        <pc:picChg chg="mod">
          <ac:chgData name="Hiram Fleitas" userId="e10fcc43-9abd-4aad-af2d-b6bb7d9e18eb" providerId="ADAL" clId="{AD547821-B5F8-40FA-A3DF-B2A703962C7B}" dt="2022-02-16T00:03:11.510" v="55175" actId="962"/>
          <ac:picMkLst>
            <pc:docMk/>
            <pc:sldMk cId="3336856775" sldId="2147468710"/>
            <ac:picMk id="50" creationId="{66C84800-4D2D-464A-80EC-DD573CBDB8D5}"/>
          </ac:picMkLst>
        </pc:picChg>
      </pc:sldChg>
      <pc:sldChg chg="modSp mod">
        <pc:chgData name="Hiram Fleitas" userId="e10fcc43-9abd-4aad-af2d-b6bb7d9e18eb" providerId="ADAL" clId="{AD547821-B5F8-40FA-A3DF-B2A703962C7B}" dt="2022-02-17T02:29:29.254" v="67922" actId="962"/>
        <pc:sldMkLst>
          <pc:docMk/>
          <pc:sldMk cId="3478081295" sldId="2147468711"/>
        </pc:sldMkLst>
        <pc:spChg chg="mod">
          <ac:chgData name="Hiram Fleitas" userId="e10fcc43-9abd-4aad-af2d-b6bb7d9e18eb" providerId="ADAL" clId="{AD547821-B5F8-40FA-A3DF-B2A703962C7B}" dt="2022-02-17T02:28:54.424" v="67913" actId="962"/>
          <ac:spMkLst>
            <pc:docMk/>
            <pc:sldMk cId="3478081295" sldId="2147468711"/>
            <ac:spMk id="3" creationId="{560DDC58-8C08-4525-BC60-9A45DD32054B}"/>
          </ac:spMkLst>
        </pc:spChg>
        <pc:spChg chg="mod">
          <ac:chgData name="Hiram Fleitas" userId="e10fcc43-9abd-4aad-af2d-b6bb7d9e18eb" providerId="ADAL" clId="{AD547821-B5F8-40FA-A3DF-B2A703962C7B}" dt="2022-02-17T02:28:50.656" v="67912" actId="962"/>
          <ac:spMkLst>
            <pc:docMk/>
            <pc:sldMk cId="3478081295" sldId="2147468711"/>
            <ac:spMk id="47" creationId="{476CD728-D580-42A5-BF8C-520820276452}"/>
          </ac:spMkLst>
        </pc:spChg>
        <pc:grpChg chg="mod">
          <ac:chgData name="Hiram Fleitas" userId="e10fcc43-9abd-4aad-af2d-b6bb7d9e18eb" providerId="ADAL" clId="{AD547821-B5F8-40FA-A3DF-B2A703962C7B}" dt="2022-02-17T02:29:15.495" v="67921" actId="962"/>
          <ac:grpSpMkLst>
            <pc:docMk/>
            <pc:sldMk cId="3478081295" sldId="2147468711"/>
            <ac:grpSpMk id="37" creationId="{4C55DA96-801E-4F0A-84CA-7ABA7E4A1852}"/>
          </ac:grpSpMkLst>
        </pc:grpChg>
        <pc:grpChg chg="mod">
          <ac:chgData name="Hiram Fleitas" userId="e10fcc43-9abd-4aad-af2d-b6bb7d9e18eb" providerId="ADAL" clId="{AD547821-B5F8-40FA-A3DF-B2A703962C7B}" dt="2022-02-17T02:29:15.495" v="67921" actId="962"/>
          <ac:grpSpMkLst>
            <pc:docMk/>
            <pc:sldMk cId="3478081295" sldId="2147468711"/>
            <ac:grpSpMk id="38" creationId="{A13344F5-2BB0-4618-B3A5-38641BCB9448}"/>
          </ac:grpSpMkLst>
        </pc:grpChg>
        <pc:grpChg chg="mod">
          <ac:chgData name="Hiram Fleitas" userId="e10fcc43-9abd-4aad-af2d-b6bb7d9e18eb" providerId="ADAL" clId="{AD547821-B5F8-40FA-A3DF-B2A703962C7B}" dt="2022-02-17T02:29:15.495" v="67921" actId="962"/>
          <ac:grpSpMkLst>
            <pc:docMk/>
            <pc:sldMk cId="3478081295" sldId="2147468711"/>
            <ac:grpSpMk id="39" creationId="{6449F927-D3B0-4CC6-ACF0-AF9E27294097}"/>
          </ac:grpSpMkLst>
        </pc:grpChg>
        <pc:grpChg chg="mod">
          <ac:chgData name="Hiram Fleitas" userId="e10fcc43-9abd-4aad-af2d-b6bb7d9e18eb" providerId="ADAL" clId="{AD547821-B5F8-40FA-A3DF-B2A703962C7B}" dt="2022-02-17T02:29:15.495" v="67921" actId="962"/>
          <ac:grpSpMkLst>
            <pc:docMk/>
            <pc:sldMk cId="3478081295" sldId="2147468711"/>
            <ac:grpSpMk id="40" creationId="{F3FD2C10-D5B7-4FDF-9C65-A407DF9C0C32}"/>
          </ac:grpSpMkLst>
        </pc:grpChg>
        <pc:grpChg chg="mod">
          <ac:chgData name="Hiram Fleitas" userId="e10fcc43-9abd-4aad-af2d-b6bb7d9e18eb" providerId="ADAL" clId="{AD547821-B5F8-40FA-A3DF-B2A703962C7B}" dt="2022-02-17T02:29:15.495" v="67921" actId="962"/>
          <ac:grpSpMkLst>
            <pc:docMk/>
            <pc:sldMk cId="3478081295" sldId="2147468711"/>
            <ac:grpSpMk id="41" creationId="{14DA0F41-9353-4BCB-B775-7F3D81274A2C}"/>
          </ac:grpSpMkLst>
        </pc:grpChg>
        <pc:grpChg chg="mod">
          <ac:chgData name="Hiram Fleitas" userId="e10fcc43-9abd-4aad-af2d-b6bb7d9e18eb" providerId="ADAL" clId="{AD547821-B5F8-40FA-A3DF-B2A703962C7B}" dt="2022-02-17T02:29:15.495" v="67921" actId="962"/>
          <ac:grpSpMkLst>
            <pc:docMk/>
            <pc:sldMk cId="3478081295" sldId="2147468711"/>
            <ac:grpSpMk id="42" creationId="{47CAE62B-99AC-4635-B5B7-BF7E088D30A7}"/>
          </ac:grpSpMkLst>
        </pc:grpChg>
        <pc:grpChg chg="mod">
          <ac:chgData name="Hiram Fleitas" userId="e10fcc43-9abd-4aad-af2d-b6bb7d9e18eb" providerId="ADAL" clId="{AD547821-B5F8-40FA-A3DF-B2A703962C7B}" dt="2022-02-17T02:29:29.254" v="67922" actId="962"/>
          <ac:grpSpMkLst>
            <pc:docMk/>
            <pc:sldMk cId="3478081295" sldId="2147468711"/>
            <ac:grpSpMk id="48" creationId="{EA1E4D1B-7199-4177-9984-8A0EFE537454}"/>
          </ac:grpSpMkLst>
        </pc:grpChg>
        <pc:picChg chg="mod">
          <ac:chgData name="Hiram Fleitas" userId="e10fcc43-9abd-4aad-af2d-b6bb7d9e18eb" providerId="ADAL" clId="{AD547821-B5F8-40FA-A3DF-B2A703962C7B}" dt="2022-02-17T02:28:58.149" v="67919" actId="962"/>
          <ac:picMkLst>
            <pc:docMk/>
            <pc:sldMk cId="3478081295" sldId="2147468711"/>
            <ac:picMk id="11" creationId="{980DAED4-E405-4FEA-9320-8701CA38EBC6}"/>
          </ac:picMkLst>
        </pc:picChg>
      </pc:sldChg>
      <pc:sldChg chg="addSp delSp modSp mod">
        <pc:chgData name="Hiram Fleitas" userId="e10fcc43-9abd-4aad-af2d-b6bb7d9e18eb" providerId="ADAL" clId="{AD547821-B5F8-40FA-A3DF-B2A703962C7B}" dt="2022-02-18T02:06:44.675" v="71728" actId="20577"/>
        <pc:sldMkLst>
          <pc:docMk/>
          <pc:sldMk cId="681282194" sldId="2147468713"/>
        </pc:sldMkLst>
        <pc:spChg chg="mod">
          <ac:chgData name="Hiram Fleitas" userId="e10fcc43-9abd-4aad-af2d-b6bb7d9e18eb" providerId="ADAL" clId="{AD547821-B5F8-40FA-A3DF-B2A703962C7B}" dt="2022-02-15T23:56:44.549" v="54837" actId="962"/>
          <ac:spMkLst>
            <pc:docMk/>
            <pc:sldMk cId="681282194" sldId="2147468713"/>
            <ac:spMk id="2" creationId="{9AD78920-3AED-4559-B6A7-B777694B52CA}"/>
          </ac:spMkLst>
        </pc:spChg>
        <pc:spChg chg="mod">
          <ac:chgData name="Hiram Fleitas" userId="e10fcc43-9abd-4aad-af2d-b6bb7d9e18eb" providerId="ADAL" clId="{AD547821-B5F8-40FA-A3DF-B2A703962C7B}" dt="2022-02-15T23:56:51.014" v="54838" actId="962"/>
          <ac:spMkLst>
            <pc:docMk/>
            <pc:sldMk cId="681282194" sldId="2147468713"/>
            <ac:spMk id="5" creationId="{09136574-CA66-4E86-B936-6C1F6DB22DAB}"/>
          </ac:spMkLst>
        </pc:spChg>
        <pc:spChg chg="mod">
          <ac:chgData name="Hiram Fleitas" userId="e10fcc43-9abd-4aad-af2d-b6bb7d9e18eb" providerId="ADAL" clId="{AD547821-B5F8-40FA-A3DF-B2A703962C7B}" dt="2022-02-15T23:56:56.598" v="54839" actId="962"/>
          <ac:spMkLst>
            <pc:docMk/>
            <pc:sldMk cId="681282194" sldId="2147468713"/>
            <ac:spMk id="8" creationId="{BBF8FA80-3348-4049-9C6F-FC53E075A30F}"/>
          </ac:spMkLst>
        </pc:spChg>
        <pc:spChg chg="mod">
          <ac:chgData name="Hiram Fleitas" userId="e10fcc43-9abd-4aad-af2d-b6bb7d9e18eb" providerId="ADAL" clId="{AD547821-B5F8-40FA-A3DF-B2A703962C7B}" dt="2022-02-15T23:56:10.818" v="54801" actId="962"/>
          <ac:spMkLst>
            <pc:docMk/>
            <pc:sldMk cId="681282194" sldId="2147468713"/>
            <ac:spMk id="9" creationId="{BEED5241-2212-49A0-8328-DBB8693FBBB5}"/>
          </ac:spMkLst>
        </pc:spChg>
        <pc:spChg chg="mod">
          <ac:chgData name="Hiram Fleitas" userId="e10fcc43-9abd-4aad-af2d-b6bb7d9e18eb" providerId="ADAL" clId="{AD547821-B5F8-40FA-A3DF-B2A703962C7B}" dt="2022-02-18T02:06:44.675" v="71728" actId="20577"/>
          <ac:spMkLst>
            <pc:docMk/>
            <pc:sldMk cId="681282194" sldId="2147468713"/>
            <ac:spMk id="43" creationId="{3BBA8561-F04F-443E-9AA4-9B64A42D993D}"/>
          </ac:spMkLst>
        </pc:spChg>
        <pc:spChg chg="mod">
          <ac:chgData name="Hiram Fleitas" userId="e10fcc43-9abd-4aad-af2d-b6bb7d9e18eb" providerId="ADAL" clId="{AD547821-B5F8-40FA-A3DF-B2A703962C7B}" dt="2022-02-15T23:57:01.518" v="54840" actId="962"/>
          <ac:spMkLst>
            <pc:docMk/>
            <pc:sldMk cId="681282194" sldId="2147468713"/>
            <ac:spMk id="50" creationId="{8176A3B8-03E2-45AB-BFCD-7256F5052B95}"/>
          </ac:spMkLst>
        </pc:spChg>
        <pc:grpChg chg="mod">
          <ac:chgData name="Hiram Fleitas" userId="e10fcc43-9abd-4aad-af2d-b6bb7d9e18eb" providerId="ADAL" clId="{AD547821-B5F8-40FA-A3DF-B2A703962C7B}" dt="2022-02-15T23:55:53.257" v="54761" actId="962"/>
          <ac:grpSpMkLst>
            <pc:docMk/>
            <pc:sldMk cId="681282194" sldId="2147468713"/>
            <ac:grpSpMk id="14" creationId="{03F6DD86-C9C8-42B2-84F6-F716778F377E}"/>
          </ac:grpSpMkLst>
        </pc:grpChg>
        <pc:picChg chg="mod">
          <ac:chgData name="Hiram Fleitas" userId="e10fcc43-9abd-4aad-af2d-b6bb7d9e18eb" providerId="ADAL" clId="{AD547821-B5F8-40FA-A3DF-B2A703962C7B}" dt="2022-02-15T23:57:45.390" v="54922" actId="962"/>
          <ac:picMkLst>
            <pc:docMk/>
            <pc:sldMk cId="681282194" sldId="2147468713"/>
            <ac:picMk id="3" creationId="{446833DC-8A4E-49DD-AA2D-5FD860990C1B}"/>
          </ac:picMkLst>
        </pc:picChg>
        <pc:picChg chg="add del mod">
          <ac:chgData name="Hiram Fleitas" userId="e10fcc43-9abd-4aad-af2d-b6bb7d9e18eb" providerId="ADAL" clId="{AD547821-B5F8-40FA-A3DF-B2A703962C7B}" dt="2022-02-18T02:06:40.379" v="71727" actId="478"/>
          <ac:picMkLst>
            <pc:docMk/>
            <pc:sldMk cId="681282194" sldId="2147468713"/>
            <ac:picMk id="4" creationId="{ECD33427-919E-4B76-8734-065AF0FA7AD4}"/>
          </ac:picMkLst>
        </pc:picChg>
        <pc:picChg chg="add">
          <ac:chgData name="Hiram Fleitas" userId="e10fcc43-9abd-4aad-af2d-b6bb7d9e18eb" providerId="ADAL" clId="{AD547821-B5F8-40FA-A3DF-B2A703962C7B}" dt="2022-02-18T02:05:52.860" v="71716" actId="22"/>
          <ac:picMkLst>
            <pc:docMk/>
            <pc:sldMk cId="681282194" sldId="2147468713"/>
            <ac:picMk id="10" creationId="{4CD2C17A-61FB-48DB-A4BB-ECBB132CA0EC}"/>
          </ac:picMkLst>
        </pc:picChg>
        <pc:picChg chg="mod">
          <ac:chgData name="Hiram Fleitas" userId="e10fcc43-9abd-4aad-af2d-b6bb7d9e18eb" providerId="ADAL" clId="{AD547821-B5F8-40FA-A3DF-B2A703962C7B}" dt="2022-02-15T23:57:28.531" v="54890" actId="962"/>
          <ac:picMkLst>
            <pc:docMk/>
            <pc:sldMk cId="681282194" sldId="2147468713"/>
            <ac:picMk id="11" creationId="{0D3F9EEB-1AA9-4086-8519-2A33B04EE09F}"/>
          </ac:picMkLst>
        </pc:picChg>
        <pc:picChg chg="add del mod">
          <ac:chgData name="Hiram Fleitas" userId="e10fcc43-9abd-4aad-af2d-b6bb7d9e18eb" providerId="ADAL" clId="{AD547821-B5F8-40FA-A3DF-B2A703962C7B}" dt="2022-02-18T02:06:15.032" v="71721" actId="22"/>
          <ac:picMkLst>
            <pc:docMk/>
            <pc:sldMk cId="681282194" sldId="2147468713"/>
            <ac:picMk id="12" creationId="{66812E8E-0A29-4040-9D74-FEF4FC2997E9}"/>
          </ac:picMkLst>
        </pc:picChg>
        <pc:picChg chg="add mod ord">
          <ac:chgData name="Hiram Fleitas" userId="e10fcc43-9abd-4aad-af2d-b6bb7d9e18eb" providerId="ADAL" clId="{AD547821-B5F8-40FA-A3DF-B2A703962C7B}" dt="2022-02-18T02:06:37.227" v="71726" actId="167"/>
          <ac:picMkLst>
            <pc:docMk/>
            <pc:sldMk cId="681282194" sldId="2147468713"/>
            <ac:picMk id="13" creationId="{AAC22115-3136-48B9-8F9B-42B342DA2C52}"/>
          </ac:picMkLst>
        </pc:picChg>
        <pc:picChg chg="mod">
          <ac:chgData name="Hiram Fleitas" userId="e10fcc43-9abd-4aad-af2d-b6bb7d9e18eb" providerId="ADAL" clId="{AD547821-B5F8-40FA-A3DF-B2A703962C7B}" dt="2022-02-15T23:56:29.947" v="54819" actId="962"/>
          <ac:picMkLst>
            <pc:docMk/>
            <pc:sldMk cId="681282194" sldId="2147468713"/>
            <ac:picMk id="48" creationId="{64371834-8B03-4199-8253-00AF3F89AA05}"/>
          </ac:picMkLst>
        </pc:picChg>
        <pc:picChg chg="del mod">
          <ac:chgData name="Hiram Fleitas" userId="e10fcc43-9abd-4aad-af2d-b6bb7d9e18eb" providerId="ADAL" clId="{AD547821-B5F8-40FA-A3DF-B2A703962C7B}" dt="2022-02-18T02:05:52.366" v="71715" actId="478"/>
          <ac:picMkLst>
            <pc:docMk/>
            <pc:sldMk cId="681282194" sldId="2147468713"/>
            <ac:picMk id="54" creationId="{929036F2-3E0B-486C-9172-8B24F43A7DCF}"/>
          </ac:picMkLst>
        </pc:picChg>
      </pc:sldChg>
      <pc:sldChg chg="addSp delSp modSp mod delCm">
        <pc:chgData name="Hiram Fleitas" userId="e10fcc43-9abd-4aad-af2d-b6bb7d9e18eb" providerId="ADAL" clId="{AD547821-B5F8-40FA-A3DF-B2A703962C7B}" dt="2022-02-18T02:07:19.493" v="71732" actId="22"/>
        <pc:sldMkLst>
          <pc:docMk/>
          <pc:sldMk cId="3118650375" sldId="2147468714"/>
        </pc:sldMkLst>
        <pc:spChg chg="mod">
          <ac:chgData name="Hiram Fleitas" userId="e10fcc43-9abd-4aad-af2d-b6bb7d9e18eb" providerId="ADAL" clId="{AD547821-B5F8-40FA-A3DF-B2A703962C7B}" dt="2022-02-16T00:04:27.034" v="55194" actId="962"/>
          <ac:spMkLst>
            <pc:docMk/>
            <pc:sldMk cId="3118650375" sldId="2147468714"/>
            <ac:spMk id="3" creationId="{560DDC58-8C08-4525-BC60-9A45DD32054B}"/>
          </ac:spMkLst>
        </pc:spChg>
        <pc:spChg chg="mod">
          <ac:chgData name="Hiram Fleitas" userId="e10fcc43-9abd-4aad-af2d-b6bb7d9e18eb" providerId="ADAL" clId="{AD547821-B5F8-40FA-A3DF-B2A703962C7B}" dt="2022-02-16T00:03:54.756" v="55190" actId="962"/>
          <ac:spMkLst>
            <pc:docMk/>
            <pc:sldMk cId="3118650375" sldId="2147468714"/>
            <ac:spMk id="4" creationId="{3DCE4FD8-0334-4A31-AF81-8A0241E3637D}"/>
          </ac:spMkLst>
        </pc:spChg>
        <pc:spChg chg="mod">
          <ac:chgData name="Hiram Fleitas" userId="e10fcc43-9abd-4aad-af2d-b6bb7d9e18eb" providerId="ADAL" clId="{AD547821-B5F8-40FA-A3DF-B2A703962C7B}" dt="2022-02-16T00:04:54.966" v="55235" actId="962"/>
          <ac:spMkLst>
            <pc:docMk/>
            <pc:sldMk cId="3118650375" sldId="2147468714"/>
            <ac:spMk id="64" creationId="{EA140560-BF4C-436D-A593-6C36ECC726A0}"/>
          </ac:spMkLst>
        </pc:spChg>
        <pc:spChg chg="mod">
          <ac:chgData name="Hiram Fleitas" userId="e10fcc43-9abd-4aad-af2d-b6bb7d9e18eb" providerId="ADAL" clId="{AD547821-B5F8-40FA-A3DF-B2A703962C7B}" dt="2022-02-16T00:06:27.311" v="55401" actId="962"/>
          <ac:spMkLst>
            <pc:docMk/>
            <pc:sldMk cId="3118650375" sldId="2147468714"/>
            <ac:spMk id="103" creationId="{817A7914-882D-4F37-86D2-BB481BAD0644}"/>
          </ac:spMkLst>
        </pc:spChg>
        <pc:spChg chg="mod">
          <ac:chgData name="Hiram Fleitas" userId="e10fcc43-9abd-4aad-af2d-b6bb7d9e18eb" providerId="ADAL" clId="{AD547821-B5F8-40FA-A3DF-B2A703962C7B}" dt="2022-02-16T00:06:40.624" v="55437" actId="962"/>
          <ac:spMkLst>
            <pc:docMk/>
            <pc:sldMk cId="3118650375" sldId="2147468714"/>
            <ac:spMk id="104" creationId="{40E77D44-F615-48DC-B00A-9A7A6861CDAB}"/>
          </ac:spMkLst>
        </pc:spChg>
        <pc:grpChg chg="mod">
          <ac:chgData name="Hiram Fleitas" userId="e10fcc43-9abd-4aad-af2d-b6bb7d9e18eb" providerId="ADAL" clId="{AD547821-B5F8-40FA-A3DF-B2A703962C7B}" dt="2022-02-16T00:04:22.538" v="55193" actId="962"/>
          <ac:grpSpMkLst>
            <pc:docMk/>
            <pc:sldMk cId="3118650375" sldId="2147468714"/>
            <ac:grpSpMk id="7" creationId="{F62BF15E-9F45-405E-AA83-353C8080CBB6}"/>
          </ac:grpSpMkLst>
        </pc:grpChg>
        <pc:grpChg chg="mod">
          <ac:chgData name="Hiram Fleitas" userId="e10fcc43-9abd-4aad-af2d-b6bb7d9e18eb" providerId="ADAL" clId="{AD547821-B5F8-40FA-A3DF-B2A703962C7B}" dt="2022-02-16T00:04:14.680" v="55192" actId="962"/>
          <ac:grpSpMkLst>
            <pc:docMk/>
            <pc:sldMk cId="3118650375" sldId="2147468714"/>
            <ac:grpSpMk id="9" creationId="{F2B772B9-FC61-4EA6-8E02-798453C0C9E3}"/>
          </ac:grpSpMkLst>
        </pc:grpChg>
        <pc:grpChg chg="mod">
          <ac:chgData name="Hiram Fleitas" userId="e10fcc43-9abd-4aad-af2d-b6bb7d9e18eb" providerId="ADAL" clId="{AD547821-B5F8-40FA-A3DF-B2A703962C7B}" dt="2022-02-16T00:06:10.220" v="55353" actId="962"/>
          <ac:grpSpMkLst>
            <pc:docMk/>
            <pc:sldMk cId="3118650375" sldId="2147468714"/>
            <ac:grpSpMk id="18" creationId="{70476396-7801-4572-A621-4C977F05042B}"/>
          </ac:grpSpMkLst>
        </pc:grpChg>
        <pc:grpChg chg="mod">
          <ac:chgData name="Hiram Fleitas" userId="e10fcc43-9abd-4aad-af2d-b6bb7d9e18eb" providerId="ADAL" clId="{AD547821-B5F8-40FA-A3DF-B2A703962C7B}" dt="2022-02-16T00:06:17.808" v="55377" actId="962"/>
          <ac:grpSpMkLst>
            <pc:docMk/>
            <pc:sldMk cId="3118650375" sldId="2147468714"/>
            <ac:grpSpMk id="94" creationId="{E655BE40-44E1-44AD-884A-3AFF3D190125}"/>
          </ac:grpSpMkLst>
        </pc:grpChg>
        <pc:grpChg chg="mod">
          <ac:chgData name="Hiram Fleitas" userId="e10fcc43-9abd-4aad-af2d-b6bb7d9e18eb" providerId="ADAL" clId="{AD547821-B5F8-40FA-A3DF-B2A703962C7B}" dt="2022-02-16T00:07:49.969" v="55497" actId="962"/>
          <ac:grpSpMkLst>
            <pc:docMk/>
            <pc:sldMk cId="3118650375" sldId="2147468714"/>
            <ac:grpSpMk id="124" creationId="{F40967EC-2282-4840-B2DE-14FC14642FF1}"/>
          </ac:grpSpMkLst>
        </pc:grpChg>
        <pc:picChg chg="mod">
          <ac:chgData name="Hiram Fleitas" userId="e10fcc43-9abd-4aad-af2d-b6bb7d9e18eb" providerId="ADAL" clId="{AD547821-B5F8-40FA-A3DF-B2A703962C7B}" dt="2022-02-16T00:05:33.731" v="55297" actId="962"/>
          <ac:picMkLst>
            <pc:docMk/>
            <pc:sldMk cId="3118650375" sldId="2147468714"/>
            <ac:picMk id="8" creationId="{3E0E762E-6A19-4BA2-9703-441DBC3EDC21}"/>
          </ac:picMkLst>
        </pc:picChg>
        <pc:picChg chg="del mod">
          <ac:chgData name="Hiram Fleitas" userId="e10fcc43-9abd-4aad-af2d-b6bb7d9e18eb" providerId="ADAL" clId="{AD547821-B5F8-40FA-A3DF-B2A703962C7B}" dt="2022-02-18T02:07:18.781" v="71731" actId="478"/>
          <ac:picMkLst>
            <pc:docMk/>
            <pc:sldMk cId="3118650375" sldId="2147468714"/>
            <ac:picMk id="11" creationId="{980DAED4-E405-4FEA-9320-8701CA38EBC6}"/>
          </ac:picMkLst>
        </pc:picChg>
        <pc:picChg chg="add">
          <ac:chgData name="Hiram Fleitas" userId="e10fcc43-9abd-4aad-af2d-b6bb7d9e18eb" providerId="ADAL" clId="{AD547821-B5F8-40FA-A3DF-B2A703962C7B}" dt="2022-02-18T02:07:19.493" v="71732" actId="22"/>
          <ac:picMkLst>
            <pc:docMk/>
            <pc:sldMk cId="3118650375" sldId="2147468714"/>
            <ac:picMk id="14" creationId="{100BA95D-2C5F-494C-A39C-B869E5FF7D55}"/>
          </ac:picMkLst>
        </pc:picChg>
        <pc:picChg chg="mod">
          <ac:chgData name="Hiram Fleitas" userId="e10fcc43-9abd-4aad-af2d-b6bb7d9e18eb" providerId="ADAL" clId="{AD547821-B5F8-40FA-A3DF-B2A703962C7B}" dt="2022-02-16T00:05:19.480" v="55283" actId="962"/>
          <ac:picMkLst>
            <pc:docMk/>
            <pc:sldMk cId="3118650375" sldId="2147468714"/>
            <ac:picMk id="15" creationId="{F5D0081E-9491-4198-9B28-6B5CBC556F3D}"/>
          </ac:picMkLst>
        </pc:picChg>
        <pc:picChg chg="mod">
          <ac:chgData name="Hiram Fleitas" userId="e10fcc43-9abd-4aad-af2d-b6bb7d9e18eb" providerId="ADAL" clId="{AD547821-B5F8-40FA-A3DF-B2A703962C7B}" dt="2022-02-16T00:05:43.036" v="55311" actId="962"/>
          <ac:picMkLst>
            <pc:docMk/>
            <pc:sldMk cId="3118650375" sldId="2147468714"/>
            <ac:picMk id="61" creationId="{69C0E3FF-96EC-4C9F-A6F2-60798ABC8594}"/>
          </ac:picMkLst>
        </pc:picChg>
        <pc:picChg chg="mod">
          <ac:chgData name="Hiram Fleitas" userId="e10fcc43-9abd-4aad-af2d-b6bb7d9e18eb" providerId="ADAL" clId="{AD547821-B5F8-40FA-A3DF-B2A703962C7B}" dt="2022-02-16T00:05:51.599" v="55317" actId="962"/>
          <ac:picMkLst>
            <pc:docMk/>
            <pc:sldMk cId="3118650375" sldId="2147468714"/>
            <ac:picMk id="62" creationId="{FDA9637B-B097-4A92-AF61-9326525F8487}"/>
          </ac:picMkLst>
        </pc:picChg>
        <pc:picChg chg="mod">
          <ac:chgData name="Hiram Fleitas" userId="e10fcc43-9abd-4aad-af2d-b6bb7d9e18eb" providerId="ADAL" clId="{AD547821-B5F8-40FA-A3DF-B2A703962C7B}" dt="2022-02-16T00:07:00.055" v="55463" actId="962"/>
          <ac:picMkLst>
            <pc:docMk/>
            <pc:sldMk cId="3118650375" sldId="2147468714"/>
            <ac:picMk id="113" creationId="{8BE16366-841F-4CBE-9FBF-402EDA22B886}"/>
          </ac:picMkLst>
        </pc:picChg>
        <pc:picChg chg="mod">
          <ac:chgData name="Hiram Fleitas" userId="e10fcc43-9abd-4aad-af2d-b6bb7d9e18eb" providerId="ADAL" clId="{AD547821-B5F8-40FA-A3DF-B2A703962C7B}" dt="2022-02-16T00:07:09.717" v="55469" actId="962"/>
          <ac:picMkLst>
            <pc:docMk/>
            <pc:sldMk cId="3118650375" sldId="2147468714"/>
            <ac:picMk id="116" creationId="{314EF023-703F-44D8-BC77-C400D311B19F}"/>
          </ac:picMkLst>
        </pc:picChg>
        <pc:picChg chg="mod">
          <ac:chgData name="Hiram Fleitas" userId="e10fcc43-9abd-4aad-af2d-b6bb7d9e18eb" providerId="ADAL" clId="{AD547821-B5F8-40FA-A3DF-B2A703962C7B}" dt="2022-02-16T00:08:08.037" v="55531" actId="962"/>
          <ac:picMkLst>
            <pc:docMk/>
            <pc:sldMk cId="3118650375" sldId="2147468714"/>
            <ac:picMk id="129" creationId="{6F1A5CC9-8A21-45B6-B670-F353B13695CD}"/>
          </ac:picMkLst>
        </pc:picChg>
        <pc:cxnChg chg="mod">
          <ac:chgData name="Hiram Fleitas" userId="e10fcc43-9abd-4aad-af2d-b6bb7d9e18eb" providerId="ADAL" clId="{AD547821-B5F8-40FA-A3DF-B2A703962C7B}" dt="2022-02-16T00:05:07.545" v="55261" actId="962"/>
          <ac:cxnSpMkLst>
            <pc:docMk/>
            <pc:sldMk cId="3118650375" sldId="2147468714"/>
            <ac:cxnSpMk id="79" creationId="{F5F41B1E-C975-4B26-A685-EEFED5A66911}"/>
          </ac:cxnSpMkLst>
        </pc:cxnChg>
      </pc:sldChg>
      <pc:sldChg chg="addSp delSp modSp add mod ord modShow modCm modNotesTx">
        <pc:chgData name="Hiram Fleitas" userId="e10fcc43-9abd-4aad-af2d-b6bb7d9e18eb" providerId="ADAL" clId="{AD547821-B5F8-40FA-A3DF-B2A703962C7B}" dt="2022-02-18T00:58:13.233" v="70546"/>
        <pc:sldMkLst>
          <pc:docMk/>
          <pc:sldMk cId="94080058" sldId="2147468715"/>
        </pc:sldMkLst>
        <pc:spChg chg="mod">
          <ac:chgData name="Hiram Fleitas" userId="e10fcc43-9abd-4aad-af2d-b6bb7d9e18eb" providerId="ADAL" clId="{AD547821-B5F8-40FA-A3DF-B2A703962C7B}" dt="2022-02-12T00:04:06.649" v="43829" actId="20577"/>
          <ac:spMkLst>
            <pc:docMk/>
            <pc:sldMk cId="94080058" sldId="2147468715"/>
            <ac:spMk id="2" creationId="{903E157D-86CC-4DCC-8407-644ED9B3EA77}"/>
          </ac:spMkLst>
        </pc:spChg>
        <pc:spChg chg="mod">
          <ac:chgData name="Hiram Fleitas" userId="e10fcc43-9abd-4aad-af2d-b6bb7d9e18eb" providerId="ADAL" clId="{AD547821-B5F8-40FA-A3DF-B2A703962C7B}" dt="2022-02-13T17:00:50.221" v="48273" actId="14100"/>
          <ac:spMkLst>
            <pc:docMk/>
            <pc:sldMk cId="94080058" sldId="2147468715"/>
            <ac:spMk id="7" creationId="{83269604-1685-4D3F-BA9A-491F8DCB02A1}"/>
          </ac:spMkLst>
        </pc:spChg>
        <pc:picChg chg="add del">
          <ac:chgData name="Hiram Fleitas" userId="e10fcc43-9abd-4aad-af2d-b6bb7d9e18eb" providerId="ADAL" clId="{AD547821-B5F8-40FA-A3DF-B2A703962C7B}" dt="2022-02-12T00:04:29.803" v="43869" actId="478"/>
          <ac:picMkLst>
            <pc:docMk/>
            <pc:sldMk cId="94080058" sldId="2147468715"/>
            <ac:picMk id="9" creationId="{781897A7-FE2F-4FCF-B307-572B5471A23D}"/>
          </ac:picMkLst>
        </pc:picChg>
      </pc:sldChg>
      <pc:sldChg chg="addSp delSp modSp add del mod">
        <pc:chgData name="Hiram Fleitas" userId="e10fcc43-9abd-4aad-af2d-b6bb7d9e18eb" providerId="ADAL" clId="{AD547821-B5F8-40FA-A3DF-B2A703962C7B}" dt="2022-02-12T00:59:24.934" v="44496" actId="2696"/>
        <pc:sldMkLst>
          <pc:docMk/>
          <pc:sldMk cId="119182308" sldId="2147468716"/>
        </pc:sldMkLst>
        <pc:spChg chg="add del mod">
          <ac:chgData name="Hiram Fleitas" userId="e10fcc43-9abd-4aad-af2d-b6bb7d9e18eb" providerId="ADAL" clId="{AD547821-B5F8-40FA-A3DF-B2A703962C7B}" dt="2022-02-12T00:55:47.572" v="44466" actId="478"/>
          <ac:spMkLst>
            <pc:docMk/>
            <pc:sldMk cId="119182308" sldId="2147468716"/>
            <ac:spMk id="3" creationId="{F0C406D4-5988-4A18-8FA5-C2FD58B9A68D}"/>
          </ac:spMkLst>
        </pc:spChg>
        <pc:spChg chg="add del">
          <ac:chgData name="Hiram Fleitas" userId="e10fcc43-9abd-4aad-af2d-b6bb7d9e18eb" providerId="ADAL" clId="{AD547821-B5F8-40FA-A3DF-B2A703962C7B}" dt="2022-02-12T00:57:00.636" v="44481" actId="478"/>
          <ac:spMkLst>
            <pc:docMk/>
            <pc:sldMk cId="119182308" sldId="2147468716"/>
            <ac:spMk id="4" creationId="{0E64A2A6-4026-4D9B-A3C4-1E0C55DF0DBC}"/>
          </ac:spMkLst>
        </pc:spChg>
        <pc:spChg chg="add del">
          <ac:chgData name="Hiram Fleitas" userId="e10fcc43-9abd-4aad-af2d-b6bb7d9e18eb" providerId="ADAL" clId="{AD547821-B5F8-40FA-A3DF-B2A703962C7B}" dt="2022-02-12T00:57:00.636" v="44481" actId="478"/>
          <ac:spMkLst>
            <pc:docMk/>
            <pc:sldMk cId="119182308" sldId="2147468716"/>
            <ac:spMk id="5" creationId="{D68EAF1D-0187-42F2-AF31-D52769485D66}"/>
          </ac:spMkLst>
        </pc:spChg>
        <pc:spChg chg="del">
          <ac:chgData name="Hiram Fleitas" userId="e10fcc43-9abd-4aad-af2d-b6bb7d9e18eb" providerId="ADAL" clId="{AD547821-B5F8-40FA-A3DF-B2A703962C7B}" dt="2022-02-12T00:55:44.544" v="44465" actId="478"/>
          <ac:spMkLst>
            <pc:docMk/>
            <pc:sldMk cId="119182308" sldId="2147468716"/>
            <ac:spMk id="6" creationId="{2B4709D1-963E-41A6-B9B0-091F260743D8}"/>
          </ac:spMkLst>
        </pc:spChg>
        <pc:spChg chg="add del">
          <ac:chgData name="Hiram Fleitas" userId="e10fcc43-9abd-4aad-af2d-b6bb7d9e18eb" providerId="ADAL" clId="{AD547821-B5F8-40FA-A3DF-B2A703962C7B}" dt="2022-02-12T00:57:00.636" v="44481" actId="478"/>
          <ac:spMkLst>
            <pc:docMk/>
            <pc:sldMk cId="119182308" sldId="2147468716"/>
            <ac:spMk id="10" creationId="{36E2AF6A-C41E-4030-802C-827DFDF79616}"/>
          </ac:spMkLst>
        </pc:spChg>
        <pc:spChg chg="mod">
          <ac:chgData name="Hiram Fleitas" userId="e10fcc43-9abd-4aad-af2d-b6bb7d9e18eb" providerId="ADAL" clId="{AD547821-B5F8-40FA-A3DF-B2A703962C7B}" dt="2022-02-12T00:58:21.627" v="44495" actId="1076"/>
          <ac:spMkLst>
            <pc:docMk/>
            <pc:sldMk cId="119182308" sldId="2147468716"/>
            <ac:spMk id="11" creationId="{27E6BFB6-B52E-48B5-B433-6BAC9DCAEA89}"/>
          </ac:spMkLst>
        </pc:spChg>
        <pc:spChg chg="mod">
          <ac:chgData name="Hiram Fleitas" userId="e10fcc43-9abd-4aad-af2d-b6bb7d9e18eb" providerId="ADAL" clId="{AD547821-B5F8-40FA-A3DF-B2A703962C7B}" dt="2022-02-12T00:58:21.627" v="44495" actId="1076"/>
          <ac:spMkLst>
            <pc:docMk/>
            <pc:sldMk cId="119182308" sldId="2147468716"/>
            <ac:spMk id="12" creationId="{5721C6AE-CFC1-4B04-B692-B592D83A7D16}"/>
          </ac:spMkLst>
        </pc:spChg>
        <pc:spChg chg="mod">
          <ac:chgData name="Hiram Fleitas" userId="e10fcc43-9abd-4aad-af2d-b6bb7d9e18eb" providerId="ADAL" clId="{AD547821-B5F8-40FA-A3DF-B2A703962C7B}" dt="2022-02-12T00:58:21.627" v="44495" actId="1076"/>
          <ac:spMkLst>
            <pc:docMk/>
            <pc:sldMk cId="119182308" sldId="2147468716"/>
            <ac:spMk id="14" creationId="{6E03C09A-16D9-4933-9BAA-FCA874D7DC7B}"/>
          </ac:spMkLst>
        </pc:spChg>
        <pc:spChg chg="mod">
          <ac:chgData name="Hiram Fleitas" userId="e10fcc43-9abd-4aad-af2d-b6bb7d9e18eb" providerId="ADAL" clId="{AD547821-B5F8-40FA-A3DF-B2A703962C7B}" dt="2022-02-12T00:58:21.627" v="44495" actId="1076"/>
          <ac:spMkLst>
            <pc:docMk/>
            <pc:sldMk cId="119182308" sldId="2147468716"/>
            <ac:spMk id="15" creationId="{C6E8DD9C-3BF6-427D-8B40-591076D55B68}"/>
          </ac:spMkLst>
        </pc:spChg>
        <pc:spChg chg="mod">
          <ac:chgData name="Hiram Fleitas" userId="e10fcc43-9abd-4aad-af2d-b6bb7d9e18eb" providerId="ADAL" clId="{AD547821-B5F8-40FA-A3DF-B2A703962C7B}" dt="2022-02-12T00:58:21.627" v="44495" actId="1076"/>
          <ac:spMkLst>
            <pc:docMk/>
            <pc:sldMk cId="119182308" sldId="2147468716"/>
            <ac:spMk id="16" creationId="{85F9C48E-A94B-4FCA-A25B-70879CAB36AA}"/>
          </ac:spMkLst>
        </pc:spChg>
        <pc:spChg chg="mod">
          <ac:chgData name="Hiram Fleitas" userId="e10fcc43-9abd-4aad-af2d-b6bb7d9e18eb" providerId="ADAL" clId="{AD547821-B5F8-40FA-A3DF-B2A703962C7B}" dt="2022-02-12T00:58:21.627" v="44495" actId="1076"/>
          <ac:spMkLst>
            <pc:docMk/>
            <pc:sldMk cId="119182308" sldId="2147468716"/>
            <ac:spMk id="17" creationId="{1B0E16A9-EC9A-47EE-A936-1E6382E2AE34}"/>
          </ac:spMkLst>
        </pc:spChg>
        <pc:spChg chg="mod">
          <ac:chgData name="Hiram Fleitas" userId="e10fcc43-9abd-4aad-af2d-b6bb7d9e18eb" providerId="ADAL" clId="{AD547821-B5F8-40FA-A3DF-B2A703962C7B}" dt="2022-02-12T00:58:21.627" v="44495" actId="1076"/>
          <ac:spMkLst>
            <pc:docMk/>
            <pc:sldMk cId="119182308" sldId="2147468716"/>
            <ac:spMk id="18" creationId="{CBDE5EB1-A267-4769-9C45-3D384420628C}"/>
          </ac:spMkLst>
        </pc:spChg>
        <pc:spChg chg="mod">
          <ac:chgData name="Hiram Fleitas" userId="e10fcc43-9abd-4aad-af2d-b6bb7d9e18eb" providerId="ADAL" clId="{AD547821-B5F8-40FA-A3DF-B2A703962C7B}" dt="2022-02-12T00:58:21.627" v="44495" actId="1076"/>
          <ac:spMkLst>
            <pc:docMk/>
            <pc:sldMk cId="119182308" sldId="2147468716"/>
            <ac:spMk id="19" creationId="{30F91084-EB6D-4139-80EC-769BFDEEB2F1}"/>
          </ac:spMkLst>
        </pc:spChg>
        <pc:spChg chg="mod">
          <ac:chgData name="Hiram Fleitas" userId="e10fcc43-9abd-4aad-af2d-b6bb7d9e18eb" providerId="ADAL" clId="{AD547821-B5F8-40FA-A3DF-B2A703962C7B}" dt="2022-02-12T00:58:21.627" v="44495" actId="1076"/>
          <ac:spMkLst>
            <pc:docMk/>
            <pc:sldMk cId="119182308" sldId="2147468716"/>
            <ac:spMk id="20" creationId="{A2F789B5-0C53-43A7-9729-76942215E9B8}"/>
          </ac:spMkLst>
        </pc:spChg>
        <pc:spChg chg="mod">
          <ac:chgData name="Hiram Fleitas" userId="e10fcc43-9abd-4aad-af2d-b6bb7d9e18eb" providerId="ADAL" clId="{AD547821-B5F8-40FA-A3DF-B2A703962C7B}" dt="2022-02-12T00:58:21.627" v="44495" actId="1076"/>
          <ac:spMkLst>
            <pc:docMk/>
            <pc:sldMk cId="119182308" sldId="2147468716"/>
            <ac:spMk id="21" creationId="{A39D7770-CC80-4C75-9211-FE34EF403F54}"/>
          </ac:spMkLst>
        </pc:spChg>
        <pc:spChg chg="mod">
          <ac:chgData name="Hiram Fleitas" userId="e10fcc43-9abd-4aad-af2d-b6bb7d9e18eb" providerId="ADAL" clId="{AD547821-B5F8-40FA-A3DF-B2A703962C7B}" dt="2022-02-12T00:58:21.627" v="44495" actId="1076"/>
          <ac:spMkLst>
            <pc:docMk/>
            <pc:sldMk cId="119182308" sldId="2147468716"/>
            <ac:spMk id="23" creationId="{7FEF7C3E-1EFE-41E3-BBEE-17833222BE70}"/>
          </ac:spMkLst>
        </pc:spChg>
        <pc:spChg chg="mod">
          <ac:chgData name="Hiram Fleitas" userId="e10fcc43-9abd-4aad-af2d-b6bb7d9e18eb" providerId="ADAL" clId="{AD547821-B5F8-40FA-A3DF-B2A703962C7B}" dt="2022-02-12T00:58:21.627" v="44495" actId="1076"/>
          <ac:spMkLst>
            <pc:docMk/>
            <pc:sldMk cId="119182308" sldId="2147468716"/>
            <ac:spMk id="24" creationId="{5951C59D-13C2-4646-A79F-A810A6D25956}"/>
          </ac:spMkLst>
        </pc:spChg>
        <pc:spChg chg="mod">
          <ac:chgData name="Hiram Fleitas" userId="e10fcc43-9abd-4aad-af2d-b6bb7d9e18eb" providerId="ADAL" clId="{AD547821-B5F8-40FA-A3DF-B2A703962C7B}" dt="2022-02-12T00:58:21.627" v="44495" actId="1076"/>
          <ac:spMkLst>
            <pc:docMk/>
            <pc:sldMk cId="119182308" sldId="2147468716"/>
            <ac:spMk id="25" creationId="{D9F7C4EA-D9EA-4755-B585-AEF321A53100}"/>
          </ac:spMkLst>
        </pc:spChg>
        <pc:spChg chg="mod">
          <ac:chgData name="Hiram Fleitas" userId="e10fcc43-9abd-4aad-af2d-b6bb7d9e18eb" providerId="ADAL" clId="{AD547821-B5F8-40FA-A3DF-B2A703962C7B}" dt="2022-02-12T00:58:21.627" v="44495" actId="1076"/>
          <ac:spMkLst>
            <pc:docMk/>
            <pc:sldMk cId="119182308" sldId="2147468716"/>
            <ac:spMk id="26" creationId="{AAA8BFB5-9BD5-4098-9357-2C70E738B9C0}"/>
          </ac:spMkLst>
        </pc:spChg>
        <pc:spChg chg="mod">
          <ac:chgData name="Hiram Fleitas" userId="e10fcc43-9abd-4aad-af2d-b6bb7d9e18eb" providerId="ADAL" clId="{AD547821-B5F8-40FA-A3DF-B2A703962C7B}" dt="2022-02-12T00:58:21.627" v="44495" actId="1076"/>
          <ac:spMkLst>
            <pc:docMk/>
            <pc:sldMk cId="119182308" sldId="2147468716"/>
            <ac:spMk id="27" creationId="{656B0340-88BD-47E5-8B9C-D9FDE5FC1E73}"/>
          </ac:spMkLst>
        </pc:spChg>
        <pc:spChg chg="mod">
          <ac:chgData name="Hiram Fleitas" userId="e10fcc43-9abd-4aad-af2d-b6bb7d9e18eb" providerId="ADAL" clId="{AD547821-B5F8-40FA-A3DF-B2A703962C7B}" dt="2022-02-12T00:58:21.627" v="44495" actId="1076"/>
          <ac:spMkLst>
            <pc:docMk/>
            <pc:sldMk cId="119182308" sldId="2147468716"/>
            <ac:spMk id="28" creationId="{B7E85312-6BA0-4D57-82DC-4478FFDA9A52}"/>
          </ac:spMkLst>
        </pc:spChg>
        <pc:spChg chg="mod">
          <ac:chgData name="Hiram Fleitas" userId="e10fcc43-9abd-4aad-af2d-b6bb7d9e18eb" providerId="ADAL" clId="{AD547821-B5F8-40FA-A3DF-B2A703962C7B}" dt="2022-02-12T00:58:21.627" v="44495" actId="1076"/>
          <ac:spMkLst>
            <pc:docMk/>
            <pc:sldMk cId="119182308" sldId="2147468716"/>
            <ac:spMk id="29" creationId="{473CF1D9-3502-4709-85AC-F0A246EC4913}"/>
          </ac:spMkLst>
        </pc:spChg>
        <pc:spChg chg="mod">
          <ac:chgData name="Hiram Fleitas" userId="e10fcc43-9abd-4aad-af2d-b6bb7d9e18eb" providerId="ADAL" clId="{AD547821-B5F8-40FA-A3DF-B2A703962C7B}" dt="2022-02-12T00:58:21.627" v="44495" actId="1076"/>
          <ac:spMkLst>
            <pc:docMk/>
            <pc:sldMk cId="119182308" sldId="2147468716"/>
            <ac:spMk id="30" creationId="{A7EC327D-D007-4F57-BB5D-44CABB0CAFEE}"/>
          </ac:spMkLst>
        </pc:spChg>
        <pc:spChg chg="mod">
          <ac:chgData name="Hiram Fleitas" userId="e10fcc43-9abd-4aad-af2d-b6bb7d9e18eb" providerId="ADAL" clId="{AD547821-B5F8-40FA-A3DF-B2A703962C7B}" dt="2022-02-12T00:58:21.627" v="44495" actId="1076"/>
          <ac:spMkLst>
            <pc:docMk/>
            <pc:sldMk cId="119182308" sldId="2147468716"/>
            <ac:spMk id="31" creationId="{A2F447B9-2203-46F1-A14B-42D416B123D9}"/>
          </ac:spMkLst>
        </pc:spChg>
        <pc:spChg chg="mod">
          <ac:chgData name="Hiram Fleitas" userId="e10fcc43-9abd-4aad-af2d-b6bb7d9e18eb" providerId="ADAL" clId="{AD547821-B5F8-40FA-A3DF-B2A703962C7B}" dt="2022-02-12T00:58:21.627" v="44495" actId="1076"/>
          <ac:spMkLst>
            <pc:docMk/>
            <pc:sldMk cId="119182308" sldId="2147468716"/>
            <ac:spMk id="35" creationId="{749C77D6-29EC-4F19-B16E-942C89745FB5}"/>
          </ac:spMkLst>
        </pc:spChg>
        <pc:spChg chg="mod">
          <ac:chgData name="Hiram Fleitas" userId="e10fcc43-9abd-4aad-af2d-b6bb7d9e18eb" providerId="ADAL" clId="{AD547821-B5F8-40FA-A3DF-B2A703962C7B}" dt="2022-02-12T00:58:21.627" v="44495" actId="1076"/>
          <ac:spMkLst>
            <pc:docMk/>
            <pc:sldMk cId="119182308" sldId="2147468716"/>
            <ac:spMk id="36" creationId="{8921441C-3FF6-4619-BAB9-B2AAF8922F9B}"/>
          </ac:spMkLst>
        </pc:spChg>
        <pc:spChg chg="mod">
          <ac:chgData name="Hiram Fleitas" userId="e10fcc43-9abd-4aad-af2d-b6bb7d9e18eb" providerId="ADAL" clId="{AD547821-B5F8-40FA-A3DF-B2A703962C7B}" dt="2022-02-12T00:58:21.627" v="44495" actId="1076"/>
          <ac:spMkLst>
            <pc:docMk/>
            <pc:sldMk cId="119182308" sldId="2147468716"/>
            <ac:spMk id="37" creationId="{EAEDE0F4-446D-4976-B506-BFA30A1984AE}"/>
          </ac:spMkLst>
        </pc:spChg>
        <pc:spChg chg="mod">
          <ac:chgData name="Hiram Fleitas" userId="e10fcc43-9abd-4aad-af2d-b6bb7d9e18eb" providerId="ADAL" clId="{AD547821-B5F8-40FA-A3DF-B2A703962C7B}" dt="2022-02-12T00:58:21.627" v="44495" actId="1076"/>
          <ac:spMkLst>
            <pc:docMk/>
            <pc:sldMk cId="119182308" sldId="2147468716"/>
            <ac:spMk id="38" creationId="{06C3E7B5-0443-4244-975D-53C02AEEAE95}"/>
          </ac:spMkLst>
        </pc:spChg>
        <pc:spChg chg="mod">
          <ac:chgData name="Hiram Fleitas" userId="e10fcc43-9abd-4aad-af2d-b6bb7d9e18eb" providerId="ADAL" clId="{AD547821-B5F8-40FA-A3DF-B2A703962C7B}" dt="2022-02-12T00:58:21.627" v="44495" actId="1076"/>
          <ac:spMkLst>
            <pc:docMk/>
            <pc:sldMk cId="119182308" sldId="2147468716"/>
            <ac:spMk id="39" creationId="{57396A1F-B7D0-46E9-BE5D-1780A5B39135}"/>
          </ac:spMkLst>
        </pc:spChg>
        <pc:spChg chg="mod">
          <ac:chgData name="Hiram Fleitas" userId="e10fcc43-9abd-4aad-af2d-b6bb7d9e18eb" providerId="ADAL" clId="{AD547821-B5F8-40FA-A3DF-B2A703962C7B}" dt="2022-02-12T00:58:21.627" v="44495" actId="1076"/>
          <ac:spMkLst>
            <pc:docMk/>
            <pc:sldMk cId="119182308" sldId="2147468716"/>
            <ac:spMk id="40" creationId="{317DC5E5-638A-411F-A1E3-45A646A0F4C8}"/>
          </ac:spMkLst>
        </pc:spChg>
        <pc:spChg chg="mod">
          <ac:chgData name="Hiram Fleitas" userId="e10fcc43-9abd-4aad-af2d-b6bb7d9e18eb" providerId="ADAL" clId="{AD547821-B5F8-40FA-A3DF-B2A703962C7B}" dt="2022-02-12T00:58:21.627" v="44495" actId="1076"/>
          <ac:spMkLst>
            <pc:docMk/>
            <pc:sldMk cId="119182308" sldId="2147468716"/>
            <ac:spMk id="41" creationId="{B2CBA55C-D71A-4D56-A31E-6CB372F49D3C}"/>
          </ac:spMkLst>
        </pc:spChg>
        <pc:spChg chg="mod">
          <ac:chgData name="Hiram Fleitas" userId="e10fcc43-9abd-4aad-af2d-b6bb7d9e18eb" providerId="ADAL" clId="{AD547821-B5F8-40FA-A3DF-B2A703962C7B}" dt="2022-02-12T00:58:21.627" v="44495" actId="1076"/>
          <ac:spMkLst>
            <pc:docMk/>
            <pc:sldMk cId="119182308" sldId="2147468716"/>
            <ac:spMk id="42" creationId="{E169D730-EBAF-4EE5-A969-2F1B95B1EBCC}"/>
          </ac:spMkLst>
        </pc:spChg>
        <pc:spChg chg="mod">
          <ac:chgData name="Hiram Fleitas" userId="e10fcc43-9abd-4aad-af2d-b6bb7d9e18eb" providerId="ADAL" clId="{AD547821-B5F8-40FA-A3DF-B2A703962C7B}" dt="2022-02-12T00:58:21.627" v="44495" actId="1076"/>
          <ac:spMkLst>
            <pc:docMk/>
            <pc:sldMk cId="119182308" sldId="2147468716"/>
            <ac:spMk id="43" creationId="{1B3C6B40-968F-434F-B91B-0D400FC8F0E9}"/>
          </ac:spMkLst>
        </pc:spChg>
        <pc:spChg chg="mod">
          <ac:chgData name="Hiram Fleitas" userId="e10fcc43-9abd-4aad-af2d-b6bb7d9e18eb" providerId="ADAL" clId="{AD547821-B5F8-40FA-A3DF-B2A703962C7B}" dt="2022-02-12T00:58:21.627" v="44495" actId="1076"/>
          <ac:spMkLst>
            <pc:docMk/>
            <pc:sldMk cId="119182308" sldId="2147468716"/>
            <ac:spMk id="44" creationId="{536A24F0-EB61-4F76-ABF3-7384AFAFAADA}"/>
          </ac:spMkLst>
        </pc:spChg>
        <pc:spChg chg="mod">
          <ac:chgData name="Hiram Fleitas" userId="e10fcc43-9abd-4aad-af2d-b6bb7d9e18eb" providerId="ADAL" clId="{AD547821-B5F8-40FA-A3DF-B2A703962C7B}" dt="2022-02-12T00:58:21.627" v="44495" actId="1076"/>
          <ac:spMkLst>
            <pc:docMk/>
            <pc:sldMk cId="119182308" sldId="2147468716"/>
            <ac:spMk id="45" creationId="{54F69729-EEE5-42E8-AD2C-531998A22A0E}"/>
          </ac:spMkLst>
        </pc:spChg>
        <pc:spChg chg="mod">
          <ac:chgData name="Hiram Fleitas" userId="e10fcc43-9abd-4aad-af2d-b6bb7d9e18eb" providerId="ADAL" clId="{AD547821-B5F8-40FA-A3DF-B2A703962C7B}" dt="2022-02-12T00:58:21.627" v="44495" actId="1076"/>
          <ac:spMkLst>
            <pc:docMk/>
            <pc:sldMk cId="119182308" sldId="2147468716"/>
            <ac:spMk id="46" creationId="{33BD414A-B899-4D65-B710-F17BBD219821}"/>
          </ac:spMkLst>
        </pc:spChg>
        <pc:spChg chg="mod">
          <ac:chgData name="Hiram Fleitas" userId="e10fcc43-9abd-4aad-af2d-b6bb7d9e18eb" providerId="ADAL" clId="{AD547821-B5F8-40FA-A3DF-B2A703962C7B}" dt="2022-02-12T00:58:21.627" v="44495" actId="1076"/>
          <ac:spMkLst>
            <pc:docMk/>
            <pc:sldMk cId="119182308" sldId="2147468716"/>
            <ac:spMk id="47" creationId="{64C1489B-FB14-4278-AD7B-4B7367AEBE41}"/>
          </ac:spMkLst>
        </pc:spChg>
        <pc:spChg chg="mod">
          <ac:chgData name="Hiram Fleitas" userId="e10fcc43-9abd-4aad-af2d-b6bb7d9e18eb" providerId="ADAL" clId="{AD547821-B5F8-40FA-A3DF-B2A703962C7B}" dt="2022-02-12T00:58:21.627" v="44495" actId="1076"/>
          <ac:spMkLst>
            <pc:docMk/>
            <pc:sldMk cId="119182308" sldId="2147468716"/>
            <ac:spMk id="48" creationId="{9E96583F-0271-4CE1-A5D9-957291423B3B}"/>
          </ac:spMkLst>
        </pc:spChg>
        <pc:spChg chg="mod">
          <ac:chgData name="Hiram Fleitas" userId="e10fcc43-9abd-4aad-af2d-b6bb7d9e18eb" providerId="ADAL" clId="{AD547821-B5F8-40FA-A3DF-B2A703962C7B}" dt="2022-02-12T00:58:21.627" v="44495" actId="1076"/>
          <ac:spMkLst>
            <pc:docMk/>
            <pc:sldMk cId="119182308" sldId="2147468716"/>
            <ac:spMk id="49" creationId="{A7F09D50-72F3-4117-947F-3A08927E793D}"/>
          </ac:spMkLst>
        </pc:spChg>
        <pc:spChg chg="mod">
          <ac:chgData name="Hiram Fleitas" userId="e10fcc43-9abd-4aad-af2d-b6bb7d9e18eb" providerId="ADAL" clId="{AD547821-B5F8-40FA-A3DF-B2A703962C7B}" dt="2022-02-12T00:58:21.627" v="44495" actId="1076"/>
          <ac:spMkLst>
            <pc:docMk/>
            <pc:sldMk cId="119182308" sldId="2147468716"/>
            <ac:spMk id="50" creationId="{602B2E64-3259-44D3-9FFF-CA2EDAC8A3C3}"/>
          </ac:spMkLst>
        </pc:spChg>
        <pc:spChg chg="mod">
          <ac:chgData name="Hiram Fleitas" userId="e10fcc43-9abd-4aad-af2d-b6bb7d9e18eb" providerId="ADAL" clId="{AD547821-B5F8-40FA-A3DF-B2A703962C7B}" dt="2022-02-12T00:58:21.627" v="44495" actId="1076"/>
          <ac:spMkLst>
            <pc:docMk/>
            <pc:sldMk cId="119182308" sldId="2147468716"/>
            <ac:spMk id="51" creationId="{3925709A-5833-4CB9-8D8A-EDD8D28C8ECA}"/>
          </ac:spMkLst>
        </pc:spChg>
        <pc:spChg chg="mod">
          <ac:chgData name="Hiram Fleitas" userId="e10fcc43-9abd-4aad-af2d-b6bb7d9e18eb" providerId="ADAL" clId="{AD547821-B5F8-40FA-A3DF-B2A703962C7B}" dt="2022-02-12T00:58:21.627" v="44495" actId="1076"/>
          <ac:spMkLst>
            <pc:docMk/>
            <pc:sldMk cId="119182308" sldId="2147468716"/>
            <ac:spMk id="52" creationId="{24D1C12F-C20E-4E47-9453-F5527F639A9C}"/>
          </ac:spMkLst>
        </pc:spChg>
        <pc:spChg chg="mod">
          <ac:chgData name="Hiram Fleitas" userId="e10fcc43-9abd-4aad-af2d-b6bb7d9e18eb" providerId="ADAL" clId="{AD547821-B5F8-40FA-A3DF-B2A703962C7B}" dt="2022-02-12T00:58:21.627" v="44495" actId="1076"/>
          <ac:spMkLst>
            <pc:docMk/>
            <pc:sldMk cId="119182308" sldId="2147468716"/>
            <ac:spMk id="53" creationId="{EAB57307-B159-4B0A-A319-24DB24305CF0}"/>
          </ac:spMkLst>
        </pc:spChg>
        <pc:spChg chg="mod">
          <ac:chgData name="Hiram Fleitas" userId="e10fcc43-9abd-4aad-af2d-b6bb7d9e18eb" providerId="ADAL" clId="{AD547821-B5F8-40FA-A3DF-B2A703962C7B}" dt="2022-02-12T00:58:21.627" v="44495" actId="1076"/>
          <ac:spMkLst>
            <pc:docMk/>
            <pc:sldMk cId="119182308" sldId="2147468716"/>
            <ac:spMk id="54" creationId="{FDD3E85E-D6AF-4EDD-A058-68526F85AEEF}"/>
          </ac:spMkLst>
        </pc:spChg>
        <pc:spChg chg="mod">
          <ac:chgData name="Hiram Fleitas" userId="e10fcc43-9abd-4aad-af2d-b6bb7d9e18eb" providerId="ADAL" clId="{AD547821-B5F8-40FA-A3DF-B2A703962C7B}" dt="2022-02-12T00:58:21.627" v="44495" actId="1076"/>
          <ac:spMkLst>
            <pc:docMk/>
            <pc:sldMk cId="119182308" sldId="2147468716"/>
            <ac:spMk id="55" creationId="{F0C08BBF-58F6-4E85-892E-E225E1E6BB5C}"/>
          </ac:spMkLst>
        </pc:spChg>
        <pc:spChg chg="mod">
          <ac:chgData name="Hiram Fleitas" userId="e10fcc43-9abd-4aad-af2d-b6bb7d9e18eb" providerId="ADAL" clId="{AD547821-B5F8-40FA-A3DF-B2A703962C7B}" dt="2022-02-12T00:58:21.627" v="44495" actId="1076"/>
          <ac:spMkLst>
            <pc:docMk/>
            <pc:sldMk cId="119182308" sldId="2147468716"/>
            <ac:spMk id="56" creationId="{C3265F1A-1ADA-4257-9F91-FD47D5D2A4CD}"/>
          </ac:spMkLst>
        </pc:spChg>
        <pc:spChg chg="mod">
          <ac:chgData name="Hiram Fleitas" userId="e10fcc43-9abd-4aad-af2d-b6bb7d9e18eb" providerId="ADAL" clId="{AD547821-B5F8-40FA-A3DF-B2A703962C7B}" dt="2022-02-12T00:58:21.627" v="44495" actId="1076"/>
          <ac:spMkLst>
            <pc:docMk/>
            <pc:sldMk cId="119182308" sldId="2147468716"/>
            <ac:spMk id="57" creationId="{2A517057-877B-4ECA-9D89-99CDAA366C97}"/>
          </ac:spMkLst>
        </pc:spChg>
        <pc:spChg chg="mod">
          <ac:chgData name="Hiram Fleitas" userId="e10fcc43-9abd-4aad-af2d-b6bb7d9e18eb" providerId="ADAL" clId="{AD547821-B5F8-40FA-A3DF-B2A703962C7B}" dt="2022-02-12T00:58:21.627" v="44495" actId="1076"/>
          <ac:spMkLst>
            <pc:docMk/>
            <pc:sldMk cId="119182308" sldId="2147468716"/>
            <ac:spMk id="58" creationId="{BF4D49C0-D6B2-46D6-819D-CC6B784929AF}"/>
          </ac:spMkLst>
        </pc:spChg>
        <pc:spChg chg="mod">
          <ac:chgData name="Hiram Fleitas" userId="e10fcc43-9abd-4aad-af2d-b6bb7d9e18eb" providerId="ADAL" clId="{AD547821-B5F8-40FA-A3DF-B2A703962C7B}" dt="2022-02-12T00:58:21.627" v="44495" actId="1076"/>
          <ac:spMkLst>
            <pc:docMk/>
            <pc:sldMk cId="119182308" sldId="2147468716"/>
            <ac:spMk id="59" creationId="{FE0F2377-033F-4B5B-B339-860ECDAB7A0E}"/>
          </ac:spMkLst>
        </pc:spChg>
        <pc:spChg chg="mod">
          <ac:chgData name="Hiram Fleitas" userId="e10fcc43-9abd-4aad-af2d-b6bb7d9e18eb" providerId="ADAL" clId="{AD547821-B5F8-40FA-A3DF-B2A703962C7B}" dt="2022-02-12T00:58:21.627" v="44495" actId="1076"/>
          <ac:spMkLst>
            <pc:docMk/>
            <pc:sldMk cId="119182308" sldId="2147468716"/>
            <ac:spMk id="60" creationId="{7B84DB70-21F2-42C5-B4E9-8ECAC0C11E29}"/>
          </ac:spMkLst>
        </pc:spChg>
        <pc:spChg chg="mod">
          <ac:chgData name="Hiram Fleitas" userId="e10fcc43-9abd-4aad-af2d-b6bb7d9e18eb" providerId="ADAL" clId="{AD547821-B5F8-40FA-A3DF-B2A703962C7B}" dt="2022-02-12T00:58:21.627" v="44495" actId="1076"/>
          <ac:spMkLst>
            <pc:docMk/>
            <pc:sldMk cId="119182308" sldId="2147468716"/>
            <ac:spMk id="61" creationId="{74914D73-5F53-4213-93E8-6D775998C196}"/>
          </ac:spMkLst>
        </pc:spChg>
        <pc:spChg chg="mod">
          <ac:chgData name="Hiram Fleitas" userId="e10fcc43-9abd-4aad-af2d-b6bb7d9e18eb" providerId="ADAL" clId="{AD547821-B5F8-40FA-A3DF-B2A703962C7B}" dt="2022-02-12T00:58:21.627" v="44495" actId="1076"/>
          <ac:spMkLst>
            <pc:docMk/>
            <pc:sldMk cId="119182308" sldId="2147468716"/>
            <ac:spMk id="62" creationId="{3D552048-08CF-4A77-8C78-387E1CA6256B}"/>
          </ac:spMkLst>
        </pc:spChg>
        <pc:spChg chg="mod">
          <ac:chgData name="Hiram Fleitas" userId="e10fcc43-9abd-4aad-af2d-b6bb7d9e18eb" providerId="ADAL" clId="{AD547821-B5F8-40FA-A3DF-B2A703962C7B}" dt="2022-02-12T00:58:21.627" v="44495" actId="1076"/>
          <ac:spMkLst>
            <pc:docMk/>
            <pc:sldMk cId="119182308" sldId="2147468716"/>
            <ac:spMk id="63" creationId="{FE452F85-6677-4701-B31F-6A913D7C730C}"/>
          </ac:spMkLst>
        </pc:spChg>
        <pc:spChg chg="mod">
          <ac:chgData name="Hiram Fleitas" userId="e10fcc43-9abd-4aad-af2d-b6bb7d9e18eb" providerId="ADAL" clId="{AD547821-B5F8-40FA-A3DF-B2A703962C7B}" dt="2022-02-12T00:58:21.627" v="44495" actId="1076"/>
          <ac:spMkLst>
            <pc:docMk/>
            <pc:sldMk cId="119182308" sldId="2147468716"/>
            <ac:spMk id="64" creationId="{1AF8612C-E969-4691-BCEA-245A310842A9}"/>
          </ac:spMkLst>
        </pc:spChg>
        <pc:spChg chg="mod">
          <ac:chgData name="Hiram Fleitas" userId="e10fcc43-9abd-4aad-af2d-b6bb7d9e18eb" providerId="ADAL" clId="{AD547821-B5F8-40FA-A3DF-B2A703962C7B}" dt="2022-02-12T00:58:21.627" v="44495" actId="1076"/>
          <ac:spMkLst>
            <pc:docMk/>
            <pc:sldMk cId="119182308" sldId="2147468716"/>
            <ac:spMk id="65" creationId="{00C72158-8A6D-4841-A32C-414242BB024C}"/>
          </ac:spMkLst>
        </pc:spChg>
        <pc:spChg chg="mod">
          <ac:chgData name="Hiram Fleitas" userId="e10fcc43-9abd-4aad-af2d-b6bb7d9e18eb" providerId="ADAL" clId="{AD547821-B5F8-40FA-A3DF-B2A703962C7B}" dt="2022-02-12T00:58:21.627" v="44495" actId="1076"/>
          <ac:spMkLst>
            <pc:docMk/>
            <pc:sldMk cId="119182308" sldId="2147468716"/>
            <ac:spMk id="66" creationId="{1168861D-2564-466F-8066-BCD181CE653F}"/>
          </ac:spMkLst>
        </pc:spChg>
        <pc:spChg chg="mod">
          <ac:chgData name="Hiram Fleitas" userId="e10fcc43-9abd-4aad-af2d-b6bb7d9e18eb" providerId="ADAL" clId="{AD547821-B5F8-40FA-A3DF-B2A703962C7B}" dt="2022-02-12T00:58:21.627" v="44495" actId="1076"/>
          <ac:spMkLst>
            <pc:docMk/>
            <pc:sldMk cId="119182308" sldId="2147468716"/>
            <ac:spMk id="67" creationId="{BA80628E-D5A9-408C-9654-92133D9A6B34}"/>
          </ac:spMkLst>
        </pc:spChg>
        <pc:spChg chg="mod">
          <ac:chgData name="Hiram Fleitas" userId="e10fcc43-9abd-4aad-af2d-b6bb7d9e18eb" providerId="ADAL" clId="{AD547821-B5F8-40FA-A3DF-B2A703962C7B}" dt="2022-02-12T00:58:21.627" v="44495" actId="1076"/>
          <ac:spMkLst>
            <pc:docMk/>
            <pc:sldMk cId="119182308" sldId="2147468716"/>
            <ac:spMk id="68" creationId="{B65BF9CC-BBAD-435E-8B2A-648916EEF1FA}"/>
          </ac:spMkLst>
        </pc:spChg>
        <pc:spChg chg="mod">
          <ac:chgData name="Hiram Fleitas" userId="e10fcc43-9abd-4aad-af2d-b6bb7d9e18eb" providerId="ADAL" clId="{AD547821-B5F8-40FA-A3DF-B2A703962C7B}" dt="2022-02-12T00:58:21.627" v="44495" actId="1076"/>
          <ac:spMkLst>
            <pc:docMk/>
            <pc:sldMk cId="119182308" sldId="2147468716"/>
            <ac:spMk id="69" creationId="{BF84004A-EC84-4C36-8E44-51D78B35EA29}"/>
          </ac:spMkLst>
        </pc:spChg>
        <pc:spChg chg="mod">
          <ac:chgData name="Hiram Fleitas" userId="e10fcc43-9abd-4aad-af2d-b6bb7d9e18eb" providerId="ADAL" clId="{AD547821-B5F8-40FA-A3DF-B2A703962C7B}" dt="2022-02-12T00:58:21.627" v="44495" actId="1076"/>
          <ac:spMkLst>
            <pc:docMk/>
            <pc:sldMk cId="119182308" sldId="2147468716"/>
            <ac:spMk id="70" creationId="{A1CFC1D4-F1B9-4261-8B35-469595A6802C}"/>
          </ac:spMkLst>
        </pc:spChg>
        <pc:spChg chg="mod">
          <ac:chgData name="Hiram Fleitas" userId="e10fcc43-9abd-4aad-af2d-b6bb7d9e18eb" providerId="ADAL" clId="{AD547821-B5F8-40FA-A3DF-B2A703962C7B}" dt="2022-02-12T00:58:21.627" v="44495" actId="1076"/>
          <ac:spMkLst>
            <pc:docMk/>
            <pc:sldMk cId="119182308" sldId="2147468716"/>
            <ac:spMk id="75" creationId="{FAA0CE71-109A-4F24-9C72-46856EF1F57A}"/>
          </ac:spMkLst>
        </pc:spChg>
        <pc:spChg chg="add mod">
          <ac:chgData name="Hiram Fleitas" userId="e10fcc43-9abd-4aad-af2d-b6bb7d9e18eb" providerId="ADAL" clId="{AD547821-B5F8-40FA-A3DF-B2A703962C7B}" dt="2022-02-12T00:56:45.772" v="44473" actId="571"/>
          <ac:spMkLst>
            <pc:docMk/>
            <pc:sldMk cId="119182308" sldId="2147468716"/>
            <ac:spMk id="77" creationId="{C3FED4B5-6397-4C50-89BE-34891C09BC9C}"/>
          </ac:spMkLst>
        </pc:spChg>
        <pc:spChg chg="mod">
          <ac:chgData name="Hiram Fleitas" userId="e10fcc43-9abd-4aad-af2d-b6bb7d9e18eb" providerId="ADAL" clId="{AD547821-B5F8-40FA-A3DF-B2A703962C7B}" dt="2022-02-12T00:56:45.772" v="44473" actId="571"/>
          <ac:spMkLst>
            <pc:docMk/>
            <pc:sldMk cId="119182308" sldId="2147468716"/>
            <ac:spMk id="79" creationId="{D5C6E81E-6CFC-4525-8776-C4BEBB00BE6E}"/>
          </ac:spMkLst>
        </pc:spChg>
        <pc:spChg chg="mod">
          <ac:chgData name="Hiram Fleitas" userId="e10fcc43-9abd-4aad-af2d-b6bb7d9e18eb" providerId="ADAL" clId="{AD547821-B5F8-40FA-A3DF-B2A703962C7B}" dt="2022-02-12T00:56:45.772" v="44473" actId="571"/>
          <ac:spMkLst>
            <pc:docMk/>
            <pc:sldMk cId="119182308" sldId="2147468716"/>
            <ac:spMk id="81" creationId="{84994C5E-4896-4BB0-B1AF-8FEC533AC344}"/>
          </ac:spMkLst>
        </pc:spChg>
        <pc:spChg chg="mod">
          <ac:chgData name="Hiram Fleitas" userId="e10fcc43-9abd-4aad-af2d-b6bb7d9e18eb" providerId="ADAL" clId="{AD547821-B5F8-40FA-A3DF-B2A703962C7B}" dt="2022-02-12T00:56:45.772" v="44473" actId="571"/>
          <ac:spMkLst>
            <pc:docMk/>
            <pc:sldMk cId="119182308" sldId="2147468716"/>
            <ac:spMk id="82" creationId="{D52BBBF0-70DE-49AE-AA4E-5E8D15BEC3D7}"/>
          </ac:spMkLst>
        </pc:spChg>
        <pc:spChg chg="mod">
          <ac:chgData name="Hiram Fleitas" userId="e10fcc43-9abd-4aad-af2d-b6bb7d9e18eb" providerId="ADAL" clId="{AD547821-B5F8-40FA-A3DF-B2A703962C7B}" dt="2022-02-12T00:56:45.772" v="44473" actId="571"/>
          <ac:spMkLst>
            <pc:docMk/>
            <pc:sldMk cId="119182308" sldId="2147468716"/>
            <ac:spMk id="83" creationId="{BA3FB57F-D9BD-4EDF-B108-536D0848FCA9}"/>
          </ac:spMkLst>
        </pc:spChg>
        <pc:spChg chg="mod">
          <ac:chgData name="Hiram Fleitas" userId="e10fcc43-9abd-4aad-af2d-b6bb7d9e18eb" providerId="ADAL" clId="{AD547821-B5F8-40FA-A3DF-B2A703962C7B}" dt="2022-02-12T00:56:45.772" v="44473" actId="571"/>
          <ac:spMkLst>
            <pc:docMk/>
            <pc:sldMk cId="119182308" sldId="2147468716"/>
            <ac:spMk id="84" creationId="{32EDD0D1-0C8B-42EA-99A2-AC41D29FFB29}"/>
          </ac:spMkLst>
        </pc:spChg>
        <pc:spChg chg="mod">
          <ac:chgData name="Hiram Fleitas" userId="e10fcc43-9abd-4aad-af2d-b6bb7d9e18eb" providerId="ADAL" clId="{AD547821-B5F8-40FA-A3DF-B2A703962C7B}" dt="2022-02-12T00:56:45.772" v="44473" actId="571"/>
          <ac:spMkLst>
            <pc:docMk/>
            <pc:sldMk cId="119182308" sldId="2147468716"/>
            <ac:spMk id="85" creationId="{4D5DCF06-A6C7-40EC-9F65-F68EDF392FE7}"/>
          </ac:spMkLst>
        </pc:spChg>
        <pc:spChg chg="mod">
          <ac:chgData name="Hiram Fleitas" userId="e10fcc43-9abd-4aad-af2d-b6bb7d9e18eb" providerId="ADAL" clId="{AD547821-B5F8-40FA-A3DF-B2A703962C7B}" dt="2022-02-12T00:56:45.772" v="44473" actId="571"/>
          <ac:spMkLst>
            <pc:docMk/>
            <pc:sldMk cId="119182308" sldId="2147468716"/>
            <ac:spMk id="86" creationId="{9523BBCB-4B03-4091-97FA-23B9C1ABF88B}"/>
          </ac:spMkLst>
        </pc:spChg>
        <pc:spChg chg="mod">
          <ac:chgData name="Hiram Fleitas" userId="e10fcc43-9abd-4aad-af2d-b6bb7d9e18eb" providerId="ADAL" clId="{AD547821-B5F8-40FA-A3DF-B2A703962C7B}" dt="2022-02-12T00:56:45.772" v="44473" actId="571"/>
          <ac:spMkLst>
            <pc:docMk/>
            <pc:sldMk cId="119182308" sldId="2147468716"/>
            <ac:spMk id="87" creationId="{91007D1D-1381-41D7-85C6-48CE4A6498B0}"/>
          </ac:spMkLst>
        </pc:spChg>
        <pc:spChg chg="mod">
          <ac:chgData name="Hiram Fleitas" userId="e10fcc43-9abd-4aad-af2d-b6bb7d9e18eb" providerId="ADAL" clId="{AD547821-B5F8-40FA-A3DF-B2A703962C7B}" dt="2022-02-12T00:56:45.772" v="44473" actId="571"/>
          <ac:spMkLst>
            <pc:docMk/>
            <pc:sldMk cId="119182308" sldId="2147468716"/>
            <ac:spMk id="89" creationId="{CDF1A195-FE61-4B95-83AE-58CF09785981}"/>
          </ac:spMkLst>
        </pc:spChg>
        <pc:spChg chg="mod">
          <ac:chgData name="Hiram Fleitas" userId="e10fcc43-9abd-4aad-af2d-b6bb7d9e18eb" providerId="ADAL" clId="{AD547821-B5F8-40FA-A3DF-B2A703962C7B}" dt="2022-02-12T00:56:45.772" v="44473" actId="571"/>
          <ac:spMkLst>
            <pc:docMk/>
            <pc:sldMk cId="119182308" sldId="2147468716"/>
            <ac:spMk id="91" creationId="{98A07F56-8323-4FCB-894F-ECC9B5703619}"/>
          </ac:spMkLst>
        </pc:spChg>
        <pc:spChg chg="mod">
          <ac:chgData name="Hiram Fleitas" userId="e10fcc43-9abd-4aad-af2d-b6bb7d9e18eb" providerId="ADAL" clId="{AD547821-B5F8-40FA-A3DF-B2A703962C7B}" dt="2022-02-12T00:56:45.772" v="44473" actId="571"/>
          <ac:spMkLst>
            <pc:docMk/>
            <pc:sldMk cId="119182308" sldId="2147468716"/>
            <ac:spMk id="92" creationId="{98294E93-3FCC-4F90-965F-B8DCC7D5402E}"/>
          </ac:spMkLst>
        </pc:spChg>
        <pc:spChg chg="mod">
          <ac:chgData name="Hiram Fleitas" userId="e10fcc43-9abd-4aad-af2d-b6bb7d9e18eb" providerId="ADAL" clId="{AD547821-B5F8-40FA-A3DF-B2A703962C7B}" dt="2022-02-12T00:56:45.772" v="44473" actId="571"/>
          <ac:spMkLst>
            <pc:docMk/>
            <pc:sldMk cId="119182308" sldId="2147468716"/>
            <ac:spMk id="93" creationId="{13A6FE4C-10DB-4AB3-9A1D-26C46E7EAFB9}"/>
          </ac:spMkLst>
        </pc:spChg>
        <pc:spChg chg="mod">
          <ac:chgData name="Hiram Fleitas" userId="e10fcc43-9abd-4aad-af2d-b6bb7d9e18eb" providerId="ADAL" clId="{AD547821-B5F8-40FA-A3DF-B2A703962C7B}" dt="2022-02-12T00:56:45.772" v="44473" actId="571"/>
          <ac:spMkLst>
            <pc:docMk/>
            <pc:sldMk cId="119182308" sldId="2147468716"/>
            <ac:spMk id="94" creationId="{99858FFF-9A1C-4A86-AD62-5E9903540C81}"/>
          </ac:spMkLst>
        </pc:spChg>
        <pc:spChg chg="mod">
          <ac:chgData name="Hiram Fleitas" userId="e10fcc43-9abd-4aad-af2d-b6bb7d9e18eb" providerId="ADAL" clId="{AD547821-B5F8-40FA-A3DF-B2A703962C7B}" dt="2022-02-12T00:56:45.772" v="44473" actId="571"/>
          <ac:spMkLst>
            <pc:docMk/>
            <pc:sldMk cId="119182308" sldId="2147468716"/>
            <ac:spMk id="95" creationId="{97B816C7-4D66-489B-8BD3-E3D05C570662}"/>
          </ac:spMkLst>
        </pc:spChg>
        <pc:spChg chg="mod">
          <ac:chgData name="Hiram Fleitas" userId="e10fcc43-9abd-4aad-af2d-b6bb7d9e18eb" providerId="ADAL" clId="{AD547821-B5F8-40FA-A3DF-B2A703962C7B}" dt="2022-02-12T00:56:45.772" v="44473" actId="571"/>
          <ac:spMkLst>
            <pc:docMk/>
            <pc:sldMk cId="119182308" sldId="2147468716"/>
            <ac:spMk id="96" creationId="{08923D9F-F412-46C2-A9C2-69F8E9A600FF}"/>
          </ac:spMkLst>
        </pc:spChg>
        <pc:spChg chg="mod">
          <ac:chgData name="Hiram Fleitas" userId="e10fcc43-9abd-4aad-af2d-b6bb7d9e18eb" providerId="ADAL" clId="{AD547821-B5F8-40FA-A3DF-B2A703962C7B}" dt="2022-02-12T00:56:45.772" v="44473" actId="571"/>
          <ac:spMkLst>
            <pc:docMk/>
            <pc:sldMk cId="119182308" sldId="2147468716"/>
            <ac:spMk id="97" creationId="{202101A1-441B-4395-A8BD-9771A09A4C31}"/>
          </ac:spMkLst>
        </pc:spChg>
        <pc:spChg chg="mod">
          <ac:chgData name="Hiram Fleitas" userId="e10fcc43-9abd-4aad-af2d-b6bb7d9e18eb" providerId="ADAL" clId="{AD547821-B5F8-40FA-A3DF-B2A703962C7B}" dt="2022-02-12T00:56:45.772" v="44473" actId="571"/>
          <ac:spMkLst>
            <pc:docMk/>
            <pc:sldMk cId="119182308" sldId="2147468716"/>
            <ac:spMk id="98" creationId="{BEF9EA29-CAAB-45F3-89FB-DF9BB28268B4}"/>
          </ac:spMkLst>
        </pc:spChg>
        <pc:spChg chg="mod">
          <ac:chgData name="Hiram Fleitas" userId="e10fcc43-9abd-4aad-af2d-b6bb7d9e18eb" providerId="ADAL" clId="{AD547821-B5F8-40FA-A3DF-B2A703962C7B}" dt="2022-02-12T00:56:45.772" v="44473" actId="571"/>
          <ac:spMkLst>
            <pc:docMk/>
            <pc:sldMk cId="119182308" sldId="2147468716"/>
            <ac:spMk id="100" creationId="{1C76D085-BA4E-41D1-B6F7-4C167A82BB58}"/>
          </ac:spMkLst>
        </pc:spChg>
        <pc:spChg chg="mod">
          <ac:chgData name="Hiram Fleitas" userId="e10fcc43-9abd-4aad-af2d-b6bb7d9e18eb" providerId="ADAL" clId="{AD547821-B5F8-40FA-A3DF-B2A703962C7B}" dt="2022-02-12T00:56:45.772" v="44473" actId="571"/>
          <ac:spMkLst>
            <pc:docMk/>
            <pc:sldMk cId="119182308" sldId="2147468716"/>
            <ac:spMk id="103" creationId="{0015ACBC-B48A-489A-AEA3-C9CCA30A290A}"/>
          </ac:spMkLst>
        </pc:spChg>
        <pc:spChg chg="mod">
          <ac:chgData name="Hiram Fleitas" userId="e10fcc43-9abd-4aad-af2d-b6bb7d9e18eb" providerId="ADAL" clId="{AD547821-B5F8-40FA-A3DF-B2A703962C7B}" dt="2022-02-12T00:56:45.772" v="44473" actId="571"/>
          <ac:spMkLst>
            <pc:docMk/>
            <pc:sldMk cId="119182308" sldId="2147468716"/>
            <ac:spMk id="105" creationId="{6925E707-AE76-4F7E-BC44-4DA9EDD51906}"/>
          </ac:spMkLst>
        </pc:spChg>
        <pc:spChg chg="mod">
          <ac:chgData name="Hiram Fleitas" userId="e10fcc43-9abd-4aad-af2d-b6bb7d9e18eb" providerId="ADAL" clId="{AD547821-B5F8-40FA-A3DF-B2A703962C7B}" dt="2022-02-12T00:56:45.772" v="44473" actId="571"/>
          <ac:spMkLst>
            <pc:docMk/>
            <pc:sldMk cId="119182308" sldId="2147468716"/>
            <ac:spMk id="106" creationId="{43A7C8AE-D062-4A5A-9847-F2623B662F19}"/>
          </ac:spMkLst>
        </pc:spChg>
        <pc:spChg chg="mod">
          <ac:chgData name="Hiram Fleitas" userId="e10fcc43-9abd-4aad-af2d-b6bb7d9e18eb" providerId="ADAL" clId="{AD547821-B5F8-40FA-A3DF-B2A703962C7B}" dt="2022-02-12T00:56:45.772" v="44473" actId="571"/>
          <ac:spMkLst>
            <pc:docMk/>
            <pc:sldMk cId="119182308" sldId="2147468716"/>
            <ac:spMk id="107" creationId="{A77635F6-D74E-4DCE-907C-C7CC565EE3DB}"/>
          </ac:spMkLst>
        </pc:spChg>
        <pc:spChg chg="mod">
          <ac:chgData name="Hiram Fleitas" userId="e10fcc43-9abd-4aad-af2d-b6bb7d9e18eb" providerId="ADAL" clId="{AD547821-B5F8-40FA-A3DF-B2A703962C7B}" dt="2022-02-12T00:56:45.772" v="44473" actId="571"/>
          <ac:spMkLst>
            <pc:docMk/>
            <pc:sldMk cId="119182308" sldId="2147468716"/>
            <ac:spMk id="108" creationId="{565F5A37-3F21-4B32-8790-9674DAEE121E}"/>
          </ac:spMkLst>
        </pc:spChg>
        <pc:spChg chg="mod">
          <ac:chgData name="Hiram Fleitas" userId="e10fcc43-9abd-4aad-af2d-b6bb7d9e18eb" providerId="ADAL" clId="{AD547821-B5F8-40FA-A3DF-B2A703962C7B}" dt="2022-02-12T00:56:45.772" v="44473" actId="571"/>
          <ac:spMkLst>
            <pc:docMk/>
            <pc:sldMk cId="119182308" sldId="2147468716"/>
            <ac:spMk id="109" creationId="{9C7C7963-07AE-439F-9D47-B241B07757C2}"/>
          </ac:spMkLst>
        </pc:spChg>
        <pc:spChg chg="mod">
          <ac:chgData name="Hiram Fleitas" userId="e10fcc43-9abd-4aad-af2d-b6bb7d9e18eb" providerId="ADAL" clId="{AD547821-B5F8-40FA-A3DF-B2A703962C7B}" dt="2022-02-12T00:56:45.772" v="44473" actId="571"/>
          <ac:spMkLst>
            <pc:docMk/>
            <pc:sldMk cId="119182308" sldId="2147468716"/>
            <ac:spMk id="110" creationId="{0CA264BF-A52B-4773-9D97-03100D73CB69}"/>
          </ac:spMkLst>
        </pc:spChg>
        <pc:spChg chg="mod">
          <ac:chgData name="Hiram Fleitas" userId="e10fcc43-9abd-4aad-af2d-b6bb7d9e18eb" providerId="ADAL" clId="{AD547821-B5F8-40FA-A3DF-B2A703962C7B}" dt="2022-02-12T00:56:45.772" v="44473" actId="571"/>
          <ac:spMkLst>
            <pc:docMk/>
            <pc:sldMk cId="119182308" sldId="2147468716"/>
            <ac:spMk id="111" creationId="{DE32DC1E-9B8B-425B-B5A2-CD4FCA209994}"/>
          </ac:spMkLst>
        </pc:spChg>
        <pc:spChg chg="mod">
          <ac:chgData name="Hiram Fleitas" userId="e10fcc43-9abd-4aad-af2d-b6bb7d9e18eb" providerId="ADAL" clId="{AD547821-B5F8-40FA-A3DF-B2A703962C7B}" dt="2022-02-12T00:56:45.772" v="44473" actId="571"/>
          <ac:spMkLst>
            <pc:docMk/>
            <pc:sldMk cId="119182308" sldId="2147468716"/>
            <ac:spMk id="112" creationId="{7060009F-8CB4-4A65-8B5F-35726AFC73BA}"/>
          </ac:spMkLst>
        </pc:spChg>
        <pc:spChg chg="mod">
          <ac:chgData name="Hiram Fleitas" userId="e10fcc43-9abd-4aad-af2d-b6bb7d9e18eb" providerId="ADAL" clId="{AD547821-B5F8-40FA-A3DF-B2A703962C7B}" dt="2022-02-12T00:56:45.772" v="44473" actId="571"/>
          <ac:spMkLst>
            <pc:docMk/>
            <pc:sldMk cId="119182308" sldId="2147468716"/>
            <ac:spMk id="113" creationId="{8EC98774-DC77-44C6-AB22-60302A535ABD}"/>
          </ac:spMkLst>
        </pc:spChg>
        <pc:spChg chg="mod">
          <ac:chgData name="Hiram Fleitas" userId="e10fcc43-9abd-4aad-af2d-b6bb7d9e18eb" providerId="ADAL" clId="{AD547821-B5F8-40FA-A3DF-B2A703962C7B}" dt="2022-02-12T00:56:45.772" v="44473" actId="571"/>
          <ac:spMkLst>
            <pc:docMk/>
            <pc:sldMk cId="119182308" sldId="2147468716"/>
            <ac:spMk id="114" creationId="{DD6C7706-C8A9-430D-B498-0144C86DCB3A}"/>
          </ac:spMkLst>
        </pc:spChg>
        <pc:spChg chg="mod">
          <ac:chgData name="Hiram Fleitas" userId="e10fcc43-9abd-4aad-af2d-b6bb7d9e18eb" providerId="ADAL" clId="{AD547821-B5F8-40FA-A3DF-B2A703962C7B}" dt="2022-02-12T00:56:45.772" v="44473" actId="571"/>
          <ac:spMkLst>
            <pc:docMk/>
            <pc:sldMk cId="119182308" sldId="2147468716"/>
            <ac:spMk id="115" creationId="{ED804B36-CE1C-46EF-86DD-9A50816AAFB8}"/>
          </ac:spMkLst>
        </pc:spChg>
        <pc:spChg chg="mod">
          <ac:chgData name="Hiram Fleitas" userId="e10fcc43-9abd-4aad-af2d-b6bb7d9e18eb" providerId="ADAL" clId="{AD547821-B5F8-40FA-A3DF-B2A703962C7B}" dt="2022-02-12T00:56:45.772" v="44473" actId="571"/>
          <ac:spMkLst>
            <pc:docMk/>
            <pc:sldMk cId="119182308" sldId="2147468716"/>
            <ac:spMk id="116" creationId="{BB4D5531-9298-439D-9E38-DEAA082FA35A}"/>
          </ac:spMkLst>
        </pc:spChg>
        <pc:spChg chg="mod">
          <ac:chgData name="Hiram Fleitas" userId="e10fcc43-9abd-4aad-af2d-b6bb7d9e18eb" providerId="ADAL" clId="{AD547821-B5F8-40FA-A3DF-B2A703962C7B}" dt="2022-02-12T00:56:45.772" v="44473" actId="571"/>
          <ac:spMkLst>
            <pc:docMk/>
            <pc:sldMk cId="119182308" sldId="2147468716"/>
            <ac:spMk id="117" creationId="{8F021C62-403E-472B-A03E-C28534B86BB7}"/>
          </ac:spMkLst>
        </pc:spChg>
        <pc:spChg chg="mod">
          <ac:chgData name="Hiram Fleitas" userId="e10fcc43-9abd-4aad-af2d-b6bb7d9e18eb" providerId="ADAL" clId="{AD547821-B5F8-40FA-A3DF-B2A703962C7B}" dt="2022-02-12T00:56:45.772" v="44473" actId="571"/>
          <ac:spMkLst>
            <pc:docMk/>
            <pc:sldMk cId="119182308" sldId="2147468716"/>
            <ac:spMk id="118" creationId="{D768C445-97FD-4182-804A-7010F8B56B82}"/>
          </ac:spMkLst>
        </pc:spChg>
        <pc:spChg chg="mod">
          <ac:chgData name="Hiram Fleitas" userId="e10fcc43-9abd-4aad-af2d-b6bb7d9e18eb" providerId="ADAL" clId="{AD547821-B5F8-40FA-A3DF-B2A703962C7B}" dt="2022-02-12T00:56:45.772" v="44473" actId="571"/>
          <ac:spMkLst>
            <pc:docMk/>
            <pc:sldMk cId="119182308" sldId="2147468716"/>
            <ac:spMk id="119" creationId="{F7659B0A-AA6F-41EB-9D57-975225077E39}"/>
          </ac:spMkLst>
        </pc:spChg>
        <pc:spChg chg="mod">
          <ac:chgData name="Hiram Fleitas" userId="e10fcc43-9abd-4aad-af2d-b6bb7d9e18eb" providerId="ADAL" clId="{AD547821-B5F8-40FA-A3DF-B2A703962C7B}" dt="2022-02-12T00:56:45.772" v="44473" actId="571"/>
          <ac:spMkLst>
            <pc:docMk/>
            <pc:sldMk cId="119182308" sldId="2147468716"/>
            <ac:spMk id="120" creationId="{E1D752BE-7E56-427B-928B-EC52E1CFC3FC}"/>
          </ac:spMkLst>
        </pc:spChg>
        <pc:spChg chg="mod">
          <ac:chgData name="Hiram Fleitas" userId="e10fcc43-9abd-4aad-af2d-b6bb7d9e18eb" providerId="ADAL" clId="{AD547821-B5F8-40FA-A3DF-B2A703962C7B}" dt="2022-02-12T00:56:45.772" v="44473" actId="571"/>
          <ac:spMkLst>
            <pc:docMk/>
            <pc:sldMk cId="119182308" sldId="2147468716"/>
            <ac:spMk id="121" creationId="{17063254-83BB-44E6-B4B0-7EE312AFDBD6}"/>
          </ac:spMkLst>
        </pc:spChg>
        <pc:spChg chg="mod">
          <ac:chgData name="Hiram Fleitas" userId="e10fcc43-9abd-4aad-af2d-b6bb7d9e18eb" providerId="ADAL" clId="{AD547821-B5F8-40FA-A3DF-B2A703962C7B}" dt="2022-02-12T00:56:45.772" v="44473" actId="571"/>
          <ac:spMkLst>
            <pc:docMk/>
            <pc:sldMk cId="119182308" sldId="2147468716"/>
            <ac:spMk id="122" creationId="{FAA537E4-6D5A-40D3-8413-D87379893370}"/>
          </ac:spMkLst>
        </pc:spChg>
        <pc:spChg chg="mod">
          <ac:chgData name="Hiram Fleitas" userId="e10fcc43-9abd-4aad-af2d-b6bb7d9e18eb" providerId="ADAL" clId="{AD547821-B5F8-40FA-A3DF-B2A703962C7B}" dt="2022-02-12T00:56:45.772" v="44473" actId="571"/>
          <ac:spMkLst>
            <pc:docMk/>
            <pc:sldMk cId="119182308" sldId="2147468716"/>
            <ac:spMk id="123" creationId="{D9ECE253-7FB7-4E37-AB1F-7F6B16F4B109}"/>
          </ac:spMkLst>
        </pc:spChg>
        <pc:spChg chg="mod">
          <ac:chgData name="Hiram Fleitas" userId="e10fcc43-9abd-4aad-af2d-b6bb7d9e18eb" providerId="ADAL" clId="{AD547821-B5F8-40FA-A3DF-B2A703962C7B}" dt="2022-02-12T00:56:45.772" v="44473" actId="571"/>
          <ac:spMkLst>
            <pc:docMk/>
            <pc:sldMk cId="119182308" sldId="2147468716"/>
            <ac:spMk id="124" creationId="{754CC22E-4A37-4FE6-9C3F-07BEC572BFCB}"/>
          </ac:spMkLst>
        </pc:spChg>
        <pc:spChg chg="mod">
          <ac:chgData name="Hiram Fleitas" userId="e10fcc43-9abd-4aad-af2d-b6bb7d9e18eb" providerId="ADAL" clId="{AD547821-B5F8-40FA-A3DF-B2A703962C7B}" dt="2022-02-12T00:56:45.772" v="44473" actId="571"/>
          <ac:spMkLst>
            <pc:docMk/>
            <pc:sldMk cId="119182308" sldId="2147468716"/>
            <ac:spMk id="125" creationId="{058DA285-FEAB-4574-9AF0-54FF448F0DEC}"/>
          </ac:spMkLst>
        </pc:spChg>
        <pc:spChg chg="mod">
          <ac:chgData name="Hiram Fleitas" userId="e10fcc43-9abd-4aad-af2d-b6bb7d9e18eb" providerId="ADAL" clId="{AD547821-B5F8-40FA-A3DF-B2A703962C7B}" dt="2022-02-12T00:56:45.772" v="44473" actId="571"/>
          <ac:spMkLst>
            <pc:docMk/>
            <pc:sldMk cId="119182308" sldId="2147468716"/>
            <ac:spMk id="126" creationId="{F2FA6AEC-20D0-43CE-94C6-525C93630114}"/>
          </ac:spMkLst>
        </pc:spChg>
        <pc:spChg chg="mod">
          <ac:chgData name="Hiram Fleitas" userId="e10fcc43-9abd-4aad-af2d-b6bb7d9e18eb" providerId="ADAL" clId="{AD547821-B5F8-40FA-A3DF-B2A703962C7B}" dt="2022-02-12T00:56:45.772" v="44473" actId="571"/>
          <ac:spMkLst>
            <pc:docMk/>
            <pc:sldMk cId="119182308" sldId="2147468716"/>
            <ac:spMk id="127" creationId="{BDF708F2-778A-42D7-B7CF-73E01BD89131}"/>
          </ac:spMkLst>
        </pc:spChg>
        <pc:spChg chg="mod">
          <ac:chgData name="Hiram Fleitas" userId="e10fcc43-9abd-4aad-af2d-b6bb7d9e18eb" providerId="ADAL" clId="{AD547821-B5F8-40FA-A3DF-B2A703962C7B}" dt="2022-02-12T00:56:45.772" v="44473" actId="571"/>
          <ac:spMkLst>
            <pc:docMk/>
            <pc:sldMk cId="119182308" sldId="2147468716"/>
            <ac:spMk id="128" creationId="{827261A8-D7F0-4431-A532-AB8789FE2888}"/>
          </ac:spMkLst>
        </pc:spChg>
        <pc:spChg chg="mod">
          <ac:chgData name="Hiram Fleitas" userId="e10fcc43-9abd-4aad-af2d-b6bb7d9e18eb" providerId="ADAL" clId="{AD547821-B5F8-40FA-A3DF-B2A703962C7B}" dt="2022-02-12T00:56:45.772" v="44473" actId="571"/>
          <ac:spMkLst>
            <pc:docMk/>
            <pc:sldMk cId="119182308" sldId="2147468716"/>
            <ac:spMk id="129" creationId="{A11127A3-6791-4163-8F5E-C9E143DC88B0}"/>
          </ac:spMkLst>
        </pc:spChg>
        <pc:spChg chg="mod">
          <ac:chgData name="Hiram Fleitas" userId="e10fcc43-9abd-4aad-af2d-b6bb7d9e18eb" providerId="ADAL" clId="{AD547821-B5F8-40FA-A3DF-B2A703962C7B}" dt="2022-02-12T00:56:45.772" v="44473" actId="571"/>
          <ac:spMkLst>
            <pc:docMk/>
            <pc:sldMk cId="119182308" sldId="2147468716"/>
            <ac:spMk id="130" creationId="{D4E624A4-A184-4B45-B2ED-7557FF153DA2}"/>
          </ac:spMkLst>
        </pc:spChg>
        <pc:spChg chg="mod">
          <ac:chgData name="Hiram Fleitas" userId="e10fcc43-9abd-4aad-af2d-b6bb7d9e18eb" providerId="ADAL" clId="{AD547821-B5F8-40FA-A3DF-B2A703962C7B}" dt="2022-02-12T00:56:45.772" v="44473" actId="571"/>
          <ac:spMkLst>
            <pc:docMk/>
            <pc:sldMk cId="119182308" sldId="2147468716"/>
            <ac:spMk id="131" creationId="{A6B63B37-FE07-40B1-BA21-CD76D7BA6C43}"/>
          </ac:spMkLst>
        </pc:spChg>
        <pc:spChg chg="mod">
          <ac:chgData name="Hiram Fleitas" userId="e10fcc43-9abd-4aad-af2d-b6bb7d9e18eb" providerId="ADAL" clId="{AD547821-B5F8-40FA-A3DF-B2A703962C7B}" dt="2022-02-12T00:56:45.772" v="44473" actId="571"/>
          <ac:spMkLst>
            <pc:docMk/>
            <pc:sldMk cId="119182308" sldId="2147468716"/>
            <ac:spMk id="132" creationId="{CF133886-231B-4696-8DD6-DDF429887E2C}"/>
          </ac:spMkLst>
        </pc:spChg>
        <pc:spChg chg="mod">
          <ac:chgData name="Hiram Fleitas" userId="e10fcc43-9abd-4aad-af2d-b6bb7d9e18eb" providerId="ADAL" clId="{AD547821-B5F8-40FA-A3DF-B2A703962C7B}" dt="2022-02-12T00:56:45.772" v="44473" actId="571"/>
          <ac:spMkLst>
            <pc:docMk/>
            <pc:sldMk cId="119182308" sldId="2147468716"/>
            <ac:spMk id="133" creationId="{351AD2E5-B159-4A4A-BDFB-890ABAFFE5A1}"/>
          </ac:spMkLst>
        </pc:spChg>
        <pc:spChg chg="mod">
          <ac:chgData name="Hiram Fleitas" userId="e10fcc43-9abd-4aad-af2d-b6bb7d9e18eb" providerId="ADAL" clId="{AD547821-B5F8-40FA-A3DF-B2A703962C7B}" dt="2022-02-12T00:56:45.772" v="44473" actId="571"/>
          <ac:spMkLst>
            <pc:docMk/>
            <pc:sldMk cId="119182308" sldId="2147468716"/>
            <ac:spMk id="134" creationId="{F84887A9-8836-45A9-A5A9-A2EBB9899DB4}"/>
          </ac:spMkLst>
        </pc:spChg>
        <pc:spChg chg="mod">
          <ac:chgData name="Hiram Fleitas" userId="e10fcc43-9abd-4aad-af2d-b6bb7d9e18eb" providerId="ADAL" clId="{AD547821-B5F8-40FA-A3DF-B2A703962C7B}" dt="2022-02-12T00:56:45.772" v="44473" actId="571"/>
          <ac:spMkLst>
            <pc:docMk/>
            <pc:sldMk cId="119182308" sldId="2147468716"/>
            <ac:spMk id="135" creationId="{43BAE22E-21BB-4EF4-A3DB-EAC2673E4468}"/>
          </ac:spMkLst>
        </pc:spChg>
        <pc:spChg chg="mod">
          <ac:chgData name="Hiram Fleitas" userId="e10fcc43-9abd-4aad-af2d-b6bb7d9e18eb" providerId="ADAL" clId="{AD547821-B5F8-40FA-A3DF-B2A703962C7B}" dt="2022-02-12T00:56:45.772" v="44473" actId="571"/>
          <ac:spMkLst>
            <pc:docMk/>
            <pc:sldMk cId="119182308" sldId="2147468716"/>
            <ac:spMk id="136" creationId="{45877000-F514-4BCC-956C-0721020528D7}"/>
          </ac:spMkLst>
        </pc:spChg>
        <pc:spChg chg="mod">
          <ac:chgData name="Hiram Fleitas" userId="e10fcc43-9abd-4aad-af2d-b6bb7d9e18eb" providerId="ADAL" clId="{AD547821-B5F8-40FA-A3DF-B2A703962C7B}" dt="2022-02-12T00:56:45.772" v="44473" actId="571"/>
          <ac:spMkLst>
            <pc:docMk/>
            <pc:sldMk cId="119182308" sldId="2147468716"/>
            <ac:spMk id="137" creationId="{4BB5232B-9EA8-4C4F-950E-C1DDE44732D3}"/>
          </ac:spMkLst>
        </pc:spChg>
        <pc:spChg chg="mod">
          <ac:chgData name="Hiram Fleitas" userId="e10fcc43-9abd-4aad-af2d-b6bb7d9e18eb" providerId="ADAL" clId="{AD547821-B5F8-40FA-A3DF-B2A703962C7B}" dt="2022-02-12T00:56:45.772" v="44473" actId="571"/>
          <ac:spMkLst>
            <pc:docMk/>
            <pc:sldMk cId="119182308" sldId="2147468716"/>
            <ac:spMk id="138" creationId="{60482D8F-447F-453C-B9EF-6C62CC5D6864}"/>
          </ac:spMkLst>
        </pc:spChg>
        <pc:spChg chg="mod">
          <ac:chgData name="Hiram Fleitas" userId="e10fcc43-9abd-4aad-af2d-b6bb7d9e18eb" providerId="ADAL" clId="{AD547821-B5F8-40FA-A3DF-B2A703962C7B}" dt="2022-02-12T00:56:45.772" v="44473" actId="571"/>
          <ac:spMkLst>
            <pc:docMk/>
            <pc:sldMk cId="119182308" sldId="2147468716"/>
            <ac:spMk id="139" creationId="{FFBFF975-3302-4A11-A4B4-3C9F896DFB86}"/>
          </ac:spMkLst>
        </pc:spChg>
        <pc:spChg chg="mod">
          <ac:chgData name="Hiram Fleitas" userId="e10fcc43-9abd-4aad-af2d-b6bb7d9e18eb" providerId="ADAL" clId="{AD547821-B5F8-40FA-A3DF-B2A703962C7B}" dt="2022-02-12T00:56:45.772" v="44473" actId="571"/>
          <ac:spMkLst>
            <pc:docMk/>
            <pc:sldMk cId="119182308" sldId="2147468716"/>
            <ac:spMk id="140" creationId="{8F3696B0-8F0D-46C2-969D-6CB59D65036E}"/>
          </ac:spMkLst>
        </pc:spChg>
        <pc:grpChg chg="mod">
          <ac:chgData name="Hiram Fleitas" userId="e10fcc43-9abd-4aad-af2d-b6bb7d9e18eb" providerId="ADAL" clId="{AD547821-B5F8-40FA-A3DF-B2A703962C7B}" dt="2022-02-12T00:58:21.627" v="44495" actId="1076"/>
          <ac:grpSpMkLst>
            <pc:docMk/>
            <pc:sldMk cId="119182308" sldId="2147468716"/>
            <ac:grpSpMk id="13" creationId="{8DC34E55-44E1-4514-A531-92EA83E8D4D4}"/>
          </ac:grpSpMkLst>
        </pc:grpChg>
        <pc:grpChg chg="mod">
          <ac:chgData name="Hiram Fleitas" userId="e10fcc43-9abd-4aad-af2d-b6bb7d9e18eb" providerId="ADAL" clId="{AD547821-B5F8-40FA-A3DF-B2A703962C7B}" dt="2022-02-12T00:58:21.627" v="44495" actId="1076"/>
          <ac:grpSpMkLst>
            <pc:docMk/>
            <pc:sldMk cId="119182308" sldId="2147468716"/>
            <ac:grpSpMk id="22" creationId="{4FB1261D-02FF-4C33-9F0D-43A1865AA259}"/>
          </ac:grpSpMkLst>
        </pc:grpChg>
        <pc:grpChg chg="mod">
          <ac:chgData name="Hiram Fleitas" userId="e10fcc43-9abd-4aad-af2d-b6bb7d9e18eb" providerId="ADAL" clId="{AD547821-B5F8-40FA-A3DF-B2A703962C7B}" dt="2022-02-12T00:58:21.627" v="44495" actId="1076"/>
          <ac:grpSpMkLst>
            <pc:docMk/>
            <pc:sldMk cId="119182308" sldId="2147468716"/>
            <ac:grpSpMk id="34" creationId="{B5FE9245-0CDB-46D9-A92E-19F6B11F9498}"/>
          </ac:grpSpMkLst>
        </pc:grpChg>
        <pc:grpChg chg="mod">
          <ac:chgData name="Hiram Fleitas" userId="e10fcc43-9abd-4aad-af2d-b6bb7d9e18eb" providerId="ADAL" clId="{AD547821-B5F8-40FA-A3DF-B2A703962C7B}" dt="2022-02-12T00:58:21.627" v="44495" actId="1076"/>
          <ac:grpSpMkLst>
            <pc:docMk/>
            <pc:sldMk cId="119182308" sldId="2147468716"/>
            <ac:grpSpMk id="71" creationId="{0E82D0F2-CD1F-48E0-8950-C0D197830D69}"/>
          </ac:grpSpMkLst>
        </pc:grpChg>
        <pc:grpChg chg="mod">
          <ac:chgData name="Hiram Fleitas" userId="e10fcc43-9abd-4aad-af2d-b6bb7d9e18eb" providerId="ADAL" clId="{AD547821-B5F8-40FA-A3DF-B2A703962C7B}" dt="2022-02-12T00:58:21.627" v="44495" actId="1076"/>
          <ac:grpSpMkLst>
            <pc:docMk/>
            <pc:sldMk cId="119182308" sldId="2147468716"/>
            <ac:grpSpMk id="72" creationId="{0CD41F9B-590D-48D8-A7EB-8D65CE310EF8}"/>
          </ac:grpSpMkLst>
        </pc:grpChg>
        <pc:grpChg chg="mod">
          <ac:chgData name="Hiram Fleitas" userId="e10fcc43-9abd-4aad-af2d-b6bb7d9e18eb" providerId="ADAL" clId="{AD547821-B5F8-40FA-A3DF-B2A703962C7B}" dt="2022-02-12T00:58:21.627" v="44495" actId="1076"/>
          <ac:grpSpMkLst>
            <pc:docMk/>
            <pc:sldMk cId="119182308" sldId="2147468716"/>
            <ac:grpSpMk id="73" creationId="{4D9643E7-71F6-41AA-9487-B26651B41F39}"/>
          </ac:grpSpMkLst>
        </pc:grpChg>
        <pc:grpChg chg="mod">
          <ac:chgData name="Hiram Fleitas" userId="e10fcc43-9abd-4aad-af2d-b6bb7d9e18eb" providerId="ADAL" clId="{AD547821-B5F8-40FA-A3DF-B2A703962C7B}" dt="2022-02-12T00:58:21.627" v="44495" actId="1076"/>
          <ac:grpSpMkLst>
            <pc:docMk/>
            <pc:sldMk cId="119182308" sldId="2147468716"/>
            <ac:grpSpMk id="74" creationId="{2A8D96A4-D05B-4BAF-9696-B5053FB690BB}"/>
          </ac:grpSpMkLst>
        </pc:grpChg>
        <pc:grpChg chg="add mod">
          <ac:chgData name="Hiram Fleitas" userId="e10fcc43-9abd-4aad-af2d-b6bb7d9e18eb" providerId="ADAL" clId="{AD547821-B5F8-40FA-A3DF-B2A703962C7B}" dt="2022-02-12T00:56:45.772" v="44473" actId="571"/>
          <ac:grpSpMkLst>
            <pc:docMk/>
            <pc:sldMk cId="119182308" sldId="2147468716"/>
            <ac:grpSpMk id="78" creationId="{F89B7B6C-EE09-46F2-BF6B-782236131B13}"/>
          </ac:grpSpMkLst>
        </pc:grpChg>
        <pc:grpChg chg="mod">
          <ac:chgData name="Hiram Fleitas" userId="e10fcc43-9abd-4aad-af2d-b6bb7d9e18eb" providerId="ADAL" clId="{AD547821-B5F8-40FA-A3DF-B2A703962C7B}" dt="2022-02-12T00:56:45.772" v="44473" actId="571"/>
          <ac:grpSpMkLst>
            <pc:docMk/>
            <pc:sldMk cId="119182308" sldId="2147468716"/>
            <ac:grpSpMk id="80" creationId="{7304B580-3926-4236-9C2F-5C6A3AD517AD}"/>
          </ac:grpSpMkLst>
        </pc:grpChg>
        <pc:grpChg chg="add mod">
          <ac:chgData name="Hiram Fleitas" userId="e10fcc43-9abd-4aad-af2d-b6bb7d9e18eb" providerId="ADAL" clId="{AD547821-B5F8-40FA-A3DF-B2A703962C7B}" dt="2022-02-12T00:56:45.772" v="44473" actId="571"/>
          <ac:grpSpMkLst>
            <pc:docMk/>
            <pc:sldMk cId="119182308" sldId="2147468716"/>
            <ac:grpSpMk id="88" creationId="{5E365220-E461-4500-9D0D-E25BB1772330}"/>
          </ac:grpSpMkLst>
        </pc:grpChg>
        <pc:grpChg chg="mod">
          <ac:chgData name="Hiram Fleitas" userId="e10fcc43-9abd-4aad-af2d-b6bb7d9e18eb" providerId="ADAL" clId="{AD547821-B5F8-40FA-A3DF-B2A703962C7B}" dt="2022-02-12T00:56:45.772" v="44473" actId="571"/>
          <ac:grpSpMkLst>
            <pc:docMk/>
            <pc:sldMk cId="119182308" sldId="2147468716"/>
            <ac:grpSpMk id="90" creationId="{408DCFEC-CD50-4399-A62A-1DC05152A6BB}"/>
          </ac:grpSpMkLst>
        </pc:grpChg>
        <pc:grpChg chg="add mod">
          <ac:chgData name="Hiram Fleitas" userId="e10fcc43-9abd-4aad-af2d-b6bb7d9e18eb" providerId="ADAL" clId="{AD547821-B5F8-40FA-A3DF-B2A703962C7B}" dt="2022-02-12T00:56:45.772" v="44473" actId="571"/>
          <ac:grpSpMkLst>
            <pc:docMk/>
            <pc:sldMk cId="119182308" sldId="2147468716"/>
            <ac:grpSpMk id="99" creationId="{E347A422-CCAE-49AA-8F49-4E9B4410EA5E}"/>
          </ac:grpSpMkLst>
        </pc:grpChg>
        <pc:grpChg chg="add mod">
          <ac:chgData name="Hiram Fleitas" userId="e10fcc43-9abd-4aad-af2d-b6bb7d9e18eb" providerId="ADAL" clId="{AD547821-B5F8-40FA-A3DF-B2A703962C7B}" dt="2022-02-12T00:56:45.772" v="44473" actId="571"/>
          <ac:grpSpMkLst>
            <pc:docMk/>
            <pc:sldMk cId="119182308" sldId="2147468716"/>
            <ac:grpSpMk id="102" creationId="{5F4C1845-8267-47C3-A5C8-6E5EEC4222E8}"/>
          </ac:grpSpMkLst>
        </pc:grpChg>
        <pc:grpChg chg="mod">
          <ac:chgData name="Hiram Fleitas" userId="e10fcc43-9abd-4aad-af2d-b6bb7d9e18eb" providerId="ADAL" clId="{AD547821-B5F8-40FA-A3DF-B2A703962C7B}" dt="2022-02-12T00:56:45.772" v="44473" actId="571"/>
          <ac:grpSpMkLst>
            <pc:docMk/>
            <pc:sldMk cId="119182308" sldId="2147468716"/>
            <ac:grpSpMk id="104" creationId="{388231AE-97B0-4B2F-A35F-945E65E4D460}"/>
          </ac:grpSpMkLst>
        </pc:grpChg>
        <pc:picChg chg="mod">
          <ac:chgData name="Hiram Fleitas" userId="e10fcc43-9abd-4aad-af2d-b6bb7d9e18eb" providerId="ADAL" clId="{AD547821-B5F8-40FA-A3DF-B2A703962C7B}" dt="2022-02-12T00:58:21.627" v="44495" actId="1076"/>
          <ac:picMkLst>
            <pc:docMk/>
            <pc:sldMk cId="119182308" sldId="2147468716"/>
            <ac:picMk id="32" creationId="{0E6AF132-68A4-4024-B7CB-5580BC9CD30A}"/>
          </ac:picMkLst>
        </pc:picChg>
        <pc:picChg chg="mod">
          <ac:chgData name="Hiram Fleitas" userId="e10fcc43-9abd-4aad-af2d-b6bb7d9e18eb" providerId="ADAL" clId="{AD547821-B5F8-40FA-A3DF-B2A703962C7B}" dt="2022-02-12T00:58:21.627" v="44495" actId="1076"/>
          <ac:picMkLst>
            <pc:docMk/>
            <pc:sldMk cId="119182308" sldId="2147468716"/>
            <ac:picMk id="33" creationId="{A7DA4A4E-A089-4412-8957-1EBA30DDAF93}"/>
          </ac:picMkLst>
        </pc:picChg>
        <pc:picChg chg="add mod">
          <ac:chgData name="Hiram Fleitas" userId="e10fcc43-9abd-4aad-af2d-b6bb7d9e18eb" providerId="ADAL" clId="{AD547821-B5F8-40FA-A3DF-B2A703962C7B}" dt="2022-02-12T00:56:45.772" v="44473" actId="571"/>
          <ac:picMkLst>
            <pc:docMk/>
            <pc:sldMk cId="119182308" sldId="2147468716"/>
            <ac:picMk id="76" creationId="{DB7CE296-5DA9-4C2B-B5A9-AB565616B260}"/>
          </ac:picMkLst>
        </pc:picChg>
        <pc:picChg chg="mod">
          <ac:chgData name="Hiram Fleitas" userId="e10fcc43-9abd-4aad-af2d-b6bb7d9e18eb" providerId="ADAL" clId="{AD547821-B5F8-40FA-A3DF-B2A703962C7B}" dt="2022-02-12T00:56:45.772" v="44473" actId="571"/>
          <ac:picMkLst>
            <pc:docMk/>
            <pc:sldMk cId="119182308" sldId="2147468716"/>
            <ac:picMk id="101" creationId="{4BF7C2EF-EE4F-46AF-A663-2BD86F3DB9C8}"/>
          </ac:picMkLst>
        </pc:picChg>
      </pc:sldChg>
      <pc:sldChg chg="add del">
        <pc:chgData name="Hiram Fleitas" userId="e10fcc43-9abd-4aad-af2d-b6bb7d9e18eb" providerId="ADAL" clId="{AD547821-B5F8-40FA-A3DF-B2A703962C7B}" dt="2022-02-12T00:26:00.476" v="44351"/>
        <pc:sldMkLst>
          <pc:docMk/>
          <pc:sldMk cId="1279890017" sldId="2147468716"/>
        </pc:sldMkLst>
      </pc:sldChg>
      <pc:sldChg chg="modSp add mod">
        <pc:chgData name="Hiram Fleitas" userId="e10fcc43-9abd-4aad-af2d-b6bb7d9e18eb" providerId="ADAL" clId="{AD547821-B5F8-40FA-A3DF-B2A703962C7B}" dt="2022-02-12T01:36:39.586" v="44768" actId="20577"/>
        <pc:sldMkLst>
          <pc:docMk/>
          <pc:sldMk cId="1521232776" sldId="2147468716"/>
        </pc:sldMkLst>
        <pc:spChg chg="mod">
          <ac:chgData name="Hiram Fleitas" userId="e10fcc43-9abd-4aad-af2d-b6bb7d9e18eb" providerId="ADAL" clId="{AD547821-B5F8-40FA-A3DF-B2A703962C7B}" dt="2022-02-12T01:36:39.586" v="44768" actId="20577"/>
          <ac:spMkLst>
            <pc:docMk/>
            <pc:sldMk cId="1521232776" sldId="2147468716"/>
            <ac:spMk id="3" creationId="{53D06CAC-6D51-4322-8C35-229C9EF9A954}"/>
          </ac:spMkLst>
        </pc:spChg>
      </pc:sldChg>
      <pc:sldChg chg="new del">
        <pc:chgData name="Hiram Fleitas" userId="e10fcc43-9abd-4aad-af2d-b6bb7d9e18eb" providerId="ADAL" clId="{AD547821-B5F8-40FA-A3DF-B2A703962C7B}" dt="2022-02-12T00:55:37.031" v="44463" actId="680"/>
        <pc:sldMkLst>
          <pc:docMk/>
          <pc:sldMk cId="1709373324" sldId="2147468716"/>
        </pc:sldMkLst>
      </pc:sldChg>
      <pc:sldChg chg="add">
        <pc:chgData name="Hiram Fleitas" userId="e10fcc43-9abd-4aad-af2d-b6bb7d9e18eb" providerId="ADAL" clId="{AD547821-B5F8-40FA-A3DF-B2A703962C7B}" dt="2022-02-12T01:16:14.785" v="44598"/>
        <pc:sldMkLst>
          <pc:docMk/>
          <pc:sldMk cId="3205761310" sldId="2147468717"/>
        </pc:sldMkLst>
      </pc:sldChg>
      <pc:sldChg chg="addSp delSp modSp add mod modAnim">
        <pc:chgData name="Hiram Fleitas" userId="e10fcc43-9abd-4aad-af2d-b6bb7d9e18eb" providerId="ADAL" clId="{AD547821-B5F8-40FA-A3DF-B2A703962C7B}" dt="2022-02-17T01:33:50.716" v="66228" actId="962"/>
        <pc:sldMkLst>
          <pc:docMk/>
          <pc:sldMk cId="2435996607" sldId="2147468718"/>
        </pc:sldMkLst>
        <pc:spChg chg="mod">
          <ac:chgData name="Hiram Fleitas" userId="e10fcc43-9abd-4aad-af2d-b6bb7d9e18eb" providerId="ADAL" clId="{AD547821-B5F8-40FA-A3DF-B2A703962C7B}" dt="2022-02-17T01:29:45.862" v="65946" actId="1076"/>
          <ac:spMkLst>
            <pc:docMk/>
            <pc:sldMk cId="2435996607" sldId="2147468718"/>
            <ac:spMk id="3" creationId="{92492F0B-A6E4-4B17-A45F-713771E8BA89}"/>
          </ac:spMkLst>
        </pc:spChg>
        <pc:spChg chg="mod">
          <ac:chgData name="Hiram Fleitas" userId="e10fcc43-9abd-4aad-af2d-b6bb7d9e18eb" providerId="ADAL" clId="{AD547821-B5F8-40FA-A3DF-B2A703962C7B}" dt="2022-02-17T01:30:10.618" v="65947" actId="408"/>
          <ac:spMkLst>
            <pc:docMk/>
            <pc:sldMk cId="2435996607" sldId="2147468718"/>
            <ac:spMk id="5" creationId="{E6F5B51F-93FD-4571-9DA2-A7A19DB1345F}"/>
          </ac:spMkLst>
        </pc:spChg>
        <pc:spChg chg="mod">
          <ac:chgData name="Hiram Fleitas" userId="e10fcc43-9abd-4aad-af2d-b6bb7d9e18eb" providerId="ADAL" clId="{AD547821-B5F8-40FA-A3DF-B2A703962C7B}" dt="2022-02-17T01:29:45.862" v="65946" actId="1076"/>
          <ac:spMkLst>
            <pc:docMk/>
            <pc:sldMk cId="2435996607" sldId="2147468718"/>
            <ac:spMk id="7" creationId="{06471A0F-14E9-4059-B05A-B536B9052599}"/>
          </ac:spMkLst>
        </pc:spChg>
        <pc:spChg chg="mod">
          <ac:chgData name="Hiram Fleitas" userId="e10fcc43-9abd-4aad-af2d-b6bb7d9e18eb" providerId="ADAL" clId="{AD547821-B5F8-40FA-A3DF-B2A703962C7B}" dt="2022-02-17T01:29:45.862" v="65946" actId="1076"/>
          <ac:spMkLst>
            <pc:docMk/>
            <pc:sldMk cId="2435996607" sldId="2147468718"/>
            <ac:spMk id="13" creationId="{F6CB9811-987D-48F6-914E-DB486D192F96}"/>
          </ac:spMkLst>
        </pc:spChg>
        <pc:spChg chg="mod">
          <ac:chgData name="Hiram Fleitas" userId="e10fcc43-9abd-4aad-af2d-b6bb7d9e18eb" providerId="ADAL" clId="{AD547821-B5F8-40FA-A3DF-B2A703962C7B}" dt="2022-02-17T01:29:45.862" v="65946" actId="1076"/>
          <ac:spMkLst>
            <pc:docMk/>
            <pc:sldMk cId="2435996607" sldId="2147468718"/>
            <ac:spMk id="25" creationId="{241E31BF-70A0-4FC6-90B1-0DCCBC1D040C}"/>
          </ac:spMkLst>
        </pc:spChg>
        <pc:spChg chg="mod">
          <ac:chgData name="Hiram Fleitas" userId="e10fcc43-9abd-4aad-af2d-b6bb7d9e18eb" providerId="ADAL" clId="{AD547821-B5F8-40FA-A3DF-B2A703962C7B}" dt="2022-02-17T01:30:40.531" v="65951" actId="408"/>
          <ac:spMkLst>
            <pc:docMk/>
            <pc:sldMk cId="2435996607" sldId="2147468718"/>
            <ac:spMk id="28" creationId="{C4A2250A-BA97-4EDB-B08C-C21D5345144F}"/>
          </ac:spMkLst>
        </pc:spChg>
        <pc:spChg chg="mod">
          <ac:chgData name="Hiram Fleitas" userId="e10fcc43-9abd-4aad-af2d-b6bb7d9e18eb" providerId="ADAL" clId="{AD547821-B5F8-40FA-A3DF-B2A703962C7B}" dt="2022-02-17T01:29:45.862" v="65946" actId="1076"/>
          <ac:spMkLst>
            <pc:docMk/>
            <pc:sldMk cId="2435996607" sldId="2147468718"/>
            <ac:spMk id="30" creationId="{294F3A44-A581-4825-893F-2C1151F2D556}"/>
          </ac:spMkLst>
        </pc:spChg>
        <pc:spChg chg="mod">
          <ac:chgData name="Hiram Fleitas" userId="e10fcc43-9abd-4aad-af2d-b6bb7d9e18eb" providerId="ADAL" clId="{AD547821-B5F8-40FA-A3DF-B2A703962C7B}" dt="2022-02-17T01:29:45.862" v="65946" actId="1076"/>
          <ac:spMkLst>
            <pc:docMk/>
            <pc:sldMk cId="2435996607" sldId="2147468718"/>
            <ac:spMk id="38" creationId="{CC649BF6-ECB6-4767-BF96-7E7E7DA5F03F}"/>
          </ac:spMkLst>
        </pc:spChg>
        <pc:spChg chg="mod">
          <ac:chgData name="Hiram Fleitas" userId="e10fcc43-9abd-4aad-af2d-b6bb7d9e18eb" providerId="ADAL" clId="{AD547821-B5F8-40FA-A3DF-B2A703962C7B}" dt="2022-02-17T01:30:28.906" v="65950" actId="408"/>
          <ac:spMkLst>
            <pc:docMk/>
            <pc:sldMk cId="2435996607" sldId="2147468718"/>
            <ac:spMk id="40" creationId="{6D173772-856B-488B-9019-1EA40E554862}"/>
          </ac:spMkLst>
        </pc:spChg>
        <pc:spChg chg="mod">
          <ac:chgData name="Hiram Fleitas" userId="e10fcc43-9abd-4aad-af2d-b6bb7d9e18eb" providerId="ADAL" clId="{AD547821-B5F8-40FA-A3DF-B2A703962C7B}" dt="2022-02-17T01:29:45.862" v="65946" actId="1076"/>
          <ac:spMkLst>
            <pc:docMk/>
            <pc:sldMk cId="2435996607" sldId="2147468718"/>
            <ac:spMk id="57" creationId="{9351FA6D-6A96-4D31-B006-05B8B1DCE523}"/>
          </ac:spMkLst>
        </pc:spChg>
        <pc:spChg chg="mod">
          <ac:chgData name="Hiram Fleitas" userId="e10fcc43-9abd-4aad-af2d-b6bb7d9e18eb" providerId="ADAL" clId="{AD547821-B5F8-40FA-A3DF-B2A703962C7B}" dt="2022-02-17T01:29:45.862" v="65946" actId="1076"/>
          <ac:spMkLst>
            <pc:docMk/>
            <pc:sldMk cId="2435996607" sldId="2147468718"/>
            <ac:spMk id="81" creationId="{A8AACED1-09B4-4AF1-A338-714811A2EAA1}"/>
          </ac:spMkLst>
        </pc:spChg>
        <pc:picChg chg="add mod ord">
          <ac:chgData name="Hiram Fleitas" userId="e10fcc43-9abd-4aad-af2d-b6bb7d9e18eb" providerId="ADAL" clId="{AD547821-B5F8-40FA-A3DF-B2A703962C7B}" dt="2022-02-17T01:33:50.716" v="66228" actId="962"/>
          <ac:picMkLst>
            <pc:docMk/>
            <pc:sldMk cId="2435996607" sldId="2147468718"/>
            <ac:picMk id="22" creationId="{F1364997-3655-476A-9727-4CB1D2238E7A}"/>
          </ac:picMkLst>
        </pc:picChg>
        <pc:picChg chg="add del mod modCrop">
          <ac:chgData name="Hiram Fleitas" userId="e10fcc43-9abd-4aad-af2d-b6bb7d9e18eb" providerId="ADAL" clId="{AD547821-B5F8-40FA-A3DF-B2A703962C7B}" dt="2022-02-17T01:33:23.060" v="66194" actId="478"/>
          <ac:picMkLst>
            <pc:docMk/>
            <pc:sldMk cId="2435996607" sldId="2147468718"/>
            <ac:picMk id="69" creationId="{12ADDE11-5A37-4477-989E-2E9A1B57F9DD}"/>
          </ac:picMkLst>
        </pc:picChg>
        <pc:cxnChg chg="mod">
          <ac:chgData name="Hiram Fleitas" userId="e10fcc43-9abd-4aad-af2d-b6bb7d9e18eb" providerId="ADAL" clId="{AD547821-B5F8-40FA-A3DF-B2A703962C7B}" dt="2022-02-17T01:30:10.618" v="65947" actId="408"/>
          <ac:cxnSpMkLst>
            <pc:docMk/>
            <pc:sldMk cId="2435996607" sldId="2147468718"/>
            <ac:cxnSpMk id="9" creationId="{EA1F49DE-A5E6-40CF-97B3-A9EA7C288499}"/>
          </ac:cxnSpMkLst>
        </pc:cxnChg>
        <pc:cxnChg chg="mod">
          <ac:chgData name="Hiram Fleitas" userId="e10fcc43-9abd-4aad-af2d-b6bb7d9e18eb" providerId="ADAL" clId="{AD547821-B5F8-40FA-A3DF-B2A703962C7B}" dt="2022-02-17T01:30:10.618" v="65947" actId="408"/>
          <ac:cxnSpMkLst>
            <pc:docMk/>
            <pc:sldMk cId="2435996607" sldId="2147468718"/>
            <ac:cxnSpMk id="12" creationId="{4EC29DEB-110B-4D80-9EC1-71D818BFDA5B}"/>
          </ac:cxnSpMkLst>
        </pc:cxnChg>
        <pc:cxnChg chg="mod">
          <ac:chgData name="Hiram Fleitas" userId="e10fcc43-9abd-4aad-af2d-b6bb7d9e18eb" providerId="ADAL" clId="{AD547821-B5F8-40FA-A3DF-B2A703962C7B}" dt="2022-02-17T01:29:45.862" v="65946" actId="1076"/>
          <ac:cxnSpMkLst>
            <pc:docMk/>
            <pc:sldMk cId="2435996607" sldId="2147468718"/>
            <ac:cxnSpMk id="59" creationId="{FBC71E66-D9C4-41A6-B154-8B9B2F9AE58F}"/>
          </ac:cxnSpMkLst>
        </pc:cxnChg>
        <pc:cxnChg chg="mod">
          <ac:chgData name="Hiram Fleitas" userId="e10fcc43-9abd-4aad-af2d-b6bb7d9e18eb" providerId="ADAL" clId="{AD547821-B5F8-40FA-A3DF-B2A703962C7B}" dt="2022-02-17T01:31:16.910" v="65981" actId="962"/>
          <ac:cxnSpMkLst>
            <pc:docMk/>
            <pc:sldMk cId="2435996607" sldId="2147468718"/>
            <ac:cxnSpMk id="61" creationId="{7F25DDF6-F7DA-471F-9372-FF6BB72F8080}"/>
          </ac:cxnSpMkLst>
        </pc:cxnChg>
        <pc:cxnChg chg="mod">
          <ac:chgData name="Hiram Fleitas" userId="e10fcc43-9abd-4aad-af2d-b6bb7d9e18eb" providerId="ADAL" clId="{AD547821-B5F8-40FA-A3DF-B2A703962C7B}" dt="2022-02-17T01:31:26.345" v="66011" actId="962"/>
          <ac:cxnSpMkLst>
            <pc:docMk/>
            <pc:sldMk cId="2435996607" sldId="2147468718"/>
            <ac:cxnSpMk id="65" creationId="{CDB1506C-EF78-4A56-8A80-641A83B84146}"/>
          </ac:cxnSpMkLst>
        </pc:cxnChg>
      </pc:sldChg>
      <pc:sldChg chg="addSp delSp modSp add mod">
        <pc:chgData name="Hiram Fleitas" userId="e10fcc43-9abd-4aad-af2d-b6bb7d9e18eb" providerId="ADAL" clId="{AD547821-B5F8-40FA-A3DF-B2A703962C7B}" dt="2022-02-17T01:32:30.217" v="66186" actId="962"/>
        <pc:sldMkLst>
          <pc:docMk/>
          <pc:sldMk cId="2803239086" sldId="2147468719"/>
        </pc:sldMkLst>
        <pc:spChg chg="add del">
          <ac:chgData name="Hiram Fleitas" userId="e10fcc43-9abd-4aad-af2d-b6bb7d9e18eb" providerId="ADAL" clId="{AD547821-B5F8-40FA-A3DF-B2A703962C7B}" dt="2022-02-12T01:21:04.915" v="44603" actId="11529"/>
          <ac:spMkLst>
            <pc:docMk/>
            <pc:sldMk cId="2803239086" sldId="2147468719"/>
            <ac:spMk id="3" creationId="{AD043375-C3D0-46B8-A48F-808931DB72B0}"/>
          </ac:spMkLst>
        </pc:spChg>
        <pc:spChg chg="mod">
          <ac:chgData name="Hiram Fleitas" userId="e10fcc43-9abd-4aad-af2d-b6bb7d9e18eb" providerId="ADAL" clId="{AD547821-B5F8-40FA-A3DF-B2A703962C7B}" dt="2022-02-17T01:32:30.217" v="66186" actId="962"/>
          <ac:spMkLst>
            <pc:docMk/>
            <pc:sldMk cId="2803239086" sldId="2147468719"/>
            <ac:spMk id="7" creationId="{2FA94ABC-9360-49F6-BF2B-4444D60289F5}"/>
          </ac:spMkLst>
        </pc:spChg>
        <pc:picChg chg="mod">
          <ac:chgData name="Hiram Fleitas" userId="e10fcc43-9abd-4aad-af2d-b6bb7d9e18eb" providerId="ADAL" clId="{AD547821-B5F8-40FA-A3DF-B2A703962C7B}" dt="2022-02-17T01:32:05.453" v="66141" actId="962"/>
          <ac:picMkLst>
            <pc:docMk/>
            <pc:sldMk cId="2803239086" sldId="2147468719"/>
            <ac:picMk id="4" creationId="{C8DC4AD4-D3A3-4BE7-B515-76B443B38E2D}"/>
          </ac:picMkLst>
        </pc:picChg>
        <pc:picChg chg="mod">
          <ac:chgData name="Hiram Fleitas" userId="e10fcc43-9abd-4aad-af2d-b6bb7d9e18eb" providerId="ADAL" clId="{AD547821-B5F8-40FA-A3DF-B2A703962C7B}" dt="2022-02-17T01:32:25.202" v="66185" actId="962"/>
          <ac:picMkLst>
            <pc:docMk/>
            <pc:sldMk cId="2803239086" sldId="2147468719"/>
            <ac:picMk id="6" creationId="{1C41BACC-3F92-45ED-AE52-4AB8BB8C269C}"/>
          </ac:picMkLst>
        </pc:picChg>
        <pc:picChg chg="add del mod">
          <ac:chgData name="Hiram Fleitas" userId="e10fcc43-9abd-4aad-af2d-b6bb7d9e18eb" providerId="ADAL" clId="{AD547821-B5F8-40FA-A3DF-B2A703962C7B}" dt="2022-02-12T01:21:45.405" v="44607" actId="931"/>
          <ac:picMkLst>
            <pc:docMk/>
            <pc:sldMk cId="2803239086" sldId="2147468719"/>
            <ac:picMk id="9" creationId="{C030991B-C644-413A-8CBF-A63D96986B64}"/>
          </ac:picMkLst>
        </pc:picChg>
      </pc:sldChg>
      <pc:sldChg chg="modSp add mod">
        <pc:chgData name="Hiram Fleitas" userId="e10fcc43-9abd-4aad-af2d-b6bb7d9e18eb" providerId="ADAL" clId="{AD547821-B5F8-40FA-A3DF-B2A703962C7B}" dt="2022-02-17T02:00:05.681" v="66631" actId="962"/>
        <pc:sldMkLst>
          <pc:docMk/>
          <pc:sldMk cId="2730280497" sldId="2147468720"/>
        </pc:sldMkLst>
        <pc:spChg chg="mod">
          <ac:chgData name="Hiram Fleitas" userId="e10fcc43-9abd-4aad-af2d-b6bb7d9e18eb" providerId="ADAL" clId="{AD547821-B5F8-40FA-A3DF-B2A703962C7B}" dt="2022-02-17T01:59:53.347" v="66598" actId="962"/>
          <ac:spMkLst>
            <pc:docMk/>
            <pc:sldMk cId="2730280497" sldId="2147468720"/>
            <ac:spMk id="6" creationId="{D95B0957-C0D7-4759-A645-C60A9BE529D5}"/>
          </ac:spMkLst>
        </pc:spChg>
        <pc:spChg chg="mod">
          <ac:chgData name="Hiram Fleitas" userId="e10fcc43-9abd-4aad-af2d-b6bb7d9e18eb" providerId="ADAL" clId="{AD547821-B5F8-40FA-A3DF-B2A703962C7B}" dt="2022-02-17T02:00:05.681" v="66631" actId="962"/>
          <ac:spMkLst>
            <pc:docMk/>
            <pc:sldMk cId="2730280497" sldId="2147468720"/>
            <ac:spMk id="18" creationId="{6DFFFA39-F56B-494E-8676-6948276C2472}"/>
          </ac:spMkLst>
        </pc:spChg>
        <pc:picChg chg="mod">
          <ac:chgData name="Hiram Fleitas" userId="e10fcc43-9abd-4aad-af2d-b6bb7d9e18eb" providerId="ADAL" clId="{AD547821-B5F8-40FA-A3DF-B2A703962C7B}" dt="2022-02-17T01:59:42.724" v="66597" actId="962"/>
          <ac:picMkLst>
            <pc:docMk/>
            <pc:sldMk cId="2730280497" sldId="2147468720"/>
            <ac:picMk id="4" creationId="{0A80FFE6-078F-40D8-AAFD-CA19F063635C}"/>
          </ac:picMkLst>
        </pc:picChg>
        <pc:picChg chg="mod">
          <ac:chgData name="Hiram Fleitas" userId="e10fcc43-9abd-4aad-af2d-b6bb7d9e18eb" providerId="ADAL" clId="{AD547821-B5F8-40FA-A3DF-B2A703962C7B}" dt="2022-02-17T02:00:02.472" v="66630" actId="962"/>
          <ac:picMkLst>
            <pc:docMk/>
            <pc:sldMk cId="2730280497" sldId="2147468720"/>
            <ac:picMk id="8" creationId="{A606589F-2BD6-454B-ADBC-010DB7509479}"/>
          </ac:picMkLst>
        </pc:picChg>
      </pc:sldChg>
      <pc:sldChg chg="modSp add mod">
        <pc:chgData name="Hiram Fleitas" userId="e10fcc43-9abd-4aad-af2d-b6bb7d9e18eb" providerId="ADAL" clId="{AD547821-B5F8-40FA-A3DF-B2A703962C7B}" dt="2022-02-12T02:05:13.733" v="45251" actId="20577"/>
        <pc:sldMkLst>
          <pc:docMk/>
          <pc:sldMk cId="20284595" sldId="2147468721"/>
        </pc:sldMkLst>
        <pc:spChg chg="mod">
          <ac:chgData name="Hiram Fleitas" userId="e10fcc43-9abd-4aad-af2d-b6bb7d9e18eb" providerId="ADAL" clId="{AD547821-B5F8-40FA-A3DF-B2A703962C7B}" dt="2022-02-12T02:05:13.733" v="45251" actId="20577"/>
          <ac:spMkLst>
            <pc:docMk/>
            <pc:sldMk cId="20284595" sldId="2147468721"/>
            <ac:spMk id="3" creationId="{99A08D1C-35FB-4AE8-82E6-CEB4BE3BADD5}"/>
          </ac:spMkLst>
        </pc:spChg>
      </pc:sldChg>
      <pc:sldChg chg="new del">
        <pc:chgData name="Hiram Fleitas" userId="e10fcc43-9abd-4aad-af2d-b6bb7d9e18eb" providerId="ADAL" clId="{AD547821-B5F8-40FA-A3DF-B2A703962C7B}" dt="2022-02-12T01:59:15.875" v="45134" actId="47"/>
        <pc:sldMkLst>
          <pc:docMk/>
          <pc:sldMk cId="855160380" sldId="2147468721"/>
        </pc:sldMkLst>
      </pc:sldChg>
      <pc:sldChg chg="add del">
        <pc:chgData name="Hiram Fleitas" userId="e10fcc43-9abd-4aad-af2d-b6bb7d9e18eb" providerId="ADAL" clId="{AD547821-B5F8-40FA-A3DF-B2A703962C7B}" dt="2022-02-12T01:59:23.675" v="45136"/>
        <pc:sldMkLst>
          <pc:docMk/>
          <pc:sldMk cId="2396704777" sldId="2147468721"/>
        </pc:sldMkLst>
      </pc:sldChg>
      <pc:sldChg chg="add del">
        <pc:chgData name="Hiram Fleitas" userId="e10fcc43-9abd-4aad-af2d-b6bb7d9e18eb" providerId="ADAL" clId="{AD547821-B5F8-40FA-A3DF-B2A703962C7B}" dt="2022-02-18T06:33:18.875" v="73599" actId="2696"/>
        <pc:sldMkLst>
          <pc:docMk/>
          <pc:sldMk cId="1360364301" sldId="2147468722"/>
        </pc:sldMkLst>
      </pc:sldChg>
      <pc:sldChg chg="modSp add mod modNotesTx">
        <pc:chgData name="Hiram Fleitas" userId="e10fcc43-9abd-4aad-af2d-b6bb7d9e18eb" providerId="ADAL" clId="{AD547821-B5F8-40FA-A3DF-B2A703962C7B}" dt="2022-02-20T05:54:56.599" v="78345" actId="20577"/>
        <pc:sldMkLst>
          <pc:docMk/>
          <pc:sldMk cId="1171812801" sldId="2147468723"/>
        </pc:sldMkLst>
        <pc:spChg chg="mod">
          <ac:chgData name="Hiram Fleitas" userId="e10fcc43-9abd-4aad-af2d-b6bb7d9e18eb" providerId="ADAL" clId="{AD547821-B5F8-40FA-A3DF-B2A703962C7B}" dt="2022-02-20T05:53:57.029" v="78235" actId="14100"/>
          <ac:spMkLst>
            <pc:docMk/>
            <pc:sldMk cId="1171812801" sldId="2147468723"/>
            <ac:spMk id="3" creationId="{58C1F1DC-9F2E-45AC-9DE0-CD4D0821F3C1}"/>
          </ac:spMkLst>
        </pc:spChg>
      </pc:sldChg>
      <pc:sldChg chg="add">
        <pc:chgData name="Hiram Fleitas" userId="e10fcc43-9abd-4aad-af2d-b6bb7d9e18eb" providerId="ADAL" clId="{AD547821-B5F8-40FA-A3DF-B2A703962C7B}" dt="2022-02-12T05:16:02.403" v="45285"/>
        <pc:sldMkLst>
          <pc:docMk/>
          <pc:sldMk cId="299215154" sldId="2147468724"/>
        </pc:sldMkLst>
      </pc:sldChg>
      <pc:sldChg chg="addSp delSp modSp add mod modNotesTx">
        <pc:chgData name="Hiram Fleitas" userId="e10fcc43-9abd-4aad-af2d-b6bb7d9e18eb" providerId="ADAL" clId="{AD547821-B5F8-40FA-A3DF-B2A703962C7B}" dt="2022-02-20T05:02:06.439" v="77305" actId="14100"/>
        <pc:sldMkLst>
          <pc:docMk/>
          <pc:sldMk cId="1959895463" sldId="2147468725"/>
        </pc:sldMkLst>
        <pc:spChg chg="add mod">
          <ac:chgData name="Hiram Fleitas" userId="e10fcc43-9abd-4aad-af2d-b6bb7d9e18eb" providerId="ADAL" clId="{AD547821-B5F8-40FA-A3DF-B2A703962C7B}" dt="2022-02-20T04:52:11.343" v="77259" actId="1076"/>
          <ac:spMkLst>
            <pc:docMk/>
            <pc:sldMk cId="1959895463" sldId="2147468725"/>
            <ac:spMk id="3" creationId="{A6EBF57D-36B2-46E8-93FF-DF8B90BDA51C}"/>
          </ac:spMkLst>
        </pc:spChg>
        <pc:spChg chg="mod">
          <ac:chgData name="Hiram Fleitas" userId="e10fcc43-9abd-4aad-af2d-b6bb7d9e18eb" providerId="ADAL" clId="{AD547821-B5F8-40FA-A3DF-B2A703962C7B}" dt="2022-02-20T04:52:37.182" v="77261" actId="207"/>
          <ac:spMkLst>
            <pc:docMk/>
            <pc:sldMk cId="1959895463" sldId="2147468725"/>
            <ac:spMk id="5" creationId="{6AAFBDF1-9346-4973-B28F-B3D036325243}"/>
          </ac:spMkLst>
        </pc:spChg>
        <pc:spChg chg="add mod">
          <ac:chgData name="Hiram Fleitas" userId="e10fcc43-9abd-4aad-af2d-b6bb7d9e18eb" providerId="ADAL" clId="{AD547821-B5F8-40FA-A3DF-B2A703962C7B}" dt="2022-02-20T05:02:06.439" v="77305" actId="14100"/>
          <ac:spMkLst>
            <pc:docMk/>
            <pc:sldMk cId="1959895463" sldId="2147468725"/>
            <ac:spMk id="6" creationId="{5C73D50D-02CC-4826-9414-B6110DA1007B}"/>
          </ac:spMkLst>
        </pc:spChg>
        <pc:spChg chg="add mod">
          <ac:chgData name="Hiram Fleitas" userId="e10fcc43-9abd-4aad-af2d-b6bb7d9e18eb" providerId="ADAL" clId="{AD547821-B5F8-40FA-A3DF-B2A703962C7B}" dt="2022-02-20T05:01:42.282" v="77304" actId="207"/>
          <ac:spMkLst>
            <pc:docMk/>
            <pc:sldMk cId="1959895463" sldId="2147468725"/>
            <ac:spMk id="12" creationId="{0167BC7E-0F06-4614-B532-689A676BE192}"/>
          </ac:spMkLst>
        </pc:spChg>
        <pc:spChg chg="add mod">
          <ac:chgData name="Hiram Fleitas" userId="e10fcc43-9abd-4aad-af2d-b6bb7d9e18eb" providerId="ADAL" clId="{AD547821-B5F8-40FA-A3DF-B2A703962C7B}" dt="2022-02-20T05:00:13.944" v="77292" actId="20577"/>
          <ac:spMkLst>
            <pc:docMk/>
            <pc:sldMk cId="1959895463" sldId="2147468725"/>
            <ac:spMk id="14" creationId="{9255EB6C-85FB-4C46-B514-7969CD38CCFE}"/>
          </ac:spMkLst>
        </pc:spChg>
        <pc:spChg chg="add del">
          <ac:chgData name="Hiram Fleitas" userId="e10fcc43-9abd-4aad-af2d-b6bb7d9e18eb" providerId="ADAL" clId="{AD547821-B5F8-40FA-A3DF-B2A703962C7B}" dt="2022-02-20T04:46:03.800" v="77210"/>
          <ac:spMkLst>
            <pc:docMk/>
            <pc:sldMk cId="1959895463" sldId="2147468725"/>
            <ac:spMk id="15" creationId="{14FB90FC-5EAD-4D34-901B-5338D45B120E}"/>
          </ac:spMkLst>
        </pc:spChg>
      </pc:sldChg>
      <pc:sldChg chg="add">
        <pc:chgData name="Hiram Fleitas" userId="e10fcc43-9abd-4aad-af2d-b6bb7d9e18eb" providerId="ADAL" clId="{AD547821-B5F8-40FA-A3DF-B2A703962C7B}" dt="2022-02-12T05:16:02.403" v="45285"/>
        <pc:sldMkLst>
          <pc:docMk/>
          <pc:sldMk cId="2454536003" sldId="2147468726"/>
        </pc:sldMkLst>
      </pc:sldChg>
      <pc:sldChg chg="modSp add mod">
        <pc:chgData name="Hiram Fleitas" userId="e10fcc43-9abd-4aad-af2d-b6bb7d9e18eb" providerId="ADAL" clId="{AD547821-B5F8-40FA-A3DF-B2A703962C7B}" dt="2022-02-17T02:03:45.370" v="67063" actId="962"/>
        <pc:sldMkLst>
          <pc:docMk/>
          <pc:sldMk cId="2460260612" sldId="2147468727"/>
        </pc:sldMkLst>
        <pc:spChg chg="mod">
          <ac:chgData name="Hiram Fleitas" userId="e10fcc43-9abd-4aad-af2d-b6bb7d9e18eb" providerId="ADAL" clId="{AD547821-B5F8-40FA-A3DF-B2A703962C7B}" dt="2022-02-12T05:40:59.729" v="46047" actId="20577"/>
          <ac:spMkLst>
            <pc:docMk/>
            <pc:sldMk cId="2460260612" sldId="2147468727"/>
            <ac:spMk id="31" creationId="{3B94441F-0022-4426-B34C-CF87526CF839}"/>
          </ac:spMkLst>
        </pc:spChg>
        <pc:cxnChg chg="mod">
          <ac:chgData name="Hiram Fleitas" userId="e10fcc43-9abd-4aad-af2d-b6bb7d9e18eb" providerId="ADAL" clId="{AD547821-B5F8-40FA-A3DF-B2A703962C7B}" dt="2022-02-17T02:03:23.653" v="66979" actId="962"/>
          <ac:cxnSpMkLst>
            <pc:docMk/>
            <pc:sldMk cId="2460260612" sldId="2147468727"/>
            <ac:cxnSpMk id="8" creationId="{7DD055FF-BFD5-4B3C-B86C-081A9534F5C9}"/>
          </ac:cxnSpMkLst>
        </pc:cxnChg>
        <pc:cxnChg chg="mod">
          <ac:chgData name="Hiram Fleitas" userId="e10fcc43-9abd-4aad-af2d-b6bb7d9e18eb" providerId="ADAL" clId="{AD547821-B5F8-40FA-A3DF-B2A703962C7B}" dt="2022-02-17T02:03:45.370" v="67063" actId="962"/>
          <ac:cxnSpMkLst>
            <pc:docMk/>
            <pc:sldMk cId="2460260612" sldId="2147468727"/>
            <ac:cxnSpMk id="15" creationId="{116F151B-8EAC-42EF-B3B3-F3A24A3E32A6}"/>
          </ac:cxnSpMkLst>
        </pc:cxnChg>
        <pc:cxnChg chg="mod">
          <ac:chgData name="Hiram Fleitas" userId="e10fcc43-9abd-4aad-af2d-b6bb7d9e18eb" providerId="ADAL" clId="{AD547821-B5F8-40FA-A3DF-B2A703962C7B}" dt="2022-02-17T02:03:36.468" v="67021" actId="962"/>
          <ac:cxnSpMkLst>
            <pc:docMk/>
            <pc:sldMk cId="2460260612" sldId="2147468727"/>
            <ac:cxnSpMk id="16" creationId="{13CA23A1-5899-4489-9BE5-9507F73700F4}"/>
          </ac:cxnSpMkLst>
        </pc:cxnChg>
      </pc:sldChg>
      <pc:sldChg chg="modSp add mod">
        <pc:chgData name="Hiram Fleitas" userId="e10fcc43-9abd-4aad-af2d-b6bb7d9e18eb" providerId="ADAL" clId="{AD547821-B5F8-40FA-A3DF-B2A703962C7B}" dt="2022-02-17T02:05:43.504" v="67181" actId="962"/>
        <pc:sldMkLst>
          <pc:docMk/>
          <pc:sldMk cId="2267671332" sldId="2147468728"/>
        </pc:sldMkLst>
        <pc:spChg chg="mod">
          <ac:chgData name="Hiram Fleitas" userId="e10fcc43-9abd-4aad-af2d-b6bb7d9e18eb" providerId="ADAL" clId="{AD547821-B5F8-40FA-A3DF-B2A703962C7B}" dt="2022-02-17T02:05:24.463" v="67113" actId="962"/>
          <ac:spMkLst>
            <pc:docMk/>
            <pc:sldMk cId="2267671332" sldId="2147468728"/>
            <ac:spMk id="7" creationId="{0DAEC0A4-7D28-43AB-ADB9-717385AA9091}"/>
          </ac:spMkLst>
        </pc:spChg>
        <pc:spChg chg="mod">
          <ac:chgData name="Hiram Fleitas" userId="e10fcc43-9abd-4aad-af2d-b6bb7d9e18eb" providerId="ADAL" clId="{AD547821-B5F8-40FA-A3DF-B2A703962C7B}" dt="2022-02-17T02:05:43.504" v="67181" actId="962"/>
          <ac:spMkLst>
            <pc:docMk/>
            <pc:sldMk cId="2267671332" sldId="2147468728"/>
            <ac:spMk id="9" creationId="{1014D5DD-525F-4C77-A6BB-18140E1DDB00}"/>
          </ac:spMkLst>
        </pc:spChg>
      </pc:sldChg>
      <pc:sldChg chg="modSp add mod">
        <pc:chgData name="Hiram Fleitas" userId="e10fcc43-9abd-4aad-af2d-b6bb7d9e18eb" providerId="ADAL" clId="{AD547821-B5F8-40FA-A3DF-B2A703962C7B}" dt="2022-02-17T02:07:15.610" v="67365" actId="962"/>
        <pc:sldMkLst>
          <pc:docMk/>
          <pc:sldMk cId="1885416042" sldId="2147468729"/>
        </pc:sldMkLst>
        <pc:picChg chg="mod">
          <ac:chgData name="Hiram Fleitas" userId="e10fcc43-9abd-4aad-af2d-b6bb7d9e18eb" providerId="ADAL" clId="{AD547821-B5F8-40FA-A3DF-B2A703962C7B}" dt="2022-02-17T02:06:21.330" v="67259" actId="962"/>
          <ac:picMkLst>
            <pc:docMk/>
            <pc:sldMk cId="1885416042" sldId="2147468729"/>
            <ac:picMk id="20" creationId="{AC4F2840-C339-4CFC-A696-06EABC282FBA}"/>
          </ac:picMkLst>
        </pc:picChg>
        <pc:picChg chg="mod">
          <ac:chgData name="Hiram Fleitas" userId="e10fcc43-9abd-4aad-af2d-b6bb7d9e18eb" providerId="ADAL" clId="{AD547821-B5F8-40FA-A3DF-B2A703962C7B}" dt="2022-02-17T02:05:59.079" v="67207" actId="962"/>
          <ac:picMkLst>
            <pc:docMk/>
            <pc:sldMk cId="1885416042" sldId="2147468729"/>
            <ac:picMk id="21" creationId="{D4E85653-0A32-4C8F-BA3D-1EDF8E68C530}"/>
          </ac:picMkLst>
        </pc:picChg>
        <pc:picChg chg="mod">
          <ac:chgData name="Hiram Fleitas" userId="e10fcc43-9abd-4aad-af2d-b6bb7d9e18eb" providerId="ADAL" clId="{AD547821-B5F8-40FA-A3DF-B2A703962C7B}" dt="2022-02-17T02:06:28.792" v="67273" actId="962"/>
          <ac:picMkLst>
            <pc:docMk/>
            <pc:sldMk cId="1885416042" sldId="2147468729"/>
            <ac:picMk id="22" creationId="{7E8B2D6C-E5D5-4623-B10E-BB9C4812BBFF}"/>
          </ac:picMkLst>
        </pc:picChg>
        <pc:picChg chg="mod">
          <ac:chgData name="Hiram Fleitas" userId="e10fcc43-9abd-4aad-af2d-b6bb7d9e18eb" providerId="ADAL" clId="{AD547821-B5F8-40FA-A3DF-B2A703962C7B}" dt="2022-02-17T02:06:44.975" v="67311" actId="962"/>
          <ac:picMkLst>
            <pc:docMk/>
            <pc:sldMk cId="1885416042" sldId="2147468729"/>
            <ac:picMk id="23" creationId="{EDFD1909-C5AE-41EC-AECA-0E51EAF3D669}"/>
          </ac:picMkLst>
        </pc:picChg>
        <pc:picChg chg="mod">
          <ac:chgData name="Hiram Fleitas" userId="e10fcc43-9abd-4aad-af2d-b6bb7d9e18eb" providerId="ADAL" clId="{AD547821-B5F8-40FA-A3DF-B2A703962C7B}" dt="2022-02-17T02:07:09.937" v="67361" actId="962"/>
          <ac:picMkLst>
            <pc:docMk/>
            <pc:sldMk cId="1885416042" sldId="2147468729"/>
            <ac:picMk id="29" creationId="{322FB248-C085-47F9-856B-15CDF356D540}"/>
          </ac:picMkLst>
        </pc:picChg>
        <pc:picChg chg="mod">
          <ac:chgData name="Hiram Fleitas" userId="e10fcc43-9abd-4aad-af2d-b6bb7d9e18eb" providerId="ADAL" clId="{AD547821-B5F8-40FA-A3DF-B2A703962C7B}" dt="2022-02-17T02:07:05.825" v="67359" actId="962"/>
          <ac:picMkLst>
            <pc:docMk/>
            <pc:sldMk cId="1885416042" sldId="2147468729"/>
            <ac:picMk id="30" creationId="{61EFDB0C-308F-4223-AE5F-78326B29593D}"/>
          </ac:picMkLst>
        </pc:picChg>
        <pc:picChg chg="mod">
          <ac:chgData name="Hiram Fleitas" userId="e10fcc43-9abd-4aad-af2d-b6bb7d9e18eb" providerId="ADAL" clId="{AD547821-B5F8-40FA-A3DF-B2A703962C7B}" dt="2022-02-17T02:07:13.320" v="67363" actId="962"/>
          <ac:picMkLst>
            <pc:docMk/>
            <pc:sldMk cId="1885416042" sldId="2147468729"/>
            <ac:picMk id="31" creationId="{A771D799-6909-4F52-80C6-0621A5B4D0FC}"/>
          </ac:picMkLst>
        </pc:picChg>
        <pc:picChg chg="mod">
          <ac:chgData name="Hiram Fleitas" userId="e10fcc43-9abd-4aad-af2d-b6bb7d9e18eb" providerId="ADAL" clId="{AD547821-B5F8-40FA-A3DF-B2A703962C7B}" dt="2022-02-17T02:07:15.610" v="67365" actId="962"/>
          <ac:picMkLst>
            <pc:docMk/>
            <pc:sldMk cId="1885416042" sldId="2147468729"/>
            <ac:picMk id="32" creationId="{EF8DEAF0-0162-47DD-8065-A4F9A94FE7E3}"/>
          </ac:picMkLst>
        </pc:picChg>
      </pc:sldChg>
      <pc:sldChg chg="add">
        <pc:chgData name="Hiram Fleitas" userId="e10fcc43-9abd-4aad-af2d-b6bb7d9e18eb" providerId="ADAL" clId="{AD547821-B5F8-40FA-A3DF-B2A703962C7B}" dt="2022-02-12T05:16:02.403" v="45285"/>
        <pc:sldMkLst>
          <pc:docMk/>
          <pc:sldMk cId="1277108761" sldId="2147468730"/>
        </pc:sldMkLst>
      </pc:sldChg>
      <pc:sldChg chg="modSp add mod">
        <pc:chgData name="Hiram Fleitas" userId="e10fcc43-9abd-4aad-af2d-b6bb7d9e18eb" providerId="ADAL" clId="{AD547821-B5F8-40FA-A3DF-B2A703962C7B}" dt="2022-02-17T02:07:31.900" v="67367" actId="962"/>
        <pc:sldMkLst>
          <pc:docMk/>
          <pc:sldMk cId="3747661337" sldId="2147468731"/>
        </pc:sldMkLst>
        <pc:spChg chg="mod">
          <ac:chgData name="Hiram Fleitas" userId="e10fcc43-9abd-4aad-af2d-b6bb7d9e18eb" providerId="ADAL" clId="{AD547821-B5F8-40FA-A3DF-B2A703962C7B}" dt="2022-02-17T02:07:26.489" v="67366" actId="962"/>
          <ac:spMkLst>
            <pc:docMk/>
            <pc:sldMk cId="3747661337" sldId="2147468731"/>
            <ac:spMk id="39" creationId="{0BD9F15C-CA2E-47FA-A544-BD0B7D1E0835}"/>
          </ac:spMkLst>
        </pc:spChg>
        <pc:spChg chg="mod">
          <ac:chgData name="Hiram Fleitas" userId="e10fcc43-9abd-4aad-af2d-b6bb7d9e18eb" providerId="ADAL" clId="{AD547821-B5F8-40FA-A3DF-B2A703962C7B}" dt="2022-02-17T02:07:31.900" v="67367" actId="962"/>
          <ac:spMkLst>
            <pc:docMk/>
            <pc:sldMk cId="3747661337" sldId="2147468731"/>
            <ac:spMk id="41" creationId="{D4BF11CA-C391-4B61-AAB9-21AB3C433231}"/>
          </ac:spMkLst>
        </pc:spChg>
      </pc:sldChg>
      <pc:sldChg chg="add">
        <pc:chgData name="Hiram Fleitas" userId="e10fcc43-9abd-4aad-af2d-b6bb7d9e18eb" providerId="ADAL" clId="{AD547821-B5F8-40FA-A3DF-B2A703962C7B}" dt="2022-02-12T05:16:02.403" v="45285"/>
        <pc:sldMkLst>
          <pc:docMk/>
          <pc:sldMk cId="1427613559" sldId="2147468732"/>
        </pc:sldMkLst>
      </pc:sldChg>
      <pc:sldChg chg="add del">
        <pc:chgData name="Hiram Fleitas" userId="e10fcc43-9abd-4aad-af2d-b6bb7d9e18eb" providerId="ADAL" clId="{AD547821-B5F8-40FA-A3DF-B2A703962C7B}" dt="2022-02-12T05:18:31.310" v="45296"/>
        <pc:sldMkLst>
          <pc:docMk/>
          <pc:sldMk cId="1540467115" sldId="2147468733"/>
        </pc:sldMkLst>
      </pc:sldChg>
      <pc:sldChg chg="addSp delSp modSp add mod modNotesTx">
        <pc:chgData name="Hiram Fleitas" userId="e10fcc43-9abd-4aad-af2d-b6bb7d9e18eb" providerId="ADAL" clId="{AD547821-B5F8-40FA-A3DF-B2A703962C7B}" dt="2022-02-19T19:10:32.106" v="74146" actId="20577"/>
        <pc:sldMkLst>
          <pc:docMk/>
          <pc:sldMk cId="3049329096" sldId="2147468733"/>
        </pc:sldMkLst>
        <pc:spChg chg="del mod">
          <ac:chgData name="Hiram Fleitas" userId="e10fcc43-9abd-4aad-af2d-b6bb7d9e18eb" providerId="ADAL" clId="{AD547821-B5F8-40FA-A3DF-B2A703962C7B}" dt="2022-02-12T05:18:53.812" v="45307"/>
          <ac:spMkLst>
            <pc:docMk/>
            <pc:sldMk cId="3049329096" sldId="2147468733"/>
            <ac:spMk id="3" creationId="{99A08D1C-35FB-4AE8-82E6-CEB4BE3BADD5}"/>
          </ac:spMkLst>
        </pc:spChg>
        <pc:spChg chg="add mod">
          <ac:chgData name="Hiram Fleitas" userId="e10fcc43-9abd-4aad-af2d-b6bb7d9e18eb" providerId="ADAL" clId="{AD547821-B5F8-40FA-A3DF-B2A703962C7B}" dt="2022-02-19T06:36:44.440" v="73829" actId="6549"/>
          <ac:spMkLst>
            <pc:docMk/>
            <pc:sldMk cId="3049329096" sldId="2147468733"/>
            <ac:spMk id="4" creationId="{94C1E141-07C0-40C2-AC09-26CD1F548598}"/>
          </ac:spMkLst>
        </pc:spChg>
        <pc:spChg chg="add mod">
          <ac:chgData name="Hiram Fleitas" userId="e10fcc43-9abd-4aad-af2d-b6bb7d9e18eb" providerId="ADAL" clId="{AD547821-B5F8-40FA-A3DF-B2A703962C7B}" dt="2022-02-19T19:10:32.106" v="74146" actId="20577"/>
          <ac:spMkLst>
            <pc:docMk/>
            <pc:sldMk cId="3049329096" sldId="2147468733"/>
            <ac:spMk id="6" creationId="{AF2893F0-6E81-48D3-93F9-12BEE8FBC5A8}"/>
          </ac:spMkLst>
        </pc:spChg>
        <pc:spChg chg="mod">
          <ac:chgData name="Hiram Fleitas" userId="e10fcc43-9abd-4aad-af2d-b6bb7d9e18eb" providerId="ADAL" clId="{AD547821-B5F8-40FA-A3DF-B2A703962C7B}" dt="2022-02-18T22:29:29.044" v="73781" actId="20577"/>
          <ac:spMkLst>
            <pc:docMk/>
            <pc:sldMk cId="3049329096" sldId="2147468733"/>
            <ac:spMk id="7" creationId="{B14958DC-35F9-4BEE-A869-E2D311E538DD}"/>
          </ac:spMkLst>
        </pc:spChg>
      </pc:sldChg>
      <pc:sldChg chg="add del">
        <pc:chgData name="Hiram Fleitas" userId="e10fcc43-9abd-4aad-af2d-b6bb7d9e18eb" providerId="ADAL" clId="{AD547821-B5F8-40FA-A3DF-B2A703962C7B}" dt="2022-02-12T05:20:06.122" v="45317"/>
        <pc:sldMkLst>
          <pc:docMk/>
          <pc:sldMk cId="497445630" sldId="2147468734"/>
        </pc:sldMkLst>
      </pc:sldChg>
      <pc:sldChg chg="delSp modSp add mod modNotesTx">
        <pc:chgData name="Hiram Fleitas" userId="e10fcc43-9abd-4aad-af2d-b6bb7d9e18eb" providerId="ADAL" clId="{AD547821-B5F8-40FA-A3DF-B2A703962C7B}" dt="2022-02-12T05:20:44.349" v="45343" actId="478"/>
        <pc:sldMkLst>
          <pc:docMk/>
          <pc:sldMk cId="1500258861" sldId="2147468734"/>
        </pc:sldMkLst>
        <pc:spChg chg="mod">
          <ac:chgData name="Hiram Fleitas" userId="e10fcc43-9abd-4aad-af2d-b6bb7d9e18eb" providerId="ADAL" clId="{AD547821-B5F8-40FA-A3DF-B2A703962C7B}" dt="2022-02-12T05:20:39.755" v="45342" actId="6549"/>
          <ac:spMkLst>
            <pc:docMk/>
            <pc:sldMk cId="1500258861" sldId="2147468734"/>
            <ac:spMk id="4" creationId="{94C1E141-07C0-40C2-AC09-26CD1F548598}"/>
          </ac:spMkLst>
        </pc:spChg>
        <pc:spChg chg="del">
          <ac:chgData name="Hiram Fleitas" userId="e10fcc43-9abd-4aad-af2d-b6bb7d9e18eb" providerId="ADAL" clId="{AD547821-B5F8-40FA-A3DF-B2A703962C7B}" dt="2022-02-12T05:20:44.349" v="45343" actId="478"/>
          <ac:spMkLst>
            <pc:docMk/>
            <pc:sldMk cId="1500258861" sldId="2147468734"/>
            <ac:spMk id="6" creationId="{AF2893F0-6E81-48D3-93F9-12BEE8FBC5A8}"/>
          </ac:spMkLst>
        </pc:spChg>
        <pc:spChg chg="mod">
          <ac:chgData name="Hiram Fleitas" userId="e10fcc43-9abd-4aad-af2d-b6bb7d9e18eb" providerId="ADAL" clId="{AD547821-B5F8-40FA-A3DF-B2A703962C7B}" dt="2022-02-12T05:20:21.500" v="45325" actId="6549"/>
          <ac:spMkLst>
            <pc:docMk/>
            <pc:sldMk cId="1500258861" sldId="2147468734"/>
            <ac:spMk id="7" creationId="{B14958DC-35F9-4BEE-A869-E2D311E538DD}"/>
          </ac:spMkLst>
        </pc:spChg>
      </pc:sldChg>
      <pc:sldChg chg="addSp modSp new mod modNotesTx">
        <pc:chgData name="Hiram Fleitas" userId="e10fcc43-9abd-4aad-af2d-b6bb7d9e18eb" providerId="ADAL" clId="{AD547821-B5F8-40FA-A3DF-B2A703962C7B}" dt="2022-02-12T05:36:31.380" v="45753" actId="6549"/>
        <pc:sldMkLst>
          <pc:docMk/>
          <pc:sldMk cId="1564838406" sldId="2147468735"/>
        </pc:sldMkLst>
        <pc:spChg chg="mod">
          <ac:chgData name="Hiram Fleitas" userId="e10fcc43-9abd-4aad-af2d-b6bb7d9e18eb" providerId="ADAL" clId="{AD547821-B5F8-40FA-A3DF-B2A703962C7B}" dt="2022-02-12T05:36:18.899" v="45740" actId="20577"/>
          <ac:spMkLst>
            <pc:docMk/>
            <pc:sldMk cId="1564838406" sldId="2147468735"/>
            <ac:spMk id="2" creationId="{F30C6C9D-3FA3-4CBC-9699-3DF226365249}"/>
          </ac:spMkLst>
        </pc:spChg>
        <pc:spChg chg="add mod">
          <ac:chgData name="Hiram Fleitas" userId="e10fcc43-9abd-4aad-af2d-b6bb7d9e18eb" providerId="ADAL" clId="{AD547821-B5F8-40FA-A3DF-B2A703962C7B}" dt="2022-02-12T05:35:55.052" v="45725" actId="20577"/>
          <ac:spMkLst>
            <pc:docMk/>
            <pc:sldMk cId="1564838406" sldId="2147468735"/>
            <ac:spMk id="3" creationId="{106DFF4B-5FB9-44C2-A308-2E5CE3A5EE40}"/>
          </ac:spMkLst>
        </pc:spChg>
      </pc:sldChg>
      <pc:sldChg chg="addSp modSp add mod modNotesTx">
        <pc:chgData name="Hiram Fleitas" userId="e10fcc43-9abd-4aad-af2d-b6bb7d9e18eb" providerId="ADAL" clId="{AD547821-B5F8-40FA-A3DF-B2A703962C7B}" dt="2022-02-12T05:58:30.901" v="46396" actId="20577"/>
        <pc:sldMkLst>
          <pc:docMk/>
          <pc:sldMk cId="772795722" sldId="2147468736"/>
        </pc:sldMkLst>
        <pc:spChg chg="mod">
          <ac:chgData name="Hiram Fleitas" userId="e10fcc43-9abd-4aad-af2d-b6bb7d9e18eb" providerId="ADAL" clId="{AD547821-B5F8-40FA-A3DF-B2A703962C7B}" dt="2022-02-12T05:37:30.549" v="45762" actId="20577"/>
          <ac:spMkLst>
            <pc:docMk/>
            <pc:sldMk cId="772795722" sldId="2147468736"/>
            <ac:spMk id="2" creationId="{F30C6C9D-3FA3-4CBC-9699-3DF226365249}"/>
          </ac:spMkLst>
        </pc:spChg>
        <pc:spChg chg="mod">
          <ac:chgData name="Hiram Fleitas" userId="e10fcc43-9abd-4aad-af2d-b6bb7d9e18eb" providerId="ADAL" clId="{AD547821-B5F8-40FA-A3DF-B2A703962C7B}" dt="2022-02-12T05:58:30.901" v="46396" actId="20577"/>
          <ac:spMkLst>
            <pc:docMk/>
            <pc:sldMk cId="772795722" sldId="2147468736"/>
            <ac:spMk id="3" creationId="{106DFF4B-5FB9-44C2-A308-2E5CE3A5EE40}"/>
          </ac:spMkLst>
        </pc:spChg>
        <pc:spChg chg="add">
          <ac:chgData name="Hiram Fleitas" userId="e10fcc43-9abd-4aad-af2d-b6bb7d9e18eb" providerId="ADAL" clId="{AD547821-B5F8-40FA-A3DF-B2A703962C7B}" dt="2022-02-12T05:41:07.231" v="46048" actId="22"/>
          <ac:spMkLst>
            <pc:docMk/>
            <pc:sldMk cId="772795722" sldId="2147468736"/>
            <ac:spMk id="5" creationId="{92F7504D-48B9-4F1B-9699-5A20DA97FDB9}"/>
          </ac:spMkLst>
        </pc:spChg>
      </pc:sldChg>
      <pc:sldChg chg="addSp delSp modSp add mod modNotesTx">
        <pc:chgData name="Hiram Fleitas" userId="e10fcc43-9abd-4aad-af2d-b6bb7d9e18eb" providerId="ADAL" clId="{AD547821-B5F8-40FA-A3DF-B2A703962C7B}" dt="2022-02-12T06:21:14.816" v="46961" actId="1076"/>
        <pc:sldMkLst>
          <pc:docMk/>
          <pc:sldMk cId="844665903" sldId="2147468737"/>
        </pc:sldMkLst>
        <pc:spChg chg="mod">
          <ac:chgData name="Hiram Fleitas" userId="e10fcc43-9abd-4aad-af2d-b6bb7d9e18eb" providerId="ADAL" clId="{AD547821-B5F8-40FA-A3DF-B2A703962C7B}" dt="2022-02-12T06:00:32.847" v="46407" actId="20577"/>
          <ac:spMkLst>
            <pc:docMk/>
            <pc:sldMk cId="844665903" sldId="2147468737"/>
            <ac:spMk id="2" creationId="{F30C6C9D-3FA3-4CBC-9699-3DF226365249}"/>
          </ac:spMkLst>
        </pc:spChg>
        <pc:spChg chg="mod">
          <ac:chgData name="Hiram Fleitas" userId="e10fcc43-9abd-4aad-af2d-b6bb7d9e18eb" providerId="ADAL" clId="{AD547821-B5F8-40FA-A3DF-B2A703962C7B}" dt="2022-02-12T06:09:12.404" v="46815" actId="20577"/>
          <ac:spMkLst>
            <pc:docMk/>
            <pc:sldMk cId="844665903" sldId="2147468737"/>
            <ac:spMk id="3" creationId="{106DFF4B-5FB9-44C2-A308-2E5CE3A5EE40}"/>
          </ac:spMkLst>
        </pc:spChg>
        <pc:spChg chg="add del mod">
          <ac:chgData name="Hiram Fleitas" userId="e10fcc43-9abd-4aad-af2d-b6bb7d9e18eb" providerId="ADAL" clId="{AD547821-B5F8-40FA-A3DF-B2A703962C7B}" dt="2022-02-12T06:12:11.478" v="46852" actId="21"/>
          <ac:spMkLst>
            <pc:docMk/>
            <pc:sldMk cId="844665903" sldId="2147468737"/>
            <ac:spMk id="5" creationId="{92F7504D-48B9-4F1B-9699-5A20DA97FDB9}"/>
          </ac:spMkLst>
        </pc:spChg>
        <pc:spChg chg="add del mod">
          <ac:chgData name="Hiram Fleitas" userId="e10fcc43-9abd-4aad-af2d-b6bb7d9e18eb" providerId="ADAL" clId="{AD547821-B5F8-40FA-A3DF-B2A703962C7B}" dt="2022-02-12T06:10:01.623" v="46819" actId="478"/>
          <ac:spMkLst>
            <pc:docMk/>
            <pc:sldMk cId="844665903" sldId="2147468737"/>
            <ac:spMk id="6" creationId="{9775B811-3A11-4B82-A6FA-CB5A2726A3A1}"/>
          </ac:spMkLst>
        </pc:spChg>
        <pc:spChg chg="add mod">
          <ac:chgData name="Hiram Fleitas" userId="e10fcc43-9abd-4aad-af2d-b6bb7d9e18eb" providerId="ADAL" clId="{AD547821-B5F8-40FA-A3DF-B2A703962C7B}" dt="2022-02-12T06:21:14.816" v="46961" actId="1076"/>
          <ac:spMkLst>
            <pc:docMk/>
            <pc:sldMk cId="844665903" sldId="2147468737"/>
            <ac:spMk id="8" creationId="{FD0A4B80-01AB-4986-AC3B-582D2BF570F0}"/>
          </ac:spMkLst>
        </pc:spChg>
        <pc:spChg chg="add mod">
          <ac:chgData name="Hiram Fleitas" userId="e10fcc43-9abd-4aad-af2d-b6bb7d9e18eb" providerId="ADAL" clId="{AD547821-B5F8-40FA-A3DF-B2A703962C7B}" dt="2022-02-12T06:21:14.816" v="46961" actId="1076"/>
          <ac:spMkLst>
            <pc:docMk/>
            <pc:sldMk cId="844665903" sldId="2147468737"/>
            <ac:spMk id="10" creationId="{F08BD6DA-4FAB-49C0-B28F-8DE0DBB65A6E}"/>
          </ac:spMkLst>
        </pc:spChg>
        <pc:spChg chg="add del mod">
          <ac:chgData name="Hiram Fleitas" userId="e10fcc43-9abd-4aad-af2d-b6bb7d9e18eb" providerId="ADAL" clId="{AD547821-B5F8-40FA-A3DF-B2A703962C7B}" dt="2022-02-12T06:20:51.134" v="46957" actId="478"/>
          <ac:spMkLst>
            <pc:docMk/>
            <pc:sldMk cId="844665903" sldId="2147468737"/>
            <ac:spMk id="12" creationId="{AA631705-E09B-4A46-B3AC-2C736A49B5ED}"/>
          </ac:spMkLst>
        </pc:spChg>
        <pc:spChg chg="add del">
          <ac:chgData name="Hiram Fleitas" userId="e10fcc43-9abd-4aad-af2d-b6bb7d9e18eb" providerId="ADAL" clId="{AD547821-B5F8-40FA-A3DF-B2A703962C7B}" dt="2022-02-12T06:13:33.726" v="46870"/>
          <ac:spMkLst>
            <pc:docMk/>
            <pc:sldMk cId="844665903" sldId="2147468737"/>
            <ac:spMk id="13" creationId="{D8E61D42-BD0C-4B0F-91CB-0E9BA5BA07B1}"/>
          </ac:spMkLst>
        </pc:spChg>
      </pc:sldChg>
      <pc:sldChg chg="add del">
        <pc:chgData name="Hiram Fleitas" userId="e10fcc43-9abd-4aad-af2d-b6bb7d9e18eb" providerId="ADAL" clId="{AD547821-B5F8-40FA-A3DF-B2A703962C7B}" dt="2022-02-13T00:24:23.569" v="47342" actId="2696"/>
        <pc:sldMkLst>
          <pc:docMk/>
          <pc:sldMk cId="2844587644" sldId="2147468738"/>
        </pc:sldMkLst>
      </pc:sldChg>
      <pc:sldChg chg="addSp delSp modSp add mod modClrScheme chgLayout modNotesTx">
        <pc:chgData name="Hiram Fleitas" userId="e10fcc43-9abd-4aad-af2d-b6bb7d9e18eb" providerId="ADAL" clId="{AD547821-B5F8-40FA-A3DF-B2A703962C7B}" dt="2022-02-20T05:42:47.723" v="77900" actId="20577"/>
        <pc:sldMkLst>
          <pc:docMk/>
          <pc:sldMk cId="2688598610" sldId="2147468739"/>
        </pc:sldMkLst>
        <pc:spChg chg="mod">
          <ac:chgData name="Hiram Fleitas" userId="e10fcc43-9abd-4aad-af2d-b6bb7d9e18eb" providerId="ADAL" clId="{AD547821-B5F8-40FA-A3DF-B2A703962C7B}" dt="2022-02-13T01:06:49.367" v="48045" actId="1076"/>
          <ac:spMkLst>
            <pc:docMk/>
            <pc:sldMk cId="2688598610" sldId="2147468739"/>
            <ac:spMk id="2" creationId="{F30C6C9D-3FA3-4CBC-9699-3DF226365249}"/>
          </ac:spMkLst>
        </pc:spChg>
        <pc:spChg chg="add del">
          <ac:chgData name="Hiram Fleitas" userId="e10fcc43-9abd-4aad-af2d-b6bb7d9e18eb" providerId="ADAL" clId="{AD547821-B5F8-40FA-A3DF-B2A703962C7B}" dt="2022-02-12T07:07:54.097" v="47013" actId="478"/>
          <ac:spMkLst>
            <pc:docMk/>
            <pc:sldMk cId="2688598610" sldId="2147468739"/>
            <ac:spMk id="3" creationId="{106DFF4B-5FB9-44C2-A308-2E5CE3A5EE40}"/>
          </ac:spMkLst>
        </pc:spChg>
        <pc:spChg chg="add mod">
          <ac:chgData name="Hiram Fleitas" userId="e10fcc43-9abd-4aad-af2d-b6bb7d9e18eb" providerId="ADAL" clId="{AD547821-B5F8-40FA-A3DF-B2A703962C7B}" dt="2022-02-13T01:06:39.109" v="48044" actId="1076"/>
          <ac:spMkLst>
            <pc:docMk/>
            <pc:sldMk cId="2688598610" sldId="2147468739"/>
            <ac:spMk id="3" creationId="{949EEA60-5ABC-4A91-81B9-F220C68899DB}"/>
          </ac:spMkLst>
        </pc:spChg>
        <pc:spChg chg="add mod">
          <ac:chgData name="Hiram Fleitas" userId="e10fcc43-9abd-4aad-af2d-b6bb7d9e18eb" providerId="ADAL" clId="{AD547821-B5F8-40FA-A3DF-B2A703962C7B}" dt="2022-02-20T05:42:47.723" v="77900" actId="20577"/>
          <ac:spMkLst>
            <pc:docMk/>
            <pc:sldMk cId="2688598610" sldId="2147468739"/>
            <ac:spMk id="4" creationId="{6DE80F04-4038-42D8-847B-43D1EB65435D}"/>
          </ac:spMkLst>
        </pc:spChg>
        <pc:spChg chg="del">
          <ac:chgData name="Hiram Fleitas" userId="e10fcc43-9abd-4aad-af2d-b6bb7d9e18eb" providerId="ADAL" clId="{AD547821-B5F8-40FA-A3DF-B2A703962C7B}" dt="2022-02-12T07:07:57.316" v="47014" actId="478"/>
          <ac:spMkLst>
            <pc:docMk/>
            <pc:sldMk cId="2688598610" sldId="2147468739"/>
            <ac:spMk id="5" creationId="{92F7504D-48B9-4F1B-9699-5A20DA97FDB9}"/>
          </ac:spMkLst>
        </pc:spChg>
        <pc:spChg chg="add mod">
          <ac:chgData name="Hiram Fleitas" userId="e10fcc43-9abd-4aad-af2d-b6bb7d9e18eb" providerId="ADAL" clId="{AD547821-B5F8-40FA-A3DF-B2A703962C7B}" dt="2022-02-17T03:35:50.074" v="69385" actId="20577"/>
          <ac:spMkLst>
            <pc:docMk/>
            <pc:sldMk cId="2688598610" sldId="2147468739"/>
            <ac:spMk id="6" creationId="{B22F4D9C-1C08-4408-AE72-202C8383336F}"/>
          </ac:spMkLst>
        </pc:spChg>
        <pc:spChg chg="del">
          <ac:chgData name="Hiram Fleitas" userId="e10fcc43-9abd-4aad-af2d-b6bb7d9e18eb" providerId="ADAL" clId="{AD547821-B5F8-40FA-A3DF-B2A703962C7B}" dt="2022-02-12T06:56:51.161" v="47012" actId="478"/>
          <ac:spMkLst>
            <pc:docMk/>
            <pc:sldMk cId="2688598610" sldId="2147468739"/>
            <ac:spMk id="8" creationId="{FD0A4B80-01AB-4986-AC3B-582D2BF570F0}"/>
          </ac:spMkLst>
        </pc:spChg>
        <pc:spChg chg="add del">
          <ac:chgData name="Hiram Fleitas" userId="e10fcc43-9abd-4aad-af2d-b6bb7d9e18eb" providerId="ADAL" clId="{AD547821-B5F8-40FA-A3DF-B2A703962C7B}" dt="2022-02-12T07:07:59.233" v="47016" actId="22"/>
          <ac:spMkLst>
            <pc:docMk/>
            <pc:sldMk cId="2688598610" sldId="2147468739"/>
            <ac:spMk id="9" creationId="{C42526E6-F555-46BA-8BAA-8C4AB65C0596}"/>
          </ac:spMkLst>
        </pc:spChg>
        <pc:spChg chg="del">
          <ac:chgData name="Hiram Fleitas" userId="e10fcc43-9abd-4aad-af2d-b6bb7d9e18eb" providerId="ADAL" clId="{AD547821-B5F8-40FA-A3DF-B2A703962C7B}" dt="2022-02-12T07:07:54.097" v="47013" actId="478"/>
          <ac:spMkLst>
            <pc:docMk/>
            <pc:sldMk cId="2688598610" sldId="2147468739"/>
            <ac:spMk id="10" creationId="{F08BD6DA-4FAB-49C0-B28F-8DE0DBB65A6E}"/>
          </ac:spMkLst>
        </pc:spChg>
        <pc:spChg chg="add del">
          <ac:chgData name="Hiram Fleitas" userId="e10fcc43-9abd-4aad-af2d-b6bb7d9e18eb" providerId="ADAL" clId="{AD547821-B5F8-40FA-A3DF-B2A703962C7B}" dt="2022-02-13T00:49:51.514" v="47684" actId="22"/>
          <ac:spMkLst>
            <pc:docMk/>
            <pc:sldMk cId="2688598610" sldId="2147468739"/>
            <ac:spMk id="10" creationId="{F75D73A3-CB9D-4C91-9064-03465A2C2A03}"/>
          </ac:spMkLst>
        </pc:spChg>
        <pc:spChg chg="add del">
          <ac:chgData name="Hiram Fleitas" userId="e10fcc43-9abd-4aad-af2d-b6bb7d9e18eb" providerId="ADAL" clId="{AD547821-B5F8-40FA-A3DF-B2A703962C7B}" dt="2022-02-12T07:08:21.465" v="47018" actId="22"/>
          <ac:spMkLst>
            <pc:docMk/>
            <pc:sldMk cId="2688598610" sldId="2147468739"/>
            <ac:spMk id="11" creationId="{01DDBB98-C80F-4112-B05B-369C41F4B530}"/>
          </ac:spMkLst>
        </pc:spChg>
        <pc:spChg chg="add del">
          <ac:chgData name="Hiram Fleitas" userId="e10fcc43-9abd-4aad-af2d-b6bb7d9e18eb" providerId="ADAL" clId="{AD547821-B5F8-40FA-A3DF-B2A703962C7B}" dt="2022-02-12T07:08:31.890" v="47020" actId="22"/>
          <ac:spMkLst>
            <pc:docMk/>
            <pc:sldMk cId="2688598610" sldId="2147468739"/>
            <ac:spMk id="12" creationId="{77CFC4AD-5CF6-4A0E-91E9-F3C2A952672F}"/>
          </ac:spMkLst>
        </pc:spChg>
        <pc:spChg chg="add del">
          <ac:chgData name="Hiram Fleitas" userId="e10fcc43-9abd-4aad-af2d-b6bb7d9e18eb" providerId="ADAL" clId="{AD547821-B5F8-40FA-A3DF-B2A703962C7B}" dt="2022-02-13T00:50:16.903" v="47694" actId="478"/>
          <ac:spMkLst>
            <pc:docMk/>
            <pc:sldMk cId="2688598610" sldId="2147468739"/>
            <ac:spMk id="12" creationId="{79DD6697-F9DE-47A7-8A10-6857411A2759}"/>
          </ac:spMkLst>
        </pc:spChg>
        <pc:spChg chg="add del">
          <ac:chgData name="Hiram Fleitas" userId="e10fcc43-9abd-4aad-af2d-b6bb7d9e18eb" providerId="ADAL" clId="{AD547821-B5F8-40FA-A3DF-B2A703962C7B}" dt="2022-02-13T00:50:04.928" v="47690" actId="22"/>
          <ac:spMkLst>
            <pc:docMk/>
            <pc:sldMk cId="2688598610" sldId="2147468739"/>
            <ac:spMk id="14" creationId="{B6435120-C997-4C4B-AA08-AC8676840C24}"/>
          </ac:spMkLst>
        </pc:spChg>
        <pc:spChg chg="add del">
          <ac:chgData name="Hiram Fleitas" userId="e10fcc43-9abd-4aad-af2d-b6bb7d9e18eb" providerId="ADAL" clId="{AD547821-B5F8-40FA-A3DF-B2A703962C7B}" dt="2022-02-12T07:20:16.867" v="47099" actId="22"/>
          <ac:spMkLst>
            <pc:docMk/>
            <pc:sldMk cId="2688598610" sldId="2147468739"/>
            <ac:spMk id="18" creationId="{6A199E7D-AB6B-4DB2-88D5-6D2B89D8D11C}"/>
          </ac:spMkLst>
        </pc:spChg>
        <pc:spChg chg="add del mod ord">
          <ac:chgData name="Hiram Fleitas" userId="e10fcc43-9abd-4aad-af2d-b6bb7d9e18eb" providerId="ADAL" clId="{AD547821-B5F8-40FA-A3DF-B2A703962C7B}" dt="2022-02-13T00:50:11.945" v="47693" actId="167"/>
          <ac:spMkLst>
            <pc:docMk/>
            <pc:sldMk cId="2688598610" sldId="2147468739"/>
            <ac:spMk id="20" creationId="{CB5A1A94-A28D-49D6-93C3-30D188AF0478}"/>
          </ac:spMkLst>
        </pc:spChg>
        <pc:picChg chg="add del mod ord">
          <ac:chgData name="Hiram Fleitas" userId="e10fcc43-9abd-4aad-af2d-b6bb7d9e18eb" providerId="ADAL" clId="{AD547821-B5F8-40FA-A3DF-B2A703962C7B}" dt="2022-02-13T00:26:55.987" v="47405" actId="478"/>
          <ac:picMkLst>
            <pc:docMk/>
            <pc:sldMk cId="2688598610" sldId="2147468739"/>
            <ac:picMk id="8" creationId="{98295F3E-733C-48CE-812F-03A0476F8AF7}"/>
          </ac:picMkLst>
        </pc:picChg>
        <pc:picChg chg="add del mod">
          <ac:chgData name="Hiram Fleitas" userId="e10fcc43-9abd-4aad-af2d-b6bb7d9e18eb" providerId="ADAL" clId="{AD547821-B5F8-40FA-A3DF-B2A703962C7B}" dt="2022-02-12T07:18:45.813" v="47037" actId="478"/>
          <ac:picMkLst>
            <pc:docMk/>
            <pc:sldMk cId="2688598610" sldId="2147468739"/>
            <ac:picMk id="14" creationId="{1A408865-9096-4ED9-BA06-27796D5E4D09}"/>
          </ac:picMkLst>
        </pc:picChg>
        <pc:picChg chg="add del mod ord">
          <ac:chgData name="Hiram Fleitas" userId="e10fcc43-9abd-4aad-af2d-b6bb7d9e18eb" providerId="ADAL" clId="{AD547821-B5F8-40FA-A3DF-B2A703962C7B}" dt="2022-02-13T00:24:31.674" v="47344" actId="478"/>
          <ac:picMkLst>
            <pc:docMk/>
            <pc:sldMk cId="2688598610" sldId="2147468739"/>
            <ac:picMk id="16" creationId="{F5A1F824-EDE1-4292-9A92-BCAC8BF1339D}"/>
          </ac:picMkLst>
        </pc:picChg>
      </pc:sldChg>
      <pc:sldChg chg="addSp delSp modSp new mod">
        <pc:chgData name="Hiram Fleitas" userId="e10fcc43-9abd-4aad-af2d-b6bb7d9e18eb" providerId="ADAL" clId="{AD547821-B5F8-40FA-A3DF-B2A703962C7B}" dt="2022-02-17T02:42:46.895" v="68644" actId="20577"/>
        <pc:sldMkLst>
          <pc:docMk/>
          <pc:sldMk cId="478376177" sldId="2147468740"/>
        </pc:sldMkLst>
        <pc:spChg chg="mod">
          <ac:chgData name="Hiram Fleitas" userId="e10fcc43-9abd-4aad-af2d-b6bb7d9e18eb" providerId="ADAL" clId="{AD547821-B5F8-40FA-A3DF-B2A703962C7B}" dt="2022-02-12T07:37:33.887" v="47164" actId="20577"/>
          <ac:spMkLst>
            <pc:docMk/>
            <pc:sldMk cId="478376177" sldId="2147468740"/>
            <ac:spMk id="2" creationId="{56044A3E-B0A5-470B-BB01-A8C32B258470}"/>
          </ac:spMkLst>
        </pc:spChg>
        <pc:spChg chg="add del">
          <ac:chgData name="Hiram Fleitas" userId="e10fcc43-9abd-4aad-af2d-b6bb7d9e18eb" providerId="ADAL" clId="{AD547821-B5F8-40FA-A3DF-B2A703962C7B}" dt="2022-02-12T07:37:17.119" v="47154" actId="22"/>
          <ac:spMkLst>
            <pc:docMk/>
            <pc:sldMk cId="478376177" sldId="2147468740"/>
            <ac:spMk id="4" creationId="{5DF9A363-CA3A-4022-A386-ECD8F806D895}"/>
          </ac:spMkLst>
        </pc:spChg>
        <pc:spChg chg="add mod">
          <ac:chgData name="Hiram Fleitas" userId="e10fcc43-9abd-4aad-af2d-b6bb7d9e18eb" providerId="ADAL" clId="{AD547821-B5F8-40FA-A3DF-B2A703962C7B}" dt="2022-02-17T02:42:46.895" v="68644" actId="20577"/>
          <ac:spMkLst>
            <pc:docMk/>
            <pc:sldMk cId="478376177" sldId="2147468740"/>
            <ac:spMk id="5" creationId="{B86B4E87-EE8F-4337-8365-14391ACA38A5}"/>
          </ac:spMkLst>
        </pc:spChg>
        <pc:picChg chg="add">
          <ac:chgData name="Hiram Fleitas" userId="e10fcc43-9abd-4aad-af2d-b6bb7d9e18eb" providerId="ADAL" clId="{AD547821-B5F8-40FA-A3DF-B2A703962C7B}" dt="2022-02-12T07:37:39.806" v="47166" actId="22"/>
          <ac:picMkLst>
            <pc:docMk/>
            <pc:sldMk cId="478376177" sldId="2147468740"/>
            <ac:picMk id="7" creationId="{B57FDC0A-D131-440F-9E2D-903F63CCE61E}"/>
          </ac:picMkLst>
        </pc:picChg>
      </pc:sldChg>
      <pc:sldChg chg="addSp delSp modSp add mod setBg modNotesTx">
        <pc:chgData name="Hiram Fleitas" userId="e10fcc43-9abd-4aad-af2d-b6bb7d9e18eb" providerId="ADAL" clId="{AD547821-B5F8-40FA-A3DF-B2A703962C7B}" dt="2022-02-16T21:31:06.576" v="60245"/>
        <pc:sldMkLst>
          <pc:docMk/>
          <pc:sldMk cId="730991167" sldId="2147468741"/>
        </pc:sldMkLst>
        <pc:spChg chg="del">
          <ac:chgData name="Hiram Fleitas" userId="e10fcc43-9abd-4aad-af2d-b6bb7d9e18eb" providerId="ADAL" clId="{AD547821-B5F8-40FA-A3DF-B2A703962C7B}" dt="2022-02-13T16:50:33.834" v="48161" actId="478"/>
          <ac:spMkLst>
            <pc:docMk/>
            <pc:sldMk cId="730991167" sldId="2147468741"/>
            <ac:spMk id="2" creationId="{9AD78920-3AED-4559-B6A7-B777694B52CA}"/>
          </ac:spMkLst>
        </pc:spChg>
        <pc:spChg chg="del">
          <ac:chgData name="Hiram Fleitas" userId="e10fcc43-9abd-4aad-af2d-b6bb7d9e18eb" providerId="ADAL" clId="{AD547821-B5F8-40FA-A3DF-B2A703962C7B}" dt="2022-02-13T16:50:33.834" v="48161" actId="478"/>
          <ac:spMkLst>
            <pc:docMk/>
            <pc:sldMk cId="730991167" sldId="2147468741"/>
            <ac:spMk id="5" creationId="{09136574-CA66-4E86-B936-6C1F6DB22DAB}"/>
          </ac:spMkLst>
        </pc:spChg>
        <pc:spChg chg="mod">
          <ac:chgData name="Hiram Fleitas" userId="e10fcc43-9abd-4aad-af2d-b6bb7d9e18eb" providerId="ADAL" clId="{AD547821-B5F8-40FA-A3DF-B2A703962C7B}" dt="2022-02-16T21:30:55.757" v="60243" actId="207"/>
          <ac:spMkLst>
            <pc:docMk/>
            <pc:sldMk cId="730991167" sldId="2147468741"/>
            <ac:spMk id="6" creationId="{407B1CC6-E0E7-4F2C-9C34-0B19213EF7DC}"/>
          </ac:spMkLst>
        </pc:spChg>
        <pc:spChg chg="del mod">
          <ac:chgData name="Hiram Fleitas" userId="e10fcc43-9abd-4aad-af2d-b6bb7d9e18eb" providerId="ADAL" clId="{AD547821-B5F8-40FA-A3DF-B2A703962C7B}" dt="2022-02-13T16:50:58.288" v="48168" actId="478"/>
          <ac:spMkLst>
            <pc:docMk/>
            <pc:sldMk cId="730991167" sldId="2147468741"/>
            <ac:spMk id="7" creationId="{8ECD86A4-C7AF-8A4A-9C79-F7F95E5025BB}"/>
          </ac:spMkLst>
        </pc:spChg>
        <pc:spChg chg="del">
          <ac:chgData name="Hiram Fleitas" userId="e10fcc43-9abd-4aad-af2d-b6bb7d9e18eb" providerId="ADAL" clId="{AD547821-B5F8-40FA-A3DF-B2A703962C7B}" dt="2022-02-13T16:50:33.834" v="48161" actId="478"/>
          <ac:spMkLst>
            <pc:docMk/>
            <pc:sldMk cId="730991167" sldId="2147468741"/>
            <ac:spMk id="8" creationId="{BBF8FA80-3348-4049-9C6F-FC53E075A30F}"/>
          </ac:spMkLst>
        </pc:spChg>
        <pc:spChg chg="del">
          <ac:chgData name="Hiram Fleitas" userId="e10fcc43-9abd-4aad-af2d-b6bb7d9e18eb" providerId="ADAL" clId="{AD547821-B5F8-40FA-A3DF-B2A703962C7B}" dt="2022-02-13T16:50:27.189" v="48160" actId="478"/>
          <ac:spMkLst>
            <pc:docMk/>
            <pc:sldMk cId="730991167" sldId="2147468741"/>
            <ac:spMk id="9" creationId="{BEED5241-2212-49A0-8328-DBB8693FBBB5}"/>
          </ac:spMkLst>
        </pc:spChg>
        <pc:spChg chg="del">
          <ac:chgData name="Hiram Fleitas" userId="e10fcc43-9abd-4aad-af2d-b6bb7d9e18eb" providerId="ADAL" clId="{AD547821-B5F8-40FA-A3DF-B2A703962C7B}" dt="2022-02-13T16:50:38.567" v="48162" actId="478"/>
          <ac:spMkLst>
            <pc:docMk/>
            <pc:sldMk cId="730991167" sldId="2147468741"/>
            <ac:spMk id="34" creationId="{A2137A38-0C5B-46EC-9DB7-4B70B5F9DE44}"/>
          </ac:spMkLst>
        </pc:spChg>
        <pc:spChg chg="del">
          <ac:chgData name="Hiram Fleitas" userId="e10fcc43-9abd-4aad-af2d-b6bb7d9e18eb" providerId="ADAL" clId="{AD547821-B5F8-40FA-A3DF-B2A703962C7B}" dt="2022-02-13T16:50:38.567" v="48162" actId="478"/>
          <ac:spMkLst>
            <pc:docMk/>
            <pc:sldMk cId="730991167" sldId="2147468741"/>
            <ac:spMk id="35" creationId="{540BEC88-F8CE-4096-A912-DDA7BEAF27DD}"/>
          </ac:spMkLst>
        </pc:spChg>
        <pc:spChg chg="del">
          <ac:chgData name="Hiram Fleitas" userId="e10fcc43-9abd-4aad-af2d-b6bb7d9e18eb" providerId="ADAL" clId="{AD547821-B5F8-40FA-A3DF-B2A703962C7B}" dt="2022-02-13T16:50:33.834" v="48161" actId="478"/>
          <ac:spMkLst>
            <pc:docMk/>
            <pc:sldMk cId="730991167" sldId="2147468741"/>
            <ac:spMk id="43" creationId="{3BBA8561-F04F-443E-9AA4-9B64A42D993D}"/>
          </ac:spMkLst>
        </pc:spChg>
        <pc:spChg chg="del">
          <ac:chgData name="Hiram Fleitas" userId="e10fcc43-9abd-4aad-af2d-b6bb7d9e18eb" providerId="ADAL" clId="{AD547821-B5F8-40FA-A3DF-B2A703962C7B}" dt="2022-02-13T16:50:38.567" v="48162" actId="478"/>
          <ac:spMkLst>
            <pc:docMk/>
            <pc:sldMk cId="730991167" sldId="2147468741"/>
            <ac:spMk id="46" creationId="{7936C9AF-DE59-4F21-9DB7-F4C7DBE8F120}"/>
          </ac:spMkLst>
        </pc:spChg>
        <pc:spChg chg="del">
          <ac:chgData name="Hiram Fleitas" userId="e10fcc43-9abd-4aad-af2d-b6bb7d9e18eb" providerId="ADAL" clId="{AD547821-B5F8-40FA-A3DF-B2A703962C7B}" dt="2022-02-13T16:51:39.547" v="48173" actId="478"/>
          <ac:spMkLst>
            <pc:docMk/>
            <pc:sldMk cId="730991167" sldId="2147468741"/>
            <ac:spMk id="50" creationId="{8176A3B8-03E2-45AB-BFCD-7256F5052B95}"/>
          </ac:spMkLst>
        </pc:spChg>
        <pc:spChg chg="del">
          <ac:chgData name="Hiram Fleitas" userId="e10fcc43-9abd-4aad-af2d-b6bb7d9e18eb" providerId="ADAL" clId="{AD547821-B5F8-40FA-A3DF-B2A703962C7B}" dt="2022-02-13T16:51:41.985" v="48174" actId="478"/>
          <ac:spMkLst>
            <pc:docMk/>
            <pc:sldMk cId="730991167" sldId="2147468741"/>
            <ac:spMk id="52" creationId="{2BC2C587-B9BA-487B-85E9-1076DEEEB0FE}"/>
          </ac:spMkLst>
        </pc:spChg>
        <pc:spChg chg="mod">
          <ac:chgData name="Hiram Fleitas" userId="e10fcc43-9abd-4aad-af2d-b6bb7d9e18eb" providerId="ADAL" clId="{AD547821-B5F8-40FA-A3DF-B2A703962C7B}" dt="2022-02-16T21:31:00.349" v="60244" actId="207"/>
          <ac:spMkLst>
            <pc:docMk/>
            <pc:sldMk cId="730991167" sldId="2147468741"/>
            <ac:spMk id="76" creationId="{1533931B-F5F7-41F3-8337-BB8B9D1F0B3F}"/>
          </ac:spMkLst>
        </pc:spChg>
        <pc:grpChg chg="del">
          <ac:chgData name="Hiram Fleitas" userId="e10fcc43-9abd-4aad-af2d-b6bb7d9e18eb" providerId="ADAL" clId="{AD547821-B5F8-40FA-A3DF-B2A703962C7B}" dt="2022-02-13T16:50:33.834" v="48161" actId="478"/>
          <ac:grpSpMkLst>
            <pc:docMk/>
            <pc:sldMk cId="730991167" sldId="2147468741"/>
            <ac:grpSpMk id="14" creationId="{03F6DD86-C9C8-42B2-84F6-F716778F377E}"/>
          </ac:grpSpMkLst>
        </pc:grpChg>
        <pc:picChg chg="del">
          <ac:chgData name="Hiram Fleitas" userId="e10fcc43-9abd-4aad-af2d-b6bb7d9e18eb" providerId="ADAL" clId="{AD547821-B5F8-40FA-A3DF-B2A703962C7B}" dt="2022-02-13T16:50:33.834" v="48161" actId="478"/>
          <ac:picMkLst>
            <pc:docMk/>
            <pc:sldMk cId="730991167" sldId="2147468741"/>
            <ac:picMk id="3" creationId="{446833DC-8A4E-49DD-AA2D-5FD860990C1B}"/>
          </ac:picMkLst>
        </pc:picChg>
        <pc:picChg chg="del">
          <ac:chgData name="Hiram Fleitas" userId="e10fcc43-9abd-4aad-af2d-b6bb7d9e18eb" providerId="ADAL" clId="{AD547821-B5F8-40FA-A3DF-B2A703962C7B}" dt="2022-02-13T16:50:33.834" v="48161" actId="478"/>
          <ac:picMkLst>
            <pc:docMk/>
            <pc:sldMk cId="730991167" sldId="2147468741"/>
            <ac:picMk id="4" creationId="{ECD33427-919E-4B76-8734-065AF0FA7AD4}"/>
          </ac:picMkLst>
        </pc:picChg>
        <pc:picChg chg="add del">
          <ac:chgData name="Hiram Fleitas" userId="e10fcc43-9abd-4aad-af2d-b6bb7d9e18eb" providerId="ADAL" clId="{AD547821-B5F8-40FA-A3DF-B2A703962C7B}" dt="2022-02-13T16:51:46.832" v="48175" actId="478"/>
          <ac:picMkLst>
            <pc:docMk/>
            <pc:sldMk cId="730991167" sldId="2147468741"/>
            <ac:picMk id="10" creationId="{3F33D8E8-8741-4BDE-924C-BAE609683073}"/>
          </ac:picMkLst>
        </pc:picChg>
        <pc:picChg chg="del">
          <ac:chgData name="Hiram Fleitas" userId="e10fcc43-9abd-4aad-af2d-b6bb7d9e18eb" providerId="ADAL" clId="{AD547821-B5F8-40FA-A3DF-B2A703962C7B}" dt="2022-02-13T16:50:33.834" v="48161" actId="478"/>
          <ac:picMkLst>
            <pc:docMk/>
            <pc:sldMk cId="730991167" sldId="2147468741"/>
            <ac:picMk id="11" creationId="{0D3F9EEB-1AA9-4086-8519-2A33B04EE09F}"/>
          </ac:picMkLst>
        </pc:picChg>
        <pc:picChg chg="add">
          <ac:chgData name="Hiram Fleitas" userId="e10fcc43-9abd-4aad-af2d-b6bb7d9e18eb" providerId="ADAL" clId="{AD547821-B5F8-40FA-A3DF-B2A703962C7B}" dt="2022-02-13T16:51:49.459" v="48177" actId="22"/>
          <ac:picMkLst>
            <pc:docMk/>
            <pc:sldMk cId="730991167" sldId="2147468741"/>
            <ac:picMk id="12" creationId="{6693AF96-9C78-4D2F-8B05-6388825BAA0D}"/>
          </ac:picMkLst>
        </pc:picChg>
        <pc:picChg chg="del">
          <ac:chgData name="Hiram Fleitas" userId="e10fcc43-9abd-4aad-af2d-b6bb7d9e18eb" providerId="ADAL" clId="{AD547821-B5F8-40FA-A3DF-B2A703962C7B}" dt="2022-02-13T16:50:33.834" v="48161" actId="478"/>
          <ac:picMkLst>
            <pc:docMk/>
            <pc:sldMk cId="730991167" sldId="2147468741"/>
            <ac:picMk id="48" creationId="{64371834-8B03-4199-8253-00AF3F89AA05}"/>
          </ac:picMkLst>
        </pc:picChg>
        <pc:picChg chg="del">
          <ac:chgData name="Hiram Fleitas" userId="e10fcc43-9abd-4aad-af2d-b6bb7d9e18eb" providerId="ADAL" clId="{AD547821-B5F8-40FA-A3DF-B2A703962C7B}" dt="2022-02-13T16:51:49.108" v="48176" actId="478"/>
          <ac:picMkLst>
            <pc:docMk/>
            <pc:sldMk cId="730991167" sldId="2147468741"/>
            <ac:picMk id="54" creationId="{929036F2-3E0B-486C-9172-8B24F43A7DCF}"/>
          </ac:picMkLst>
        </pc:picChg>
      </pc:sldChg>
      <pc:sldChg chg="add del">
        <pc:chgData name="Hiram Fleitas" userId="e10fcc43-9abd-4aad-af2d-b6bb7d9e18eb" providerId="ADAL" clId="{AD547821-B5F8-40FA-A3DF-B2A703962C7B}" dt="2022-02-13T00:24:23.569" v="47342" actId="2696"/>
        <pc:sldMkLst>
          <pc:docMk/>
          <pc:sldMk cId="1107984569" sldId="2147468741"/>
        </pc:sldMkLst>
      </pc:sldChg>
      <pc:sldChg chg="add del">
        <pc:chgData name="Hiram Fleitas" userId="e10fcc43-9abd-4aad-af2d-b6bb7d9e18eb" providerId="ADAL" clId="{AD547821-B5F8-40FA-A3DF-B2A703962C7B}" dt="2022-02-13T00:49:32.780" v="47682" actId="2696"/>
        <pc:sldMkLst>
          <pc:docMk/>
          <pc:sldMk cId="2621917689" sldId="2147468741"/>
        </pc:sldMkLst>
      </pc:sldChg>
      <pc:sldChg chg="add del">
        <pc:chgData name="Hiram Fleitas" userId="e10fcc43-9abd-4aad-af2d-b6bb7d9e18eb" providerId="ADAL" clId="{AD547821-B5F8-40FA-A3DF-B2A703962C7B}" dt="2022-02-13T16:49:07.938" v="48121"/>
        <pc:sldMkLst>
          <pc:docMk/>
          <pc:sldMk cId="2761644332" sldId="2147468741"/>
        </pc:sldMkLst>
      </pc:sldChg>
      <pc:sldChg chg="addSp delSp modSp add mod setBg modNotesTx">
        <pc:chgData name="Hiram Fleitas" userId="e10fcc43-9abd-4aad-af2d-b6bb7d9e18eb" providerId="ADAL" clId="{AD547821-B5F8-40FA-A3DF-B2A703962C7B}" dt="2022-02-16T21:30:50.572" v="60242" actId="207"/>
        <pc:sldMkLst>
          <pc:docMk/>
          <pc:sldMk cId="2280332115" sldId="2147468742"/>
        </pc:sldMkLst>
        <pc:spChg chg="mod">
          <ac:chgData name="Hiram Fleitas" userId="e10fcc43-9abd-4aad-af2d-b6bb7d9e18eb" providerId="ADAL" clId="{AD547821-B5F8-40FA-A3DF-B2A703962C7B}" dt="2022-02-16T21:30:50.572" v="60242" actId="207"/>
          <ac:spMkLst>
            <pc:docMk/>
            <pc:sldMk cId="2280332115" sldId="2147468742"/>
            <ac:spMk id="6" creationId="{407B1CC6-E0E7-4F2C-9C34-0B19213EF7DC}"/>
          </ac:spMkLst>
        </pc:spChg>
        <pc:spChg chg="mod">
          <ac:chgData name="Hiram Fleitas" userId="e10fcc43-9abd-4aad-af2d-b6bb7d9e18eb" providerId="ADAL" clId="{AD547821-B5F8-40FA-A3DF-B2A703962C7B}" dt="2022-02-16T21:30:47.180" v="60241" actId="207"/>
          <ac:spMkLst>
            <pc:docMk/>
            <pc:sldMk cId="2280332115" sldId="2147468742"/>
            <ac:spMk id="76" creationId="{1533931B-F5F7-41F3-8337-BB8B9D1F0B3F}"/>
          </ac:spMkLst>
        </pc:spChg>
        <pc:picChg chg="add del">
          <ac:chgData name="Hiram Fleitas" userId="e10fcc43-9abd-4aad-af2d-b6bb7d9e18eb" providerId="ADAL" clId="{AD547821-B5F8-40FA-A3DF-B2A703962C7B}" dt="2022-02-13T17:53:21.199" v="49120" actId="22"/>
          <ac:picMkLst>
            <pc:docMk/>
            <pc:sldMk cId="2280332115" sldId="2147468742"/>
            <ac:picMk id="2" creationId="{1D7DDB3F-2A3A-4449-9FC5-3CBA81A3128A}"/>
          </ac:picMkLst>
        </pc:picChg>
      </pc:sldChg>
      <pc:sldChg chg="addSp delSp modSp new add del mod">
        <pc:chgData name="Hiram Fleitas" userId="e10fcc43-9abd-4aad-af2d-b6bb7d9e18eb" providerId="ADAL" clId="{AD547821-B5F8-40FA-A3DF-B2A703962C7B}" dt="2022-02-13T16:55:50.199" v="48263" actId="2696"/>
        <pc:sldMkLst>
          <pc:docMk/>
          <pc:sldMk cId="1428061081" sldId="2147468743"/>
        </pc:sldMkLst>
        <pc:spChg chg="mod">
          <ac:chgData name="Hiram Fleitas" userId="e10fcc43-9abd-4aad-af2d-b6bb7d9e18eb" providerId="ADAL" clId="{AD547821-B5F8-40FA-A3DF-B2A703962C7B}" dt="2022-02-13T16:53:34.738" v="48233" actId="20577"/>
          <ac:spMkLst>
            <pc:docMk/>
            <pc:sldMk cId="1428061081" sldId="2147468743"/>
            <ac:spMk id="2" creationId="{9BF3270B-E4AC-4F9C-8A6B-B40749D62961}"/>
          </ac:spMkLst>
        </pc:spChg>
        <pc:spChg chg="add del mod">
          <ac:chgData name="Hiram Fleitas" userId="e10fcc43-9abd-4aad-af2d-b6bb7d9e18eb" providerId="ADAL" clId="{AD547821-B5F8-40FA-A3DF-B2A703962C7B}" dt="2022-02-13T16:55:29.679" v="48260" actId="1076"/>
          <ac:spMkLst>
            <pc:docMk/>
            <pc:sldMk cId="1428061081" sldId="2147468743"/>
            <ac:spMk id="4" creationId="{C6829B2F-64F1-4583-A72A-691B7BC7A59B}"/>
          </ac:spMkLst>
        </pc:spChg>
        <pc:spChg chg="add del mod">
          <ac:chgData name="Hiram Fleitas" userId="e10fcc43-9abd-4aad-af2d-b6bb7d9e18eb" providerId="ADAL" clId="{AD547821-B5F8-40FA-A3DF-B2A703962C7B}" dt="2022-02-13T16:55:14.260" v="48253" actId="22"/>
          <ac:spMkLst>
            <pc:docMk/>
            <pc:sldMk cId="1428061081" sldId="2147468743"/>
            <ac:spMk id="8" creationId="{A3CB43EB-C7FF-41DD-A499-643D969449E1}"/>
          </ac:spMkLst>
        </pc:spChg>
        <pc:picChg chg="add del">
          <ac:chgData name="Hiram Fleitas" userId="e10fcc43-9abd-4aad-af2d-b6bb7d9e18eb" providerId="ADAL" clId="{AD547821-B5F8-40FA-A3DF-B2A703962C7B}" dt="2022-02-13T16:55:29.503" v="48259" actId="22"/>
          <ac:picMkLst>
            <pc:docMk/>
            <pc:sldMk cId="1428061081" sldId="2147468743"/>
            <ac:picMk id="6" creationId="{9DE07019-A7F3-4640-877D-63B924AE12BA}"/>
          </ac:picMkLst>
        </pc:picChg>
      </pc:sldChg>
      <pc:sldChg chg="new del">
        <pc:chgData name="Hiram Fleitas" userId="e10fcc43-9abd-4aad-af2d-b6bb7d9e18eb" providerId="ADAL" clId="{AD547821-B5F8-40FA-A3DF-B2A703962C7B}" dt="2022-02-13T17:55:36.019" v="49122" actId="680"/>
        <pc:sldMkLst>
          <pc:docMk/>
          <pc:sldMk cId="1879740332" sldId="2147468743"/>
        </pc:sldMkLst>
      </pc:sldChg>
      <pc:sldChg chg="modSp add mod setBg modCm">
        <pc:chgData name="Hiram Fleitas" userId="e10fcc43-9abd-4aad-af2d-b6bb7d9e18eb" providerId="ADAL" clId="{AD547821-B5F8-40FA-A3DF-B2A703962C7B}" dt="2022-02-18T01:26:05.525" v="71200"/>
        <pc:sldMkLst>
          <pc:docMk/>
          <pc:sldMk cId="3128181845" sldId="2147468743"/>
        </pc:sldMkLst>
        <pc:spChg chg="mod">
          <ac:chgData name="Hiram Fleitas" userId="e10fcc43-9abd-4aad-af2d-b6bb7d9e18eb" providerId="ADAL" clId="{AD547821-B5F8-40FA-A3DF-B2A703962C7B}" dt="2022-02-16T21:30:22.593" v="60237" actId="207"/>
          <ac:spMkLst>
            <pc:docMk/>
            <pc:sldMk cId="3128181845" sldId="2147468743"/>
            <ac:spMk id="6" creationId="{407B1CC6-E0E7-4F2C-9C34-0B19213EF7DC}"/>
          </ac:spMkLst>
        </pc:spChg>
        <pc:spChg chg="mod">
          <ac:chgData name="Hiram Fleitas" userId="e10fcc43-9abd-4aad-af2d-b6bb7d9e18eb" providerId="ADAL" clId="{AD547821-B5F8-40FA-A3DF-B2A703962C7B}" dt="2022-02-16T21:31:26.703" v="60247" actId="20577"/>
          <ac:spMkLst>
            <pc:docMk/>
            <pc:sldMk cId="3128181845" sldId="2147468743"/>
            <ac:spMk id="76" creationId="{1533931B-F5F7-41F3-8337-BB8B9D1F0B3F}"/>
          </ac:spMkLst>
        </pc:spChg>
      </pc:sldChg>
      <pc:sldChg chg="modSp add mod modAnim modNotesTx">
        <pc:chgData name="Hiram Fleitas" userId="e10fcc43-9abd-4aad-af2d-b6bb7d9e18eb" providerId="ADAL" clId="{AD547821-B5F8-40FA-A3DF-B2A703962C7B}" dt="2022-02-13T18:01:38.851" v="49217" actId="20577"/>
        <pc:sldMkLst>
          <pc:docMk/>
          <pc:sldMk cId="980905396" sldId="2147468744"/>
        </pc:sldMkLst>
        <pc:spChg chg="mod">
          <ac:chgData name="Hiram Fleitas" userId="e10fcc43-9abd-4aad-af2d-b6bb7d9e18eb" providerId="ADAL" clId="{AD547821-B5F8-40FA-A3DF-B2A703962C7B}" dt="2022-02-13T17:58:44.061" v="49167" actId="20577"/>
          <ac:spMkLst>
            <pc:docMk/>
            <pc:sldMk cId="980905396" sldId="2147468744"/>
            <ac:spMk id="4" creationId="{6A70A716-47A3-634D-98DD-B190D3FEC03F}"/>
          </ac:spMkLst>
        </pc:spChg>
        <pc:spChg chg="mod">
          <ac:chgData name="Hiram Fleitas" userId="e10fcc43-9abd-4aad-af2d-b6bb7d9e18eb" providerId="ADAL" clId="{AD547821-B5F8-40FA-A3DF-B2A703962C7B}" dt="2022-02-13T18:01:38.851" v="49217" actId="20577"/>
          <ac:spMkLst>
            <pc:docMk/>
            <pc:sldMk cId="980905396" sldId="2147468744"/>
            <ac:spMk id="53" creationId="{E2CA1E82-3D9E-4CC6-835A-EED10C0F0AA7}"/>
          </ac:spMkLst>
        </pc:spChg>
      </pc:sldChg>
      <pc:sldChg chg="addSp modSp new mod">
        <pc:chgData name="Hiram Fleitas" userId="e10fcc43-9abd-4aad-af2d-b6bb7d9e18eb" providerId="ADAL" clId="{AD547821-B5F8-40FA-A3DF-B2A703962C7B}" dt="2022-02-13T18:02:23.148" v="49226" actId="14100"/>
        <pc:sldMkLst>
          <pc:docMk/>
          <pc:sldMk cId="3259496003" sldId="2147468745"/>
        </pc:sldMkLst>
        <pc:spChg chg="mod">
          <ac:chgData name="Hiram Fleitas" userId="e10fcc43-9abd-4aad-af2d-b6bb7d9e18eb" providerId="ADAL" clId="{AD547821-B5F8-40FA-A3DF-B2A703962C7B}" dt="2022-02-13T18:00:48.315" v="49215" actId="20577"/>
          <ac:spMkLst>
            <pc:docMk/>
            <pc:sldMk cId="3259496003" sldId="2147468745"/>
            <ac:spMk id="2" creationId="{1BF5A3BC-0502-448D-AF07-58A80E896205}"/>
          </ac:spMkLst>
        </pc:spChg>
        <pc:spChg chg="add mod">
          <ac:chgData name="Hiram Fleitas" userId="e10fcc43-9abd-4aad-af2d-b6bb7d9e18eb" providerId="ADAL" clId="{AD547821-B5F8-40FA-A3DF-B2A703962C7B}" dt="2022-02-13T18:02:23.148" v="49226" actId="14100"/>
          <ac:spMkLst>
            <pc:docMk/>
            <pc:sldMk cId="3259496003" sldId="2147468745"/>
            <ac:spMk id="4" creationId="{E2A25C5C-79B2-4902-B8CD-7C41A2CEF08E}"/>
          </ac:spMkLst>
        </pc:spChg>
        <pc:picChg chg="add">
          <ac:chgData name="Hiram Fleitas" userId="e10fcc43-9abd-4aad-af2d-b6bb7d9e18eb" providerId="ADAL" clId="{AD547821-B5F8-40FA-A3DF-B2A703962C7B}" dt="2022-02-13T18:01:42.497" v="49218" actId="22"/>
          <ac:picMkLst>
            <pc:docMk/>
            <pc:sldMk cId="3259496003" sldId="2147468745"/>
            <ac:picMk id="6" creationId="{3D78D8F6-7EB3-4308-9DAE-AA6060309652}"/>
          </ac:picMkLst>
        </pc:picChg>
      </pc:sldChg>
      <pc:sldChg chg="add del">
        <pc:chgData name="Hiram Fleitas" userId="e10fcc43-9abd-4aad-af2d-b6bb7d9e18eb" providerId="ADAL" clId="{AD547821-B5F8-40FA-A3DF-B2A703962C7B}" dt="2022-02-15T21:47:26.857" v="54272" actId="2696"/>
        <pc:sldMkLst>
          <pc:docMk/>
          <pc:sldMk cId="96390290" sldId="2147468746"/>
        </pc:sldMkLst>
      </pc:sldChg>
      <pc:sldChg chg="add">
        <pc:chgData name="Hiram Fleitas" userId="e10fcc43-9abd-4aad-af2d-b6bb7d9e18eb" providerId="ADAL" clId="{AD547821-B5F8-40FA-A3DF-B2A703962C7B}" dt="2022-02-15T21:45:35.971" v="54270"/>
        <pc:sldMkLst>
          <pc:docMk/>
          <pc:sldMk cId="2694890673" sldId="2147468747"/>
        </pc:sldMkLst>
      </pc:sldChg>
      <pc:sldChg chg="add">
        <pc:chgData name="Hiram Fleitas" userId="e10fcc43-9abd-4aad-af2d-b6bb7d9e18eb" providerId="ADAL" clId="{AD547821-B5F8-40FA-A3DF-B2A703962C7B}" dt="2022-02-15T21:45:35.971" v="54270"/>
        <pc:sldMkLst>
          <pc:docMk/>
          <pc:sldMk cId="1954304250" sldId="2147468748"/>
        </pc:sldMkLst>
      </pc:sldChg>
      <pc:sldChg chg="modSp add">
        <pc:chgData name="Hiram Fleitas" userId="e10fcc43-9abd-4aad-af2d-b6bb7d9e18eb" providerId="ADAL" clId="{AD547821-B5F8-40FA-A3DF-B2A703962C7B}" dt="2022-02-17T03:44:26.569" v="70004" actId="962"/>
        <pc:sldMkLst>
          <pc:docMk/>
          <pc:sldMk cId="594531725" sldId="2147468749"/>
        </pc:sldMkLst>
        <pc:picChg chg="mod">
          <ac:chgData name="Hiram Fleitas" userId="e10fcc43-9abd-4aad-af2d-b6bb7d9e18eb" providerId="ADAL" clId="{AD547821-B5F8-40FA-A3DF-B2A703962C7B}" dt="2022-02-17T03:43:06.721" v="69710" actId="962"/>
          <ac:picMkLst>
            <pc:docMk/>
            <pc:sldMk cId="594531725" sldId="2147468749"/>
            <ac:picMk id="27" creationId="{2FCBE6EA-3AB5-456D-8D42-734A1F0D0CAB}"/>
          </ac:picMkLst>
        </pc:picChg>
        <pc:picChg chg="mod">
          <ac:chgData name="Hiram Fleitas" userId="e10fcc43-9abd-4aad-af2d-b6bb7d9e18eb" providerId="ADAL" clId="{AD547821-B5F8-40FA-A3DF-B2A703962C7B}" dt="2022-02-17T03:43:55.402" v="69892" actId="962"/>
          <ac:picMkLst>
            <pc:docMk/>
            <pc:sldMk cId="594531725" sldId="2147468749"/>
            <ac:picMk id="30" creationId="{2D1A6A19-900D-4FB4-BDE6-F54045978D8F}"/>
          </ac:picMkLst>
        </pc:picChg>
        <pc:picChg chg="mod">
          <ac:chgData name="Hiram Fleitas" userId="e10fcc43-9abd-4aad-af2d-b6bb7d9e18eb" providerId="ADAL" clId="{AD547821-B5F8-40FA-A3DF-B2A703962C7B}" dt="2022-02-17T03:44:26.569" v="70004" actId="962"/>
          <ac:picMkLst>
            <pc:docMk/>
            <pc:sldMk cId="594531725" sldId="2147468749"/>
            <ac:picMk id="33" creationId="{70CF9AEB-EABF-40DA-ACAE-D57357FB0023}"/>
          </ac:picMkLst>
        </pc:picChg>
      </pc:sldChg>
      <pc:sldChg chg="addSp delSp modSp add mod modCm">
        <pc:chgData name="Hiram Fleitas" userId="e10fcc43-9abd-4aad-af2d-b6bb7d9e18eb" providerId="ADAL" clId="{AD547821-B5F8-40FA-A3DF-B2A703962C7B}" dt="2022-02-19T19:09:43.869" v="74143"/>
        <pc:sldMkLst>
          <pc:docMk/>
          <pc:sldMk cId="1255094724" sldId="2147468750"/>
        </pc:sldMkLst>
        <pc:spChg chg="mod">
          <ac:chgData name="Hiram Fleitas" userId="e10fcc43-9abd-4aad-af2d-b6bb7d9e18eb" providerId="ADAL" clId="{AD547821-B5F8-40FA-A3DF-B2A703962C7B}" dt="2022-02-19T19:06:40.654" v="74115" actId="20577"/>
          <ac:spMkLst>
            <pc:docMk/>
            <pc:sldMk cId="1255094724" sldId="2147468750"/>
            <ac:spMk id="3" creationId="{02BBE218-C58D-4C53-8983-780CD30633E0}"/>
          </ac:spMkLst>
        </pc:spChg>
        <pc:spChg chg="add del mod">
          <ac:chgData name="Hiram Fleitas" userId="e10fcc43-9abd-4aad-af2d-b6bb7d9e18eb" providerId="ADAL" clId="{AD547821-B5F8-40FA-A3DF-B2A703962C7B}" dt="2022-02-19T19:09:09.949" v="74141" actId="20577"/>
          <ac:spMkLst>
            <pc:docMk/>
            <pc:sldMk cId="1255094724" sldId="2147468750"/>
            <ac:spMk id="8" creationId="{0FD2A86E-7478-483D-8130-49108330160A}"/>
          </ac:spMkLst>
        </pc:spChg>
        <pc:picChg chg="mod">
          <ac:chgData name="Hiram Fleitas" userId="e10fcc43-9abd-4aad-af2d-b6bb7d9e18eb" providerId="ADAL" clId="{AD547821-B5F8-40FA-A3DF-B2A703962C7B}" dt="2022-02-19T19:07:55.233" v="74121" actId="1076"/>
          <ac:picMkLst>
            <pc:docMk/>
            <pc:sldMk cId="1255094724" sldId="2147468750"/>
            <ac:picMk id="1028" creationId="{4593A346-6D30-48B7-9DBD-2F97542CE54C}"/>
          </ac:picMkLst>
        </pc:picChg>
      </pc:sldChg>
      <pc:sldChg chg="add">
        <pc:chgData name="Hiram Fleitas" userId="e10fcc43-9abd-4aad-af2d-b6bb7d9e18eb" providerId="ADAL" clId="{AD547821-B5F8-40FA-A3DF-B2A703962C7B}" dt="2022-02-15T21:45:35.971" v="54270"/>
        <pc:sldMkLst>
          <pc:docMk/>
          <pc:sldMk cId="1827167755" sldId="2147468751"/>
        </pc:sldMkLst>
      </pc:sldChg>
      <pc:sldChg chg="add">
        <pc:chgData name="Hiram Fleitas" userId="e10fcc43-9abd-4aad-af2d-b6bb7d9e18eb" providerId="ADAL" clId="{AD547821-B5F8-40FA-A3DF-B2A703962C7B}" dt="2022-02-15T21:45:35.971" v="54270"/>
        <pc:sldMkLst>
          <pc:docMk/>
          <pc:sldMk cId="2235571536" sldId="2147468752"/>
        </pc:sldMkLst>
      </pc:sldChg>
      <pc:sldChg chg="add">
        <pc:chgData name="Hiram Fleitas" userId="e10fcc43-9abd-4aad-af2d-b6bb7d9e18eb" providerId="ADAL" clId="{AD547821-B5F8-40FA-A3DF-B2A703962C7B}" dt="2022-02-15T21:45:35.971" v="54270"/>
        <pc:sldMkLst>
          <pc:docMk/>
          <pc:sldMk cId="1749767756" sldId="2147468753"/>
        </pc:sldMkLst>
      </pc:sldChg>
      <pc:sldChg chg="add">
        <pc:chgData name="Hiram Fleitas" userId="e10fcc43-9abd-4aad-af2d-b6bb7d9e18eb" providerId="ADAL" clId="{AD547821-B5F8-40FA-A3DF-B2A703962C7B}" dt="2022-02-15T21:45:35.971" v="54270"/>
        <pc:sldMkLst>
          <pc:docMk/>
          <pc:sldMk cId="556244447" sldId="2147468754"/>
        </pc:sldMkLst>
      </pc:sldChg>
      <pc:sldChg chg="new del">
        <pc:chgData name="Hiram Fleitas" userId="e10fcc43-9abd-4aad-af2d-b6bb7d9e18eb" providerId="ADAL" clId="{AD547821-B5F8-40FA-A3DF-B2A703962C7B}" dt="2022-02-15T21:48:34.569" v="54283" actId="2696"/>
        <pc:sldMkLst>
          <pc:docMk/>
          <pc:sldMk cId="1798816030" sldId="2147468755"/>
        </pc:sldMkLst>
      </pc:sldChg>
      <pc:sldChg chg="add del">
        <pc:chgData name="Hiram Fleitas" userId="e10fcc43-9abd-4aad-af2d-b6bb7d9e18eb" providerId="ADAL" clId="{AD547821-B5F8-40FA-A3DF-B2A703962C7B}" dt="2022-02-15T21:50:58.701" v="54287" actId="47"/>
        <pc:sldMkLst>
          <pc:docMk/>
          <pc:sldMk cId="4120981579" sldId="2147468756"/>
        </pc:sldMkLst>
      </pc:sldChg>
      <pc:sldChg chg="add modNotesTx">
        <pc:chgData name="Hiram Fleitas" userId="e10fcc43-9abd-4aad-af2d-b6bb7d9e18eb" providerId="ADAL" clId="{AD547821-B5F8-40FA-A3DF-B2A703962C7B}" dt="2022-02-15T21:50:08.551" v="54285" actId="6549"/>
        <pc:sldMkLst>
          <pc:docMk/>
          <pc:sldMk cId="1472477868" sldId="2147468757"/>
        </pc:sldMkLst>
      </pc:sldChg>
      <pc:sldChg chg="add modAnim">
        <pc:chgData name="Hiram Fleitas" userId="e10fcc43-9abd-4aad-af2d-b6bb7d9e18eb" providerId="ADAL" clId="{AD547821-B5F8-40FA-A3DF-B2A703962C7B}" dt="2022-02-15T21:59:57.313" v="54338"/>
        <pc:sldMkLst>
          <pc:docMk/>
          <pc:sldMk cId="1529241573" sldId="2147468758"/>
        </pc:sldMkLst>
      </pc:sldChg>
      <pc:sldChg chg="add">
        <pc:chgData name="Hiram Fleitas" userId="e10fcc43-9abd-4aad-af2d-b6bb7d9e18eb" providerId="ADAL" clId="{AD547821-B5F8-40FA-A3DF-B2A703962C7B}" dt="2022-02-15T21:49:54.964" v="54284"/>
        <pc:sldMkLst>
          <pc:docMk/>
          <pc:sldMk cId="4247683580" sldId="2147468759"/>
        </pc:sldMkLst>
      </pc:sldChg>
      <pc:sldChg chg="modSp add mod modAnim">
        <pc:chgData name="Hiram Fleitas" userId="e10fcc43-9abd-4aad-af2d-b6bb7d9e18eb" providerId="ADAL" clId="{AD547821-B5F8-40FA-A3DF-B2A703962C7B}" dt="2022-02-15T22:05:07.578" v="54366" actId="12788"/>
        <pc:sldMkLst>
          <pc:docMk/>
          <pc:sldMk cId="1779393751" sldId="2147468760"/>
        </pc:sldMkLst>
        <pc:spChg chg="mod">
          <ac:chgData name="Hiram Fleitas" userId="e10fcc43-9abd-4aad-af2d-b6bb7d9e18eb" providerId="ADAL" clId="{AD547821-B5F8-40FA-A3DF-B2A703962C7B}" dt="2022-02-15T21:52:48.091" v="54298" actId="208"/>
          <ac:spMkLst>
            <pc:docMk/>
            <pc:sldMk cId="1779393751" sldId="2147468760"/>
            <ac:spMk id="3" creationId="{E5395A1D-EAFE-424E-9670-3FAB4AD9E5E9}"/>
          </ac:spMkLst>
        </pc:spChg>
        <pc:spChg chg="mod">
          <ac:chgData name="Hiram Fleitas" userId="e10fcc43-9abd-4aad-af2d-b6bb7d9e18eb" providerId="ADAL" clId="{AD547821-B5F8-40FA-A3DF-B2A703962C7B}" dt="2022-02-15T22:05:02.049" v="54365" actId="12788"/>
          <ac:spMkLst>
            <pc:docMk/>
            <pc:sldMk cId="1779393751" sldId="2147468760"/>
            <ac:spMk id="20" creationId="{F26D7E14-0496-4E01-B10F-2EA4A8561060}"/>
          </ac:spMkLst>
        </pc:spChg>
        <pc:spChg chg="mod">
          <ac:chgData name="Hiram Fleitas" userId="e10fcc43-9abd-4aad-af2d-b6bb7d9e18eb" providerId="ADAL" clId="{AD547821-B5F8-40FA-A3DF-B2A703962C7B}" dt="2022-02-15T22:04:36.948" v="54362" actId="12788"/>
          <ac:spMkLst>
            <pc:docMk/>
            <pc:sldMk cId="1779393751" sldId="2147468760"/>
            <ac:spMk id="21" creationId="{BF0EB660-60F2-4B6C-8DC9-B6375E25F859}"/>
          </ac:spMkLst>
        </pc:spChg>
        <pc:spChg chg="mod">
          <ac:chgData name="Hiram Fleitas" userId="e10fcc43-9abd-4aad-af2d-b6bb7d9e18eb" providerId="ADAL" clId="{AD547821-B5F8-40FA-A3DF-B2A703962C7B}" dt="2022-02-15T22:05:07.578" v="54366" actId="12788"/>
          <ac:spMkLst>
            <pc:docMk/>
            <pc:sldMk cId="1779393751" sldId="2147468760"/>
            <ac:spMk id="22" creationId="{3F6B3D8F-FF10-4F31-B9CB-F50212D4580F}"/>
          </ac:spMkLst>
        </pc:spChg>
        <pc:spChg chg="mod">
          <ac:chgData name="Hiram Fleitas" userId="e10fcc43-9abd-4aad-af2d-b6bb7d9e18eb" providerId="ADAL" clId="{AD547821-B5F8-40FA-A3DF-B2A703962C7B}" dt="2022-02-15T22:04:17.309" v="54361" actId="12788"/>
          <ac:spMkLst>
            <pc:docMk/>
            <pc:sldMk cId="1779393751" sldId="2147468760"/>
            <ac:spMk id="23" creationId="{CCEA6150-0C8E-4DD0-AC89-D4F7EC1248E9}"/>
          </ac:spMkLst>
        </pc:spChg>
        <pc:spChg chg="mod">
          <ac:chgData name="Hiram Fleitas" userId="e10fcc43-9abd-4aad-af2d-b6bb7d9e18eb" providerId="ADAL" clId="{AD547821-B5F8-40FA-A3DF-B2A703962C7B}" dt="2022-02-15T22:05:02.049" v="54365" actId="12788"/>
          <ac:spMkLst>
            <pc:docMk/>
            <pc:sldMk cId="1779393751" sldId="2147468760"/>
            <ac:spMk id="25" creationId="{A05E8BCE-84AB-4A21-ADC2-9B1A30D8CF94}"/>
          </ac:spMkLst>
        </pc:spChg>
        <pc:spChg chg="mod">
          <ac:chgData name="Hiram Fleitas" userId="e10fcc43-9abd-4aad-af2d-b6bb7d9e18eb" providerId="ADAL" clId="{AD547821-B5F8-40FA-A3DF-B2A703962C7B}" dt="2022-02-15T22:05:07.578" v="54366" actId="12788"/>
          <ac:spMkLst>
            <pc:docMk/>
            <pc:sldMk cId="1779393751" sldId="2147468760"/>
            <ac:spMk id="26" creationId="{696E72B5-8D03-4B57-8E59-0E6628B8FEEE}"/>
          </ac:spMkLst>
        </pc:spChg>
        <pc:spChg chg="mod">
          <ac:chgData name="Hiram Fleitas" userId="e10fcc43-9abd-4aad-af2d-b6bb7d9e18eb" providerId="ADAL" clId="{AD547821-B5F8-40FA-A3DF-B2A703962C7B}" dt="2022-02-15T22:04:36.948" v="54362" actId="12788"/>
          <ac:spMkLst>
            <pc:docMk/>
            <pc:sldMk cId="1779393751" sldId="2147468760"/>
            <ac:spMk id="27" creationId="{C8A4A7B6-A1BE-4079-B4B3-BEEBB6EC1C71}"/>
          </ac:spMkLst>
        </pc:spChg>
        <pc:spChg chg="mod">
          <ac:chgData name="Hiram Fleitas" userId="e10fcc43-9abd-4aad-af2d-b6bb7d9e18eb" providerId="ADAL" clId="{AD547821-B5F8-40FA-A3DF-B2A703962C7B}" dt="2022-02-15T22:04:17.309" v="54361" actId="12788"/>
          <ac:spMkLst>
            <pc:docMk/>
            <pc:sldMk cId="1779393751" sldId="2147468760"/>
            <ac:spMk id="28" creationId="{DC8E8B33-BFA1-4650-A03A-7E6275E63F0B}"/>
          </ac:spMkLst>
        </pc:spChg>
        <pc:picChg chg="mod">
          <ac:chgData name="Hiram Fleitas" userId="e10fcc43-9abd-4aad-af2d-b6bb7d9e18eb" providerId="ADAL" clId="{AD547821-B5F8-40FA-A3DF-B2A703962C7B}" dt="2022-02-15T22:05:02.049" v="54365" actId="12788"/>
          <ac:picMkLst>
            <pc:docMk/>
            <pc:sldMk cId="1779393751" sldId="2147468760"/>
            <ac:picMk id="10" creationId="{8AA7E395-3C0A-4FA2-8B65-239621D765BC}"/>
          </ac:picMkLst>
        </pc:picChg>
        <pc:picChg chg="mod">
          <ac:chgData name="Hiram Fleitas" userId="e10fcc43-9abd-4aad-af2d-b6bb7d9e18eb" providerId="ADAL" clId="{AD547821-B5F8-40FA-A3DF-B2A703962C7B}" dt="2022-02-15T22:04:36.948" v="54362" actId="12788"/>
          <ac:picMkLst>
            <pc:docMk/>
            <pc:sldMk cId="1779393751" sldId="2147468760"/>
            <ac:picMk id="17" creationId="{3EA14C88-48E9-4B51-AF20-6732B3CF5711}"/>
          </ac:picMkLst>
        </pc:picChg>
        <pc:picChg chg="mod">
          <ac:chgData name="Hiram Fleitas" userId="e10fcc43-9abd-4aad-af2d-b6bb7d9e18eb" providerId="ADAL" clId="{AD547821-B5F8-40FA-A3DF-B2A703962C7B}" dt="2022-02-15T22:05:07.578" v="54366" actId="12788"/>
          <ac:picMkLst>
            <pc:docMk/>
            <pc:sldMk cId="1779393751" sldId="2147468760"/>
            <ac:picMk id="19" creationId="{6F35518D-B4DB-4AA5-9E6A-A428379BA2CB}"/>
          </ac:picMkLst>
        </pc:picChg>
        <pc:picChg chg="mod">
          <ac:chgData name="Hiram Fleitas" userId="e10fcc43-9abd-4aad-af2d-b6bb7d9e18eb" providerId="ADAL" clId="{AD547821-B5F8-40FA-A3DF-B2A703962C7B}" dt="2022-02-15T22:04:17.309" v="54361" actId="12788"/>
          <ac:picMkLst>
            <pc:docMk/>
            <pc:sldMk cId="1779393751" sldId="2147468760"/>
            <ac:picMk id="1028" creationId="{93641228-A135-493B-9F45-21EADF2C8C4A}"/>
          </ac:picMkLst>
        </pc:picChg>
      </pc:sldChg>
      <pc:sldChg chg="add modNotesTx">
        <pc:chgData name="Hiram Fleitas" userId="e10fcc43-9abd-4aad-af2d-b6bb7d9e18eb" providerId="ADAL" clId="{AD547821-B5F8-40FA-A3DF-B2A703962C7B}" dt="2022-02-15T21:58:38.491" v="54323" actId="6549"/>
        <pc:sldMkLst>
          <pc:docMk/>
          <pc:sldMk cId="1456784667" sldId="2147468761"/>
        </pc:sldMkLst>
      </pc:sldChg>
      <pc:sldChg chg="add">
        <pc:chgData name="Hiram Fleitas" userId="e10fcc43-9abd-4aad-af2d-b6bb7d9e18eb" providerId="ADAL" clId="{AD547821-B5F8-40FA-A3DF-B2A703962C7B}" dt="2022-02-15T21:53:56.490" v="54299"/>
        <pc:sldMkLst>
          <pc:docMk/>
          <pc:sldMk cId="3199165390" sldId="2147468762"/>
        </pc:sldMkLst>
      </pc:sldChg>
      <pc:sldChg chg="modSp add mod modAnim">
        <pc:chgData name="Hiram Fleitas" userId="e10fcc43-9abd-4aad-af2d-b6bb7d9e18eb" providerId="ADAL" clId="{AD547821-B5F8-40FA-A3DF-B2A703962C7B}" dt="2022-02-15T21:59:29.512" v="54335"/>
        <pc:sldMkLst>
          <pc:docMk/>
          <pc:sldMk cId="3807986689" sldId="2147468763"/>
        </pc:sldMkLst>
        <pc:picChg chg="mod">
          <ac:chgData name="Hiram Fleitas" userId="e10fcc43-9abd-4aad-af2d-b6bb7d9e18eb" providerId="ADAL" clId="{AD547821-B5F8-40FA-A3DF-B2A703962C7B}" dt="2022-02-15T21:59:11.277" v="54333" actId="1076"/>
          <ac:picMkLst>
            <pc:docMk/>
            <pc:sldMk cId="3807986689" sldId="2147468763"/>
            <ac:picMk id="6" creationId="{74128A87-B338-41CF-B624-8AA22077E28B}"/>
          </ac:picMkLst>
        </pc:picChg>
      </pc:sldChg>
      <pc:sldChg chg="add modAnim">
        <pc:chgData name="Hiram Fleitas" userId="e10fcc43-9abd-4aad-af2d-b6bb7d9e18eb" providerId="ADAL" clId="{AD547821-B5F8-40FA-A3DF-B2A703962C7B}" dt="2022-02-15T22:01:23.233" v="54344"/>
        <pc:sldMkLst>
          <pc:docMk/>
          <pc:sldMk cId="626085576" sldId="2147468764"/>
        </pc:sldMkLst>
      </pc:sldChg>
      <pc:sldChg chg="modSp add mod">
        <pc:chgData name="Hiram Fleitas" userId="e10fcc43-9abd-4aad-af2d-b6bb7d9e18eb" providerId="ADAL" clId="{AD547821-B5F8-40FA-A3DF-B2A703962C7B}" dt="2022-02-15T22:10:40.689" v="54390" actId="113"/>
        <pc:sldMkLst>
          <pc:docMk/>
          <pc:sldMk cId="3825396334" sldId="2147468765"/>
        </pc:sldMkLst>
        <pc:graphicFrameChg chg="modGraphic">
          <ac:chgData name="Hiram Fleitas" userId="e10fcc43-9abd-4aad-af2d-b6bb7d9e18eb" providerId="ADAL" clId="{AD547821-B5F8-40FA-A3DF-B2A703962C7B}" dt="2022-02-15T22:10:40.689" v="54390" actId="113"/>
          <ac:graphicFrameMkLst>
            <pc:docMk/>
            <pc:sldMk cId="3825396334" sldId="2147468765"/>
            <ac:graphicFrameMk id="5" creationId="{CFA7954C-FA2F-42C6-AE6C-0B6243375114}"/>
          </ac:graphicFrameMkLst>
        </pc:graphicFrameChg>
      </pc:sldChg>
      <pc:sldChg chg="modSp add del mod modAnim">
        <pc:chgData name="Hiram Fleitas" userId="e10fcc43-9abd-4aad-af2d-b6bb7d9e18eb" providerId="ADAL" clId="{AD547821-B5F8-40FA-A3DF-B2A703962C7B}" dt="2022-02-15T22:11:53.576" v="54392" actId="2696"/>
        <pc:sldMkLst>
          <pc:docMk/>
          <pc:sldMk cId="1240201429" sldId="2147468766"/>
        </pc:sldMkLst>
        <pc:spChg chg="mod">
          <ac:chgData name="Hiram Fleitas" userId="e10fcc43-9abd-4aad-af2d-b6bb7d9e18eb" providerId="ADAL" clId="{AD547821-B5F8-40FA-A3DF-B2A703962C7B}" dt="2022-02-15T22:06:25.922" v="54375" actId="1076"/>
          <ac:spMkLst>
            <pc:docMk/>
            <pc:sldMk cId="1240201429" sldId="2147468766"/>
            <ac:spMk id="3" creationId="{E5395A1D-EAFE-424E-9670-3FAB4AD9E5E9}"/>
          </ac:spMkLst>
        </pc:spChg>
        <pc:spChg chg="mod">
          <ac:chgData name="Hiram Fleitas" userId="e10fcc43-9abd-4aad-af2d-b6bb7d9e18eb" providerId="ADAL" clId="{AD547821-B5F8-40FA-A3DF-B2A703962C7B}" dt="2022-02-15T22:05:58.507" v="54369" actId="12788"/>
          <ac:spMkLst>
            <pc:docMk/>
            <pc:sldMk cId="1240201429" sldId="2147468766"/>
            <ac:spMk id="21" creationId="{BF0EB660-60F2-4B6C-8DC9-B6375E25F859}"/>
          </ac:spMkLst>
        </pc:spChg>
        <pc:spChg chg="mod">
          <ac:chgData name="Hiram Fleitas" userId="e10fcc43-9abd-4aad-af2d-b6bb7d9e18eb" providerId="ADAL" clId="{AD547821-B5F8-40FA-A3DF-B2A703962C7B}" dt="2022-02-15T22:05:58.507" v="54369" actId="12788"/>
          <ac:spMkLst>
            <pc:docMk/>
            <pc:sldMk cId="1240201429" sldId="2147468766"/>
            <ac:spMk id="27" creationId="{C8A4A7B6-A1BE-4079-B4B3-BEEBB6EC1C71}"/>
          </ac:spMkLst>
        </pc:spChg>
        <pc:picChg chg="mod">
          <ac:chgData name="Hiram Fleitas" userId="e10fcc43-9abd-4aad-af2d-b6bb7d9e18eb" providerId="ADAL" clId="{AD547821-B5F8-40FA-A3DF-B2A703962C7B}" dt="2022-02-15T22:06:13.777" v="54371" actId="12788"/>
          <ac:picMkLst>
            <pc:docMk/>
            <pc:sldMk cId="1240201429" sldId="2147468766"/>
            <ac:picMk id="17" creationId="{3EA14C88-48E9-4B51-AF20-6732B3CF5711}"/>
          </ac:picMkLst>
        </pc:picChg>
      </pc:sldChg>
      <pc:sldChg chg="add">
        <pc:chgData name="Hiram Fleitas" userId="e10fcc43-9abd-4aad-af2d-b6bb7d9e18eb" providerId="ADAL" clId="{AD547821-B5F8-40FA-A3DF-B2A703962C7B}" dt="2022-02-15T21:53:56.490" v="54299"/>
        <pc:sldMkLst>
          <pc:docMk/>
          <pc:sldMk cId="1592772207" sldId="2147468767"/>
        </pc:sldMkLst>
      </pc:sldChg>
      <pc:sldChg chg="add modAnim">
        <pc:chgData name="Hiram Fleitas" userId="e10fcc43-9abd-4aad-af2d-b6bb7d9e18eb" providerId="ADAL" clId="{AD547821-B5F8-40FA-A3DF-B2A703962C7B}" dt="2022-02-15T22:07:27.845" v="54376"/>
        <pc:sldMkLst>
          <pc:docMk/>
          <pc:sldMk cId="177760019" sldId="2147468768"/>
        </pc:sldMkLst>
      </pc:sldChg>
      <pc:sldChg chg="modSp add del mod modAnim">
        <pc:chgData name="Hiram Fleitas" userId="e10fcc43-9abd-4aad-af2d-b6bb7d9e18eb" providerId="ADAL" clId="{AD547821-B5F8-40FA-A3DF-B2A703962C7B}" dt="2022-02-15T22:11:48.771" v="54391" actId="2696"/>
        <pc:sldMkLst>
          <pc:docMk/>
          <pc:sldMk cId="3518409719" sldId="2147468769"/>
        </pc:sldMkLst>
        <pc:spChg chg="mod">
          <ac:chgData name="Hiram Fleitas" userId="e10fcc43-9abd-4aad-af2d-b6bb7d9e18eb" providerId="ADAL" clId="{AD547821-B5F8-40FA-A3DF-B2A703962C7B}" dt="2022-02-15T22:09:07.074" v="54384" actId="208"/>
          <ac:spMkLst>
            <pc:docMk/>
            <pc:sldMk cId="3518409719" sldId="2147468769"/>
            <ac:spMk id="3" creationId="{E5395A1D-EAFE-424E-9670-3FAB4AD9E5E9}"/>
          </ac:spMkLst>
        </pc:spChg>
        <pc:spChg chg="mod">
          <ac:chgData name="Hiram Fleitas" userId="e10fcc43-9abd-4aad-af2d-b6bb7d9e18eb" providerId="ADAL" clId="{AD547821-B5F8-40FA-A3DF-B2A703962C7B}" dt="2022-02-15T22:08:36.108" v="54379" actId="12788"/>
          <ac:spMkLst>
            <pc:docMk/>
            <pc:sldMk cId="3518409719" sldId="2147468769"/>
            <ac:spMk id="21" creationId="{BF0EB660-60F2-4B6C-8DC9-B6375E25F859}"/>
          </ac:spMkLst>
        </pc:spChg>
        <pc:spChg chg="mod">
          <ac:chgData name="Hiram Fleitas" userId="e10fcc43-9abd-4aad-af2d-b6bb7d9e18eb" providerId="ADAL" clId="{AD547821-B5F8-40FA-A3DF-B2A703962C7B}" dt="2022-02-15T22:08:45.921" v="54380" actId="12788"/>
          <ac:spMkLst>
            <pc:docMk/>
            <pc:sldMk cId="3518409719" sldId="2147468769"/>
            <ac:spMk id="23" creationId="{CCEA6150-0C8E-4DD0-AC89-D4F7EC1248E9}"/>
          </ac:spMkLst>
        </pc:spChg>
        <pc:spChg chg="mod">
          <ac:chgData name="Hiram Fleitas" userId="e10fcc43-9abd-4aad-af2d-b6bb7d9e18eb" providerId="ADAL" clId="{AD547821-B5F8-40FA-A3DF-B2A703962C7B}" dt="2022-02-15T22:08:36.108" v="54379" actId="12788"/>
          <ac:spMkLst>
            <pc:docMk/>
            <pc:sldMk cId="3518409719" sldId="2147468769"/>
            <ac:spMk id="27" creationId="{C8A4A7B6-A1BE-4079-B4B3-BEEBB6EC1C71}"/>
          </ac:spMkLst>
        </pc:spChg>
        <pc:spChg chg="mod">
          <ac:chgData name="Hiram Fleitas" userId="e10fcc43-9abd-4aad-af2d-b6bb7d9e18eb" providerId="ADAL" clId="{AD547821-B5F8-40FA-A3DF-B2A703962C7B}" dt="2022-02-15T22:08:45.921" v="54380" actId="12788"/>
          <ac:spMkLst>
            <pc:docMk/>
            <pc:sldMk cId="3518409719" sldId="2147468769"/>
            <ac:spMk id="28" creationId="{DC8E8B33-BFA1-4650-A03A-7E6275E63F0B}"/>
          </ac:spMkLst>
        </pc:spChg>
        <pc:picChg chg="mod">
          <ac:chgData name="Hiram Fleitas" userId="e10fcc43-9abd-4aad-af2d-b6bb7d9e18eb" providerId="ADAL" clId="{AD547821-B5F8-40FA-A3DF-B2A703962C7B}" dt="2022-02-15T22:08:36.108" v="54379" actId="12788"/>
          <ac:picMkLst>
            <pc:docMk/>
            <pc:sldMk cId="3518409719" sldId="2147468769"/>
            <ac:picMk id="17" creationId="{3EA14C88-48E9-4B51-AF20-6732B3CF5711}"/>
          </ac:picMkLst>
        </pc:picChg>
        <pc:picChg chg="mod">
          <ac:chgData name="Hiram Fleitas" userId="e10fcc43-9abd-4aad-af2d-b6bb7d9e18eb" providerId="ADAL" clId="{AD547821-B5F8-40FA-A3DF-B2A703962C7B}" dt="2022-02-15T22:08:45.921" v="54380" actId="12788"/>
          <ac:picMkLst>
            <pc:docMk/>
            <pc:sldMk cId="3518409719" sldId="2147468769"/>
            <ac:picMk id="1028" creationId="{93641228-A135-493B-9F45-21EADF2C8C4A}"/>
          </ac:picMkLst>
        </pc:picChg>
      </pc:sldChg>
      <pc:sldChg chg="add">
        <pc:chgData name="Hiram Fleitas" userId="e10fcc43-9abd-4aad-af2d-b6bb7d9e18eb" providerId="ADAL" clId="{AD547821-B5F8-40FA-A3DF-B2A703962C7B}" dt="2022-02-15T21:53:56.490" v="54299"/>
        <pc:sldMkLst>
          <pc:docMk/>
          <pc:sldMk cId="1575190747" sldId="2147468770"/>
        </pc:sldMkLst>
      </pc:sldChg>
      <pc:sldChg chg="addSp delSp modSp add mod addAnim delAnim modAnim">
        <pc:chgData name="Hiram Fleitas" userId="e10fcc43-9abd-4aad-af2d-b6bb7d9e18eb" providerId="ADAL" clId="{AD547821-B5F8-40FA-A3DF-B2A703962C7B}" dt="2022-02-17T02:03:11.528" v="66951" actId="962"/>
        <pc:sldMkLst>
          <pc:docMk/>
          <pc:sldMk cId="4261725140" sldId="2147468771"/>
        </pc:sldMkLst>
        <pc:spChg chg="add">
          <ac:chgData name="Hiram Fleitas" userId="e10fcc43-9abd-4aad-af2d-b6bb7d9e18eb" providerId="ADAL" clId="{AD547821-B5F8-40FA-A3DF-B2A703962C7B}" dt="2022-02-15T22:13:57.452" v="54395" actId="22"/>
          <ac:spMkLst>
            <pc:docMk/>
            <pc:sldMk cId="4261725140" sldId="2147468771"/>
            <ac:spMk id="3" creationId="{9C7FC490-A616-4967-8E1D-73315844CA61}"/>
          </ac:spMkLst>
        </pc:spChg>
        <pc:spChg chg="mod">
          <ac:chgData name="Hiram Fleitas" userId="e10fcc43-9abd-4aad-af2d-b6bb7d9e18eb" providerId="ADAL" clId="{AD547821-B5F8-40FA-A3DF-B2A703962C7B}" dt="2022-02-15T22:20:19.212" v="54426" actId="1076"/>
          <ac:spMkLst>
            <pc:docMk/>
            <pc:sldMk cId="4261725140" sldId="2147468771"/>
            <ac:spMk id="13" creationId="{C4FBD92B-0A19-4F44-BE5B-8FCCF9F6D361}"/>
          </ac:spMkLst>
        </pc:spChg>
        <pc:spChg chg="mod">
          <ac:chgData name="Hiram Fleitas" userId="e10fcc43-9abd-4aad-af2d-b6bb7d9e18eb" providerId="ADAL" clId="{AD547821-B5F8-40FA-A3DF-B2A703962C7B}" dt="2022-02-15T22:20:19.212" v="54426" actId="1076"/>
          <ac:spMkLst>
            <pc:docMk/>
            <pc:sldMk cId="4261725140" sldId="2147468771"/>
            <ac:spMk id="15" creationId="{B37A33C5-886A-4A5B-B346-E8FE2C00396F}"/>
          </ac:spMkLst>
        </pc:spChg>
        <pc:spChg chg="mod topLvl">
          <ac:chgData name="Hiram Fleitas" userId="e10fcc43-9abd-4aad-af2d-b6bb7d9e18eb" providerId="ADAL" clId="{AD547821-B5F8-40FA-A3DF-B2A703962C7B}" dt="2022-02-15T22:16:29.672" v="54406" actId="165"/>
          <ac:spMkLst>
            <pc:docMk/>
            <pc:sldMk cId="4261725140" sldId="2147468771"/>
            <ac:spMk id="16" creationId="{CB4E4907-4B6D-48B4-8289-883B8BB0961F}"/>
          </ac:spMkLst>
        </pc:spChg>
        <pc:grpChg chg="add del mod">
          <ac:chgData name="Hiram Fleitas" userId="e10fcc43-9abd-4aad-af2d-b6bb7d9e18eb" providerId="ADAL" clId="{AD547821-B5F8-40FA-A3DF-B2A703962C7B}" dt="2022-02-17T02:02:56.163" v="66873" actId="21"/>
          <ac:grpSpMkLst>
            <pc:docMk/>
            <pc:sldMk cId="4261725140" sldId="2147468771"/>
            <ac:grpSpMk id="11" creationId="{43C95C4C-4EE0-42DD-9214-F30F5C664876}"/>
          </ac:grpSpMkLst>
        </pc:grpChg>
        <pc:grpChg chg="add del mod ord">
          <ac:chgData name="Hiram Fleitas" userId="e10fcc43-9abd-4aad-af2d-b6bb7d9e18eb" providerId="ADAL" clId="{AD547821-B5F8-40FA-A3DF-B2A703962C7B}" dt="2022-02-15T22:16:29.672" v="54406" actId="165"/>
          <ac:grpSpMkLst>
            <pc:docMk/>
            <pc:sldMk cId="4261725140" sldId="2147468771"/>
            <ac:grpSpMk id="12" creationId="{003DC5FD-F7B3-4669-B92E-C4036DA24239}"/>
          </ac:grpSpMkLst>
        </pc:grpChg>
        <pc:picChg chg="mod topLvl">
          <ac:chgData name="Hiram Fleitas" userId="e10fcc43-9abd-4aad-af2d-b6bb7d9e18eb" providerId="ADAL" clId="{AD547821-B5F8-40FA-A3DF-B2A703962C7B}" dt="2022-02-15T22:17:04.450" v="54410" actId="165"/>
          <ac:picMkLst>
            <pc:docMk/>
            <pc:sldMk cId="4261725140" sldId="2147468771"/>
            <ac:picMk id="6" creationId="{0FDE217F-A4D4-4FFD-BA0B-7D9FE8FDC9AE}"/>
          </ac:picMkLst>
        </pc:picChg>
        <pc:picChg chg="mod topLvl">
          <ac:chgData name="Hiram Fleitas" userId="e10fcc43-9abd-4aad-af2d-b6bb7d9e18eb" providerId="ADAL" clId="{AD547821-B5F8-40FA-A3DF-B2A703962C7B}" dt="2022-02-15T22:17:04.450" v="54410" actId="165"/>
          <ac:picMkLst>
            <pc:docMk/>
            <pc:sldMk cId="4261725140" sldId="2147468771"/>
            <ac:picMk id="10" creationId="{920E30B6-2F93-4E64-940A-F2BA997A45A8}"/>
          </ac:picMkLst>
        </pc:picChg>
        <pc:picChg chg="mod topLvl">
          <ac:chgData name="Hiram Fleitas" userId="e10fcc43-9abd-4aad-af2d-b6bb7d9e18eb" providerId="ADAL" clId="{AD547821-B5F8-40FA-A3DF-B2A703962C7B}" dt="2022-02-17T02:03:11.528" v="66951" actId="962"/>
          <ac:picMkLst>
            <pc:docMk/>
            <pc:sldMk cId="4261725140" sldId="2147468771"/>
            <ac:picMk id="14" creationId="{785681DA-901D-41AC-B735-A99A3DEA0788}"/>
          </ac:picMkLst>
        </pc:picChg>
      </pc:sldChg>
      <pc:sldChg chg="delSp modSp add mod modNotesTx">
        <pc:chgData name="Hiram Fleitas" userId="e10fcc43-9abd-4aad-af2d-b6bb7d9e18eb" providerId="ADAL" clId="{AD547821-B5F8-40FA-A3DF-B2A703962C7B}" dt="2022-02-15T22:28:25.911" v="54441" actId="1076"/>
        <pc:sldMkLst>
          <pc:docMk/>
          <pc:sldMk cId="2735036725" sldId="2147468772"/>
        </pc:sldMkLst>
        <pc:spChg chg="del mod">
          <ac:chgData name="Hiram Fleitas" userId="e10fcc43-9abd-4aad-af2d-b6bb7d9e18eb" providerId="ADAL" clId="{AD547821-B5F8-40FA-A3DF-B2A703962C7B}" dt="2022-02-15T22:27:50.598" v="54437"/>
          <ac:spMkLst>
            <pc:docMk/>
            <pc:sldMk cId="2735036725" sldId="2147468772"/>
            <ac:spMk id="9" creationId="{375EB6A7-7422-42E6-BFAF-AC92DDD1E2B1}"/>
          </ac:spMkLst>
        </pc:spChg>
        <pc:spChg chg="mod">
          <ac:chgData name="Hiram Fleitas" userId="e10fcc43-9abd-4aad-af2d-b6bb7d9e18eb" providerId="ADAL" clId="{AD547821-B5F8-40FA-A3DF-B2A703962C7B}" dt="2022-02-15T22:28:25.911" v="54441" actId="1076"/>
          <ac:spMkLst>
            <pc:docMk/>
            <pc:sldMk cId="2735036725" sldId="2147468772"/>
            <ac:spMk id="14" creationId="{153B2F8A-4914-4CEF-A423-A9ABE8880182}"/>
          </ac:spMkLst>
        </pc:spChg>
        <pc:grpChg chg="mod">
          <ac:chgData name="Hiram Fleitas" userId="e10fcc43-9abd-4aad-af2d-b6bb7d9e18eb" providerId="ADAL" clId="{AD547821-B5F8-40FA-A3DF-B2A703962C7B}" dt="2022-02-15T22:28:07.278" v="54439" actId="1076"/>
          <ac:grpSpMkLst>
            <pc:docMk/>
            <pc:sldMk cId="2735036725" sldId="2147468772"/>
            <ac:grpSpMk id="12" creationId="{A8684323-9AC3-4359-B23C-997791C3E505}"/>
          </ac:grpSpMkLst>
        </pc:grpChg>
      </pc:sldChg>
      <pc:sldChg chg="add">
        <pc:chgData name="Hiram Fleitas" userId="e10fcc43-9abd-4aad-af2d-b6bb7d9e18eb" providerId="ADAL" clId="{AD547821-B5F8-40FA-A3DF-B2A703962C7B}" dt="2022-02-15T22:13:33.478" v="54394"/>
        <pc:sldMkLst>
          <pc:docMk/>
          <pc:sldMk cId="4180943187" sldId="2147468773"/>
        </pc:sldMkLst>
      </pc:sldChg>
      <pc:sldChg chg="modSp add mod">
        <pc:chgData name="Hiram Fleitas" userId="e10fcc43-9abd-4aad-af2d-b6bb7d9e18eb" providerId="ADAL" clId="{AD547821-B5F8-40FA-A3DF-B2A703962C7B}" dt="2022-02-15T22:29:50.597" v="54447" actId="33524"/>
        <pc:sldMkLst>
          <pc:docMk/>
          <pc:sldMk cId="1277552423" sldId="2147468774"/>
        </pc:sldMkLst>
        <pc:spChg chg="mod">
          <ac:chgData name="Hiram Fleitas" userId="e10fcc43-9abd-4aad-af2d-b6bb7d9e18eb" providerId="ADAL" clId="{AD547821-B5F8-40FA-A3DF-B2A703962C7B}" dt="2022-02-15T22:29:50.597" v="54447" actId="33524"/>
          <ac:spMkLst>
            <pc:docMk/>
            <pc:sldMk cId="1277552423" sldId="2147468774"/>
            <ac:spMk id="7" creationId="{A842712B-D707-47BB-A620-9612D0C9E46B}"/>
          </ac:spMkLst>
        </pc:spChg>
        <pc:spChg chg="mod">
          <ac:chgData name="Hiram Fleitas" userId="e10fcc43-9abd-4aad-af2d-b6bb7d9e18eb" providerId="ADAL" clId="{AD547821-B5F8-40FA-A3DF-B2A703962C7B}" dt="2022-02-15T22:29:10.781" v="54443" actId="1076"/>
          <ac:spMkLst>
            <pc:docMk/>
            <pc:sldMk cId="1277552423" sldId="2147468774"/>
            <ac:spMk id="9" creationId="{B1AB3C08-2D13-4BD6-BFDB-3C2356C848C3}"/>
          </ac:spMkLst>
        </pc:spChg>
        <pc:picChg chg="mod">
          <ac:chgData name="Hiram Fleitas" userId="e10fcc43-9abd-4aad-af2d-b6bb7d9e18eb" providerId="ADAL" clId="{AD547821-B5F8-40FA-A3DF-B2A703962C7B}" dt="2022-02-15T22:29:07.821" v="54442" actId="1076"/>
          <ac:picMkLst>
            <pc:docMk/>
            <pc:sldMk cId="1277552423" sldId="2147468774"/>
            <ac:picMk id="5" creationId="{6938E673-4CAA-4BC3-A243-058C314AB5A3}"/>
          </ac:picMkLst>
        </pc:picChg>
      </pc:sldChg>
      <pc:sldChg chg="add">
        <pc:chgData name="Hiram Fleitas" userId="e10fcc43-9abd-4aad-af2d-b6bb7d9e18eb" providerId="ADAL" clId="{AD547821-B5F8-40FA-A3DF-B2A703962C7B}" dt="2022-02-15T22:13:33.478" v="54394"/>
        <pc:sldMkLst>
          <pc:docMk/>
          <pc:sldMk cId="3687428160" sldId="2147468775"/>
        </pc:sldMkLst>
      </pc:sldChg>
      <pc:sldChg chg="add del">
        <pc:chgData name="Hiram Fleitas" userId="e10fcc43-9abd-4aad-af2d-b6bb7d9e18eb" providerId="ADAL" clId="{AD547821-B5F8-40FA-A3DF-B2A703962C7B}" dt="2022-02-16T18:44:54.565" v="57443" actId="2890"/>
        <pc:sldMkLst>
          <pc:docMk/>
          <pc:sldMk cId="394823793" sldId="2147468776"/>
        </pc:sldMkLst>
      </pc:sldChg>
      <pc:sldChg chg="addSp delSp modSp add del mod addAnim delAnim modAnim">
        <pc:chgData name="Hiram Fleitas" userId="e10fcc43-9abd-4aad-af2d-b6bb7d9e18eb" providerId="ADAL" clId="{AD547821-B5F8-40FA-A3DF-B2A703962C7B}" dt="2022-02-16T20:23:01.178" v="58576" actId="2696"/>
        <pc:sldMkLst>
          <pc:docMk/>
          <pc:sldMk cId="1641681104" sldId="2147468776"/>
        </pc:sldMkLst>
        <pc:spChg chg="mod">
          <ac:chgData name="Hiram Fleitas" userId="e10fcc43-9abd-4aad-af2d-b6bb7d9e18eb" providerId="ADAL" clId="{AD547821-B5F8-40FA-A3DF-B2A703962C7B}" dt="2022-02-16T20:17:35.858" v="58551" actId="120"/>
          <ac:spMkLst>
            <pc:docMk/>
            <pc:sldMk cId="1641681104" sldId="2147468776"/>
            <ac:spMk id="2" creationId="{BA2E7D70-566A-4066-8244-9CC5877251AE}"/>
          </ac:spMkLst>
        </pc:spChg>
        <pc:spChg chg="add">
          <ac:chgData name="Hiram Fleitas" userId="e10fcc43-9abd-4aad-af2d-b6bb7d9e18eb" providerId="ADAL" clId="{AD547821-B5F8-40FA-A3DF-B2A703962C7B}" dt="2022-02-16T20:17:58.407" v="58554" actId="11529"/>
          <ac:spMkLst>
            <pc:docMk/>
            <pc:sldMk cId="1641681104" sldId="2147468776"/>
            <ac:spMk id="4" creationId="{A63950DC-C5BC-427A-94DA-F6A41BE2E4CE}"/>
          </ac:spMkLst>
        </pc:spChg>
        <pc:spChg chg="add del">
          <ac:chgData name="Hiram Fleitas" userId="e10fcc43-9abd-4aad-af2d-b6bb7d9e18eb" providerId="ADAL" clId="{AD547821-B5F8-40FA-A3DF-B2A703962C7B}" dt="2022-02-16T20:22:32.977" v="58572" actId="478"/>
          <ac:spMkLst>
            <pc:docMk/>
            <pc:sldMk cId="1641681104" sldId="2147468776"/>
            <ac:spMk id="5" creationId="{BB77571E-C918-482F-BCC6-BD75BC50C320}"/>
          </ac:spMkLst>
        </pc:spChg>
        <pc:spChg chg="add del">
          <ac:chgData name="Hiram Fleitas" userId="e10fcc43-9abd-4aad-af2d-b6bb7d9e18eb" providerId="ADAL" clId="{AD547821-B5F8-40FA-A3DF-B2A703962C7B}" dt="2022-02-16T20:22:32.977" v="58572" actId="478"/>
          <ac:spMkLst>
            <pc:docMk/>
            <pc:sldMk cId="1641681104" sldId="2147468776"/>
            <ac:spMk id="10" creationId="{E3A54490-AEC0-45B7-8E9D-A4AD9C79B720}"/>
          </ac:spMkLst>
        </pc:spChg>
        <pc:spChg chg="add del">
          <ac:chgData name="Hiram Fleitas" userId="e10fcc43-9abd-4aad-af2d-b6bb7d9e18eb" providerId="ADAL" clId="{AD547821-B5F8-40FA-A3DF-B2A703962C7B}" dt="2022-02-16T20:22:32.977" v="58572" actId="478"/>
          <ac:spMkLst>
            <pc:docMk/>
            <pc:sldMk cId="1641681104" sldId="2147468776"/>
            <ac:spMk id="11" creationId="{C318DF52-1DFF-431E-989C-C2EB9E1F0727}"/>
          </ac:spMkLst>
        </pc:spChg>
        <pc:spChg chg="add del mod">
          <ac:chgData name="Hiram Fleitas" userId="e10fcc43-9abd-4aad-af2d-b6bb7d9e18eb" providerId="ADAL" clId="{AD547821-B5F8-40FA-A3DF-B2A703962C7B}" dt="2022-02-16T20:15:21.731" v="58538" actId="478"/>
          <ac:spMkLst>
            <pc:docMk/>
            <pc:sldMk cId="1641681104" sldId="2147468776"/>
            <ac:spMk id="12" creationId="{D722A769-6A7A-4D85-A43F-DFEF4052CF71}"/>
          </ac:spMkLst>
        </pc:spChg>
        <pc:spChg chg="add del mod">
          <ac:chgData name="Hiram Fleitas" userId="e10fcc43-9abd-4aad-af2d-b6bb7d9e18eb" providerId="ADAL" clId="{AD547821-B5F8-40FA-A3DF-B2A703962C7B}" dt="2022-02-16T20:15:21.731" v="58538" actId="478"/>
          <ac:spMkLst>
            <pc:docMk/>
            <pc:sldMk cId="1641681104" sldId="2147468776"/>
            <ac:spMk id="13" creationId="{E9939298-443D-4D79-81E9-6A0CE72141FA}"/>
          </ac:spMkLst>
        </pc:spChg>
        <pc:spChg chg="add del mod">
          <ac:chgData name="Hiram Fleitas" userId="e10fcc43-9abd-4aad-af2d-b6bb7d9e18eb" providerId="ADAL" clId="{AD547821-B5F8-40FA-A3DF-B2A703962C7B}" dt="2022-02-16T20:15:21.731" v="58538" actId="478"/>
          <ac:spMkLst>
            <pc:docMk/>
            <pc:sldMk cId="1641681104" sldId="2147468776"/>
            <ac:spMk id="14" creationId="{D3906AAF-CC70-48ED-B8F7-8F8500EDF696}"/>
          </ac:spMkLst>
        </pc:spChg>
        <pc:spChg chg="mod">
          <ac:chgData name="Hiram Fleitas" userId="e10fcc43-9abd-4aad-af2d-b6bb7d9e18eb" providerId="ADAL" clId="{AD547821-B5F8-40FA-A3DF-B2A703962C7B}" dt="2022-02-16T20:14:52.051" v="58533"/>
          <ac:spMkLst>
            <pc:docMk/>
            <pc:sldMk cId="1641681104" sldId="2147468776"/>
            <ac:spMk id="17" creationId="{19186DF8-BDFB-400E-9926-8D440AC73C25}"/>
          </ac:spMkLst>
        </pc:spChg>
        <pc:spChg chg="mod">
          <ac:chgData name="Hiram Fleitas" userId="e10fcc43-9abd-4aad-af2d-b6bb7d9e18eb" providerId="ADAL" clId="{AD547821-B5F8-40FA-A3DF-B2A703962C7B}" dt="2022-02-16T20:14:52.051" v="58533"/>
          <ac:spMkLst>
            <pc:docMk/>
            <pc:sldMk cId="1641681104" sldId="2147468776"/>
            <ac:spMk id="18" creationId="{B55CE705-211C-48C4-9BF1-C84D7261B821}"/>
          </ac:spMkLst>
        </pc:spChg>
        <pc:spChg chg="mod">
          <ac:chgData name="Hiram Fleitas" userId="e10fcc43-9abd-4aad-af2d-b6bb7d9e18eb" providerId="ADAL" clId="{AD547821-B5F8-40FA-A3DF-B2A703962C7B}" dt="2022-02-16T20:14:52.051" v="58533"/>
          <ac:spMkLst>
            <pc:docMk/>
            <pc:sldMk cId="1641681104" sldId="2147468776"/>
            <ac:spMk id="19" creationId="{684C5FD3-7DA2-437E-BC9F-32DDAADEB5E3}"/>
          </ac:spMkLst>
        </pc:spChg>
        <pc:spChg chg="mod">
          <ac:chgData name="Hiram Fleitas" userId="e10fcc43-9abd-4aad-af2d-b6bb7d9e18eb" providerId="ADAL" clId="{AD547821-B5F8-40FA-A3DF-B2A703962C7B}" dt="2022-02-16T20:14:52.051" v="58533"/>
          <ac:spMkLst>
            <pc:docMk/>
            <pc:sldMk cId="1641681104" sldId="2147468776"/>
            <ac:spMk id="20" creationId="{9D7FBEF4-DE66-4668-9A6F-559D6E0C4ACC}"/>
          </ac:spMkLst>
        </pc:spChg>
        <pc:spChg chg="mod">
          <ac:chgData name="Hiram Fleitas" userId="e10fcc43-9abd-4aad-af2d-b6bb7d9e18eb" providerId="ADAL" clId="{AD547821-B5F8-40FA-A3DF-B2A703962C7B}" dt="2022-02-16T20:14:52.051" v="58533"/>
          <ac:spMkLst>
            <pc:docMk/>
            <pc:sldMk cId="1641681104" sldId="2147468776"/>
            <ac:spMk id="21" creationId="{31EC3944-BC6E-41B5-9A54-3920E7A8DC9E}"/>
          </ac:spMkLst>
        </pc:spChg>
        <pc:spChg chg="mod">
          <ac:chgData name="Hiram Fleitas" userId="e10fcc43-9abd-4aad-af2d-b6bb7d9e18eb" providerId="ADAL" clId="{AD547821-B5F8-40FA-A3DF-B2A703962C7B}" dt="2022-02-16T20:14:52.051" v="58533"/>
          <ac:spMkLst>
            <pc:docMk/>
            <pc:sldMk cId="1641681104" sldId="2147468776"/>
            <ac:spMk id="22" creationId="{0CCC5644-A1CA-48DA-9016-4CF536115F01}"/>
          </ac:spMkLst>
        </pc:spChg>
        <pc:spChg chg="mod">
          <ac:chgData name="Hiram Fleitas" userId="e10fcc43-9abd-4aad-af2d-b6bb7d9e18eb" providerId="ADAL" clId="{AD547821-B5F8-40FA-A3DF-B2A703962C7B}" dt="2022-02-16T20:14:52.051" v="58533"/>
          <ac:spMkLst>
            <pc:docMk/>
            <pc:sldMk cId="1641681104" sldId="2147468776"/>
            <ac:spMk id="23" creationId="{8E0EC6DD-B190-4F82-AD99-2E14C6A75507}"/>
          </ac:spMkLst>
        </pc:spChg>
        <pc:spChg chg="mod">
          <ac:chgData name="Hiram Fleitas" userId="e10fcc43-9abd-4aad-af2d-b6bb7d9e18eb" providerId="ADAL" clId="{AD547821-B5F8-40FA-A3DF-B2A703962C7B}" dt="2022-02-16T20:14:52.051" v="58533"/>
          <ac:spMkLst>
            <pc:docMk/>
            <pc:sldMk cId="1641681104" sldId="2147468776"/>
            <ac:spMk id="24" creationId="{42C20A9E-39DB-4C6B-A5E3-48FBCA991454}"/>
          </ac:spMkLst>
        </pc:spChg>
        <pc:spChg chg="mod">
          <ac:chgData name="Hiram Fleitas" userId="e10fcc43-9abd-4aad-af2d-b6bb7d9e18eb" providerId="ADAL" clId="{AD547821-B5F8-40FA-A3DF-B2A703962C7B}" dt="2022-02-16T20:14:52.051" v="58533"/>
          <ac:spMkLst>
            <pc:docMk/>
            <pc:sldMk cId="1641681104" sldId="2147468776"/>
            <ac:spMk id="25" creationId="{E5C8C2E0-E8E6-459A-8EBF-6969E7CC915F}"/>
          </ac:spMkLst>
        </pc:spChg>
        <pc:spChg chg="mod">
          <ac:chgData name="Hiram Fleitas" userId="e10fcc43-9abd-4aad-af2d-b6bb7d9e18eb" providerId="ADAL" clId="{AD547821-B5F8-40FA-A3DF-B2A703962C7B}" dt="2022-02-16T20:14:52.051" v="58533"/>
          <ac:spMkLst>
            <pc:docMk/>
            <pc:sldMk cId="1641681104" sldId="2147468776"/>
            <ac:spMk id="26" creationId="{F41BC475-30A8-4812-A6CE-97868EFF0880}"/>
          </ac:spMkLst>
        </pc:spChg>
        <pc:spChg chg="mod">
          <ac:chgData name="Hiram Fleitas" userId="e10fcc43-9abd-4aad-af2d-b6bb7d9e18eb" providerId="ADAL" clId="{AD547821-B5F8-40FA-A3DF-B2A703962C7B}" dt="2022-02-16T20:14:52.051" v="58533"/>
          <ac:spMkLst>
            <pc:docMk/>
            <pc:sldMk cId="1641681104" sldId="2147468776"/>
            <ac:spMk id="27" creationId="{9E433249-EE38-437B-90D9-8E02F7A658ED}"/>
          </ac:spMkLst>
        </pc:spChg>
        <pc:spChg chg="add del mod">
          <ac:chgData name="Hiram Fleitas" userId="e10fcc43-9abd-4aad-af2d-b6bb7d9e18eb" providerId="ADAL" clId="{AD547821-B5F8-40FA-A3DF-B2A703962C7B}" dt="2022-02-16T20:15:21.731" v="58538" actId="478"/>
          <ac:spMkLst>
            <pc:docMk/>
            <pc:sldMk cId="1641681104" sldId="2147468776"/>
            <ac:spMk id="28" creationId="{295D5C6C-FC6E-4C19-93C7-C42B14142FED}"/>
          </ac:spMkLst>
        </pc:spChg>
        <pc:spChg chg="add del mod">
          <ac:chgData name="Hiram Fleitas" userId="e10fcc43-9abd-4aad-af2d-b6bb7d9e18eb" providerId="ADAL" clId="{AD547821-B5F8-40FA-A3DF-B2A703962C7B}" dt="2022-02-16T20:15:28.199" v="58540" actId="478"/>
          <ac:spMkLst>
            <pc:docMk/>
            <pc:sldMk cId="1641681104" sldId="2147468776"/>
            <ac:spMk id="29" creationId="{A0CB54D9-421D-4486-8459-F1DDB2C6779E}"/>
          </ac:spMkLst>
        </pc:spChg>
        <pc:spChg chg="add del mod">
          <ac:chgData name="Hiram Fleitas" userId="e10fcc43-9abd-4aad-af2d-b6bb7d9e18eb" providerId="ADAL" clId="{AD547821-B5F8-40FA-A3DF-B2A703962C7B}" dt="2022-02-16T20:22:46.225" v="58575" actId="21"/>
          <ac:spMkLst>
            <pc:docMk/>
            <pc:sldMk cId="1641681104" sldId="2147468776"/>
            <ac:spMk id="31" creationId="{A286181F-9F59-4D9C-9145-376A4E09D58A}"/>
          </ac:spMkLst>
        </pc:spChg>
        <pc:spChg chg="mod">
          <ac:chgData name="Hiram Fleitas" userId="e10fcc43-9abd-4aad-af2d-b6bb7d9e18eb" providerId="ADAL" clId="{AD547821-B5F8-40FA-A3DF-B2A703962C7B}" dt="2022-02-16T20:14:52.051" v="58533"/>
          <ac:spMkLst>
            <pc:docMk/>
            <pc:sldMk cId="1641681104" sldId="2147468776"/>
            <ac:spMk id="33" creationId="{72B595CD-A068-4614-B87C-D629813903A1}"/>
          </ac:spMkLst>
        </pc:spChg>
        <pc:spChg chg="mod">
          <ac:chgData name="Hiram Fleitas" userId="e10fcc43-9abd-4aad-af2d-b6bb7d9e18eb" providerId="ADAL" clId="{AD547821-B5F8-40FA-A3DF-B2A703962C7B}" dt="2022-02-16T20:14:52.051" v="58533"/>
          <ac:spMkLst>
            <pc:docMk/>
            <pc:sldMk cId="1641681104" sldId="2147468776"/>
            <ac:spMk id="34" creationId="{D90E4DEC-3F6A-4F15-B627-E436FBC6C1FF}"/>
          </ac:spMkLst>
        </pc:spChg>
        <pc:spChg chg="mod">
          <ac:chgData name="Hiram Fleitas" userId="e10fcc43-9abd-4aad-af2d-b6bb7d9e18eb" providerId="ADAL" clId="{AD547821-B5F8-40FA-A3DF-B2A703962C7B}" dt="2022-02-16T20:14:52.051" v="58533"/>
          <ac:spMkLst>
            <pc:docMk/>
            <pc:sldMk cId="1641681104" sldId="2147468776"/>
            <ac:spMk id="35" creationId="{ECD8AEE5-059B-416B-9163-09BF1FB43F81}"/>
          </ac:spMkLst>
        </pc:spChg>
        <pc:spChg chg="mod">
          <ac:chgData name="Hiram Fleitas" userId="e10fcc43-9abd-4aad-af2d-b6bb7d9e18eb" providerId="ADAL" clId="{AD547821-B5F8-40FA-A3DF-B2A703962C7B}" dt="2022-02-16T20:14:52.051" v="58533"/>
          <ac:spMkLst>
            <pc:docMk/>
            <pc:sldMk cId="1641681104" sldId="2147468776"/>
            <ac:spMk id="36" creationId="{5B7A4184-F7A4-489A-AC3C-1500B0A3E7FB}"/>
          </ac:spMkLst>
        </pc:spChg>
        <pc:spChg chg="mod">
          <ac:chgData name="Hiram Fleitas" userId="e10fcc43-9abd-4aad-af2d-b6bb7d9e18eb" providerId="ADAL" clId="{AD547821-B5F8-40FA-A3DF-B2A703962C7B}" dt="2022-02-16T20:14:52.051" v="58533"/>
          <ac:spMkLst>
            <pc:docMk/>
            <pc:sldMk cId="1641681104" sldId="2147468776"/>
            <ac:spMk id="37" creationId="{09101B76-984F-476E-90CB-85E5138E07F3}"/>
          </ac:spMkLst>
        </pc:spChg>
        <pc:spChg chg="mod">
          <ac:chgData name="Hiram Fleitas" userId="e10fcc43-9abd-4aad-af2d-b6bb7d9e18eb" providerId="ADAL" clId="{AD547821-B5F8-40FA-A3DF-B2A703962C7B}" dt="2022-02-16T20:14:52.051" v="58533"/>
          <ac:spMkLst>
            <pc:docMk/>
            <pc:sldMk cId="1641681104" sldId="2147468776"/>
            <ac:spMk id="38" creationId="{7F23A72E-277A-4082-BCE0-A7CEE2E73F92}"/>
          </ac:spMkLst>
        </pc:spChg>
        <pc:spChg chg="mod">
          <ac:chgData name="Hiram Fleitas" userId="e10fcc43-9abd-4aad-af2d-b6bb7d9e18eb" providerId="ADAL" clId="{AD547821-B5F8-40FA-A3DF-B2A703962C7B}" dt="2022-02-16T20:14:52.051" v="58533"/>
          <ac:spMkLst>
            <pc:docMk/>
            <pc:sldMk cId="1641681104" sldId="2147468776"/>
            <ac:spMk id="39" creationId="{6B6411C7-C228-457D-9764-71FFD63AA9F1}"/>
          </ac:spMkLst>
        </pc:spChg>
        <pc:spChg chg="mod">
          <ac:chgData name="Hiram Fleitas" userId="e10fcc43-9abd-4aad-af2d-b6bb7d9e18eb" providerId="ADAL" clId="{AD547821-B5F8-40FA-A3DF-B2A703962C7B}" dt="2022-02-16T20:14:52.051" v="58533"/>
          <ac:spMkLst>
            <pc:docMk/>
            <pc:sldMk cId="1641681104" sldId="2147468776"/>
            <ac:spMk id="40" creationId="{CF531103-AE2D-460B-9F9A-38382057F3ED}"/>
          </ac:spMkLst>
        </pc:spChg>
        <pc:spChg chg="mod">
          <ac:chgData name="Hiram Fleitas" userId="e10fcc43-9abd-4aad-af2d-b6bb7d9e18eb" providerId="ADAL" clId="{AD547821-B5F8-40FA-A3DF-B2A703962C7B}" dt="2022-02-16T20:14:52.051" v="58533"/>
          <ac:spMkLst>
            <pc:docMk/>
            <pc:sldMk cId="1641681104" sldId="2147468776"/>
            <ac:spMk id="41" creationId="{C44FBAF5-7987-49E3-A2CB-8EFF646001E1}"/>
          </ac:spMkLst>
        </pc:spChg>
        <pc:spChg chg="mod">
          <ac:chgData name="Hiram Fleitas" userId="e10fcc43-9abd-4aad-af2d-b6bb7d9e18eb" providerId="ADAL" clId="{AD547821-B5F8-40FA-A3DF-B2A703962C7B}" dt="2022-02-16T20:14:52.051" v="58533"/>
          <ac:spMkLst>
            <pc:docMk/>
            <pc:sldMk cId="1641681104" sldId="2147468776"/>
            <ac:spMk id="42" creationId="{01856473-CF09-4275-B101-2D877D3D91A2}"/>
          </ac:spMkLst>
        </pc:spChg>
        <pc:spChg chg="mod">
          <ac:chgData name="Hiram Fleitas" userId="e10fcc43-9abd-4aad-af2d-b6bb7d9e18eb" providerId="ADAL" clId="{AD547821-B5F8-40FA-A3DF-B2A703962C7B}" dt="2022-02-16T20:14:52.051" v="58533"/>
          <ac:spMkLst>
            <pc:docMk/>
            <pc:sldMk cId="1641681104" sldId="2147468776"/>
            <ac:spMk id="43" creationId="{55DD4E46-82E0-4956-99D7-2AF6BBC907EE}"/>
          </ac:spMkLst>
        </pc:spChg>
        <pc:spChg chg="mod">
          <ac:chgData name="Hiram Fleitas" userId="e10fcc43-9abd-4aad-af2d-b6bb7d9e18eb" providerId="ADAL" clId="{AD547821-B5F8-40FA-A3DF-B2A703962C7B}" dt="2022-02-16T20:14:52.051" v="58533"/>
          <ac:spMkLst>
            <pc:docMk/>
            <pc:sldMk cId="1641681104" sldId="2147468776"/>
            <ac:spMk id="44" creationId="{27113B49-212E-4ACF-B851-B6A7A746000D}"/>
          </ac:spMkLst>
        </pc:spChg>
        <pc:spChg chg="mod">
          <ac:chgData name="Hiram Fleitas" userId="e10fcc43-9abd-4aad-af2d-b6bb7d9e18eb" providerId="ADAL" clId="{AD547821-B5F8-40FA-A3DF-B2A703962C7B}" dt="2022-02-16T20:14:52.051" v="58533"/>
          <ac:spMkLst>
            <pc:docMk/>
            <pc:sldMk cId="1641681104" sldId="2147468776"/>
            <ac:spMk id="45" creationId="{2AAA7C56-B25B-43A5-BFE0-F5AE0CDE39F2}"/>
          </ac:spMkLst>
        </pc:spChg>
        <pc:spChg chg="mod">
          <ac:chgData name="Hiram Fleitas" userId="e10fcc43-9abd-4aad-af2d-b6bb7d9e18eb" providerId="ADAL" clId="{AD547821-B5F8-40FA-A3DF-B2A703962C7B}" dt="2022-02-16T20:14:52.051" v="58533"/>
          <ac:spMkLst>
            <pc:docMk/>
            <pc:sldMk cId="1641681104" sldId="2147468776"/>
            <ac:spMk id="46" creationId="{9000F074-7514-4E10-B75F-A797EEEA1F26}"/>
          </ac:spMkLst>
        </pc:spChg>
        <pc:spChg chg="mod">
          <ac:chgData name="Hiram Fleitas" userId="e10fcc43-9abd-4aad-af2d-b6bb7d9e18eb" providerId="ADAL" clId="{AD547821-B5F8-40FA-A3DF-B2A703962C7B}" dt="2022-02-16T20:14:52.051" v="58533"/>
          <ac:spMkLst>
            <pc:docMk/>
            <pc:sldMk cId="1641681104" sldId="2147468776"/>
            <ac:spMk id="47" creationId="{BDD26B7F-5340-4859-A501-03B75F9B4A9C}"/>
          </ac:spMkLst>
        </pc:spChg>
        <pc:spChg chg="mod">
          <ac:chgData name="Hiram Fleitas" userId="e10fcc43-9abd-4aad-af2d-b6bb7d9e18eb" providerId="ADAL" clId="{AD547821-B5F8-40FA-A3DF-B2A703962C7B}" dt="2022-02-16T20:14:52.051" v="58533"/>
          <ac:spMkLst>
            <pc:docMk/>
            <pc:sldMk cId="1641681104" sldId="2147468776"/>
            <ac:spMk id="48" creationId="{86D02DF9-51A2-40E1-9B86-A5DDB2778440}"/>
          </ac:spMkLst>
        </pc:spChg>
        <pc:spChg chg="mod">
          <ac:chgData name="Hiram Fleitas" userId="e10fcc43-9abd-4aad-af2d-b6bb7d9e18eb" providerId="ADAL" clId="{AD547821-B5F8-40FA-A3DF-B2A703962C7B}" dt="2022-02-16T20:14:52.051" v="58533"/>
          <ac:spMkLst>
            <pc:docMk/>
            <pc:sldMk cId="1641681104" sldId="2147468776"/>
            <ac:spMk id="49" creationId="{5B291369-9C8D-4461-A8DD-5BAECB854204}"/>
          </ac:spMkLst>
        </pc:spChg>
        <pc:spChg chg="mod">
          <ac:chgData name="Hiram Fleitas" userId="e10fcc43-9abd-4aad-af2d-b6bb7d9e18eb" providerId="ADAL" clId="{AD547821-B5F8-40FA-A3DF-B2A703962C7B}" dt="2022-02-16T20:14:52.051" v="58533"/>
          <ac:spMkLst>
            <pc:docMk/>
            <pc:sldMk cId="1641681104" sldId="2147468776"/>
            <ac:spMk id="50" creationId="{8072CD99-681A-4BFE-B32D-9FD18F9857F4}"/>
          </ac:spMkLst>
        </pc:spChg>
        <pc:spChg chg="mod">
          <ac:chgData name="Hiram Fleitas" userId="e10fcc43-9abd-4aad-af2d-b6bb7d9e18eb" providerId="ADAL" clId="{AD547821-B5F8-40FA-A3DF-B2A703962C7B}" dt="2022-02-16T20:14:52.051" v="58533"/>
          <ac:spMkLst>
            <pc:docMk/>
            <pc:sldMk cId="1641681104" sldId="2147468776"/>
            <ac:spMk id="51" creationId="{98F5768B-B3DF-432F-A3D7-D6EDB659ACF3}"/>
          </ac:spMkLst>
        </pc:spChg>
        <pc:spChg chg="mod">
          <ac:chgData name="Hiram Fleitas" userId="e10fcc43-9abd-4aad-af2d-b6bb7d9e18eb" providerId="ADAL" clId="{AD547821-B5F8-40FA-A3DF-B2A703962C7B}" dt="2022-02-16T20:14:52.051" v="58533"/>
          <ac:spMkLst>
            <pc:docMk/>
            <pc:sldMk cId="1641681104" sldId="2147468776"/>
            <ac:spMk id="52" creationId="{E88AC02C-2889-4E67-9697-9BBAC14C9CCF}"/>
          </ac:spMkLst>
        </pc:spChg>
        <pc:spChg chg="add del mod">
          <ac:chgData name="Hiram Fleitas" userId="e10fcc43-9abd-4aad-af2d-b6bb7d9e18eb" providerId="ADAL" clId="{AD547821-B5F8-40FA-A3DF-B2A703962C7B}" dt="2022-02-16T20:20:41.384" v="58561"/>
          <ac:spMkLst>
            <pc:docMk/>
            <pc:sldMk cId="1641681104" sldId="2147468776"/>
            <ac:spMk id="53" creationId="{495E4354-4A96-47E2-9885-8E6ADC2DF35A}"/>
          </ac:spMkLst>
        </pc:spChg>
        <pc:spChg chg="add del mod">
          <ac:chgData name="Hiram Fleitas" userId="e10fcc43-9abd-4aad-af2d-b6bb7d9e18eb" providerId="ADAL" clId="{AD547821-B5F8-40FA-A3DF-B2A703962C7B}" dt="2022-02-16T20:20:41.384" v="58561"/>
          <ac:spMkLst>
            <pc:docMk/>
            <pc:sldMk cId="1641681104" sldId="2147468776"/>
            <ac:spMk id="54" creationId="{C28B70F6-6761-4983-890B-16CF9585FDA8}"/>
          </ac:spMkLst>
        </pc:spChg>
        <pc:spChg chg="add del mod">
          <ac:chgData name="Hiram Fleitas" userId="e10fcc43-9abd-4aad-af2d-b6bb7d9e18eb" providerId="ADAL" clId="{AD547821-B5F8-40FA-A3DF-B2A703962C7B}" dt="2022-02-16T20:20:41.384" v="58561"/>
          <ac:spMkLst>
            <pc:docMk/>
            <pc:sldMk cId="1641681104" sldId="2147468776"/>
            <ac:spMk id="55" creationId="{7FEA7455-383D-4B1E-A8F2-77C9E465816B}"/>
          </ac:spMkLst>
        </pc:spChg>
        <pc:spChg chg="add del mod">
          <ac:chgData name="Hiram Fleitas" userId="e10fcc43-9abd-4aad-af2d-b6bb7d9e18eb" providerId="ADAL" clId="{AD547821-B5F8-40FA-A3DF-B2A703962C7B}" dt="2022-02-16T20:20:41.384" v="58561"/>
          <ac:spMkLst>
            <pc:docMk/>
            <pc:sldMk cId="1641681104" sldId="2147468776"/>
            <ac:spMk id="57" creationId="{F5686B5E-F6A5-4688-8849-3348D647FC4C}"/>
          </ac:spMkLst>
        </pc:spChg>
        <pc:spChg chg="add del mod">
          <ac:chgData name="Hiram Fleitas" userId="e10fcc43-9abd-4aad-af2d-b6bb7d9e18eb" providerId="ADAL" clId="{AD547821-B5F8-40FA-A3DF-B2A703962C7B}" dt="2022-02-16T20:20:41.384" v="58561"/>
          <ac:spMkLst>
            <pc:docMk/>
            <pc:sldMk cId="1641681104" sldId="2147468776"/>
            <ac:spMk id="59" creationId="{CFB6B432-3658-4150-B6D3-42BB788DA57C}"/>
          </ac:spMkLst>
        </pc:spChg>
        <pc:spChg chg="add del mod">
          <ac:chgData name="Hiram Fleitas" userId="e10fcc43-9abd-4aad-af2d-b6bb7d9e18eb" providerId="ADAL" clId="{AD547821-B5F8-40FA-A3DF-B2A703962C7B}" dt="2022-02-16T20:20:41.384" v="58561"/>
          <ac:spMkLst>
            <pc:docMk/>
            <pc:sldMk cId="1641681104" sldId="2147468776"/>
            <ac:spMk id="61" creationId="{C5597486-8DC8-401C-81C2-E8C03AF34E46}"/>
          </ac:spMkLst>
        </pc:spChg>
        <pc:spChg chg="add del mod">
          <ac:chgData name="Hiram Fleitas" userId="e10fcc43-9abd-4aad-af2d-b6bb7d9e18eb" providerId="ADAL" clId="{AD547821-B5F8-40FA-A3DF-B2A703962C7B}" dt="2022-02-16T20:20:41.384" v="58561"/>
          <ac:spMkLst>
            <pc:docMk/>
            <pc:sldMk cId="1641681104" sldId="2147468776"/>
            <ac:spMk id="62" creationId="{8FD4EF06-9933-4196-B921-20C011C155C1}"/>
          </ac:spMkLst>
        </pc:spChg>
        <pc:spChg chg="add del mod">
          <ac:chgData name="Hiram Fleitas" userId="e10fcc43-9abd-4aad-af2d-b6bb7d9e18eb" providerId="ADAL" clId="{AD547821-B5F8-40FA-A3DF-B2A703962C7B}" dt="2022-02-16T20:20:41.384" v="58561"/>
          <ac:spMkLst>
            <pc:docMk/>
            <pc:sldMk cId="1641681104" sldId="2147468776"/>
            <ac:spMk id="65" creationId="{A5D07DFB-3663-4EA7-A8D3-3858AAE2F2B2}"/>
          </ac:spMkLst>
        </pc:spChg>
        <pc:spChg chg="add del mod">
          <ac:chgData name="Hiram Fleitas" userId="e10fcc43-9abd-4aad-af2d-b6bb7d9e18eb" providerId="ADAL" clId="{AD547821-B5F8-40FA-A3DF-B2A703962C7B}" dt="2022-02-16T20:20:41.384" v="58561"/>
          <ac:spMkLst>
            <pc:docMk/>
            <pc:sldMk cId="1641681104" sldId="2147468776"/>
            <ac:spMk id="68" creationId="{ADEE2B84-C487-477F-8CE8-A6DF4BE12512}"/>
          </ac:spMkLst>
        </pc:spChg>
        <pc:spChg chg="add del mod">
          <ac:chgData name="Hiram Fleitas" userId="e10fcc43-9abd-4aad-af2d-b6bb7d9e18eb" providerId="ADAL" clId="{AD547821-B5F8-40FA-A3DF-B2A703962C7B}" dt="2022-02-16T20:20:41.384" v="58561"/>
          <ac:spMkLst>
            <pc:docMk/>
            <pc:sldMk cId="1641681104" sldId="2147468776"/>
            <ac:spMk id="69" creationId="{3511BF9A-BF6E-423A-B85C-BD30657D8EEF}"/>
          </ac:spMkLst>
        </pc:spChg>
        <pc:spChg chg="add del mod">
          <ac:chgData name="Hiram Fleitas" userId="e10fcc43-9abd-4aad-af2d-b6bb7d9e18eb" providerId="ADAL" clId="{AD547821-B5F8-40FA-A3DF-B2A703962C7B}" dt="2022-02-16T20:20:41.384" v="58561"/>
          <ac:spMkLst>
            <pc:docMk/>
            <pc:sldMk cId="1641681104" sldId="2147468776"/>
            <ac:spMk id="70" creationId="{8B190213-9FDF-4A4F-B370-0C9DBA2B9731}"/>
          </ac:spMkLst>
        </pc:spChg>
        <pc:spChg chg="add del mod">
          <ac:chgData name="Hiram Fleitas" userId="e10fcc43-9abd-4aad-af2d-b6bb7d9e18eb" providerId="ADAL" clId="{AD547821-B5F8-40FA-A3DF-B2A703962C7B}" dt="2022-02-16T20:20:41.384" v="58561"/>
          <ac:spMkLst>
            <pc:docMk/>
            <pc:sldMk cId="1641681104" sldId="2147468776"/>
            <ac:spMk id="71" creationId="{759A5153-3CCE-441F-BD77-CF78E274054B}"/>
          </ac:spMkLst>
        </pc:spChg>
        <pc:spChg chg="add del mod">
          <ac:chgData name="Hiram Fleitas" userId="e10fcc43-9abd-4aad-af2d-b6bb7d9e18eb" providerId="ADAL" clId="{AD547821-B5F8-40FA-A3DF-B2A703962C7B}" dt="2022-02-16T20:20:41.384" v="58561"/>
          <ac:spMkLst>
            <pc:docMk/>
            <pc:sldMk cId="1641681104" sldId="2147468776"/>
            <ac:spMk id="73" creationId="{F86C5810-F945-4F67-9439-76FADBD988D4}"/>
          </ac:spMkLst>
        </pc:spChg>
        <pc:spChg chg="add del mod">
          <ac:chgData name="Hiram Fleitas" userId="e10fcc43-9abd-4aad-af2d-b6bb7d9e18eb" providerId="ADAL" clId="{AD547821-B5F8-40FA-A3DF-B2A703962C7B}" dt="2022-02-16T20:20:41.384" v="58561"/>
          <ac:spMkLst>
            <pc:docMk/>
            <pc:sldMk cId="1641681104" sldId="2147468776"/>
            <ac:spMk id="76" creationId="{09838BE3-A50C-483F-8E5C-E8B65D525BCB}"/>
          </ac:spMkLst>
        </pc:spChg>
        <pc:spChg chg="add del mod">
          <ac:chgData name="Hiram Fleitas" userId="e10fcc43-9abd-4aad-af2d-b6bb7d9e18eb" providerId="ADAL" clId="{AD547821-B5F8-40FA-A3DF-B2A703962C7B}" dt="2022-02-16T20:20:41.384" v="58561"/>
          <ac:spMkLst>
            <pc:docMk/>
            <pc:sldMk cId="1641681104" sldId="2147468776"/>
            <ac:spMk id="77" creationId="{C58E0C00-90E1-4452-960A-DBC1763FE763}"/>
          </ac:spMkLst>
        </pc:spChg>
        <pc:spChg chg="add del mod">
          <ac:chgData name="Hiram Fleitas" userId="e10fcc43-9abd-4aad-af2d-b6bb7d9e18eb" providerId="ADAL" clId="{AD547821-B5F8-40FA-A3DF-B2A703962C7B}" dt="2022-02-16T20:20:41.384" v="58561"/>
          <ac:spMkLst>
            <pc:docMk/>
            <pc:sldMk cId="1641681104" sldId="2147468776"/>
            <ac:spMk id="78" creationId="{F70B9B28-BCF3-4B77-9E55-8C920042BFE1}"/>
          </ac:spMkLst>
        </pc:spChg>
        <pc:spChg chg="mod">
          <ac:chgData name="Hiram Fleitas" userId="e10fcc43-9abd-4aad-af2d-b6bb7d9e18eb" providerId="ADAL" clId="{AD547821-B5F8-40FA-A3DF-B2A703962C7B}" dt="2022-02-16T20:20:36.273" v="58560"/>
          <ac:spMkLst>
            <pc:docMk/>
            <pc:sldMk cId="1641681104" sldId="2147468776"/>
            <ac:spMk id="80" creationId="{A0229BFB-E7E9-4FBB-8D34-E87B03A7CDA1}"/>
          </ac:spMkLst>
        </pc:spChg>
        <pc:spChg chg="mod">
          <ac:chgData name="Hiram Fleitas" userId="e10fcc43-9abd-4aad-af2d-b6bb7d9e18eb" providerId="ADAL" clId="{AD547821-B5F8-40FA-A3DF-B2A703962C7B}" dt="2022-02-16T20:20:36.273" v="58560"/>
          <ac:spMkLst>
            <pc:docMk/>
            <pc:sldMk cId="1641681104" sldId="2147468776"/>
            <ac:spMk id="84" creationId="{A97B09DD-3297-4361-A440-B75AB2B5FCE4}"/>
          </ac:spMkLst>
        </pc:spChg>
        <pc:spChg chg="add del mod">
          <ac:chgData name="Hiram Fleitas" userId="e10fcc43-9abd-4aad-af2d-b6bb7d9e18eb" providerId="ADAL" clId="{AD547821-B5F8-40FA-A3DF-B2A703962C7B}" dt="2022-02-16T20:22:32.977" v="58572" actId="478"/>
          <ac:spMkLst>
            <pc:docMk/>
            <pc:sldMk cId="1641681104" sldId="2147468776"/>
            <ac:spMk id="86" creationId="{1986D771-258A-452C-A072-7A2D9E0A9E8D}"/>
          </ac:spMkLst>
        </pc:spChg>
        <pc:spChg chg="add del mod">
          <ac:chgData name="Hiram Fleitas" userId="e10fcc43-9abd-4aad-af2d-b6bb7d9e18eb" providerId="ADAL" clId="{AD547821-B5F8-40FA-A3DF-B2A703962C7B}" dt="2022-02-16T20:22:32.977" v="58572" actId="478"/>
          <ac:spMkLst>
            <pc:docMk/>
            <pc:sldMk cId="1641681104" sldId="2147468776"/>
            <ac:spMk id="87" creationId="{1D4A0FFF-A5E3-438B-B493-56D31468DEDE}"/>
          </ac:spMkLst>
        </pc:spChg>
        <pc:spChg chg="add del mod">
          <ac:chgData name="Hiram Fleitas" userId="e10fcc43-9abd-4aad-af2d-b6bb7d9e18eb" providerId="ADAL" clId="{AD547821-B5F8-40FA-A3DF-B2A703962C7B}" dt="2022-02-16T20:22:32.977" v="58572" actId="478"/>
          <ac:spMkLst>
            <pc:docMk/>
            <pc:sldMk cId="1641681104" sldId="2147468776"/>
            <ac:spMk id="88" creationId="{6A95960D-0F80-4F7E-94B5-7B95C464D8F1}"/>
          </ac:spMkLst>
        </pc:spChg>
        <pc:spChg chg="add del mod">
          <ac:chgData name="Hiram Fleitas" userId="e10fcc43-9abd-4aad-af2d-b6bb7d9e18eb" providerId="ADAL" clId="{AD547821-B5F8-40FA-A3DF-B2A703962C7B}" dt="2022-02-16T20:22:32.977" v="58572" actId="478"/>
          <ac:spMkLst>
            <pc:docMk/>
            <pc:sldMk cId="1641681104" sldId="2147468776"/>
            <ac:spMk id="90" creationId="{27E35C86-F762-4F7C-9B4A-BE506244CFB1}"/>
          </ac:spMkLst>
        </pc:spChg>
        <pc:spChg chg="add del mod">
          <ac:chgData name="Hiram Fleitas" userId="e10fcc43-9abd-4aad-af2d-b6bb7d9e18eb" providerId="ADAL" clId="{AD547821-B5F8-40FA-A3DF-B2A703962C7B}" dt="2022-02-16T20:22:32.977" v="58572" actId="478"/>
          <ac:spMkLst>
            <pc:docMk/>
            <pc:sldMk cId="1641681104" sldId="2147468776"/>
            <ac:spMk id="92" creationId="{1A87327E-729F-483D-BD93-D3689A9F6151}"/>
          </ac:spMkLst>
        </pc:spChg>
        <pc:spChg chg="add del mod">
          <ac:chgData name="Hiram Fleitas" userId="e10fcc43-9abd-4aad-af2d-b6bb7d9e18eb" providerId="ADAL" clId="{AD547821-B5F8-40FA-A3DF-B2A703962C7B}" dt="2022-02-16T20:22:32.977" v="58572" actId="478"/>
          <ac:spMkLst>
            <pc:docMk/>
            <pc:sldMk cId="1641681104" sldId="2147468776"/>
            <ac:spMk id="94" creationId="{BAF41CFF-64B9-4C43-AA1F-0CE47D2D1677}"/>
          </ac:spMkLst>
        </pc:spChg>
        <pc:spChg chg="add del mod">
          <ac:chgData name="Hiram Fleitas" userId="e10fcc43-9abd-4aad-af2d-b6bb7d9e18eb" providerId="ADAL" clId="{AD547821-B5F8-40FA-A3DF-B2A703962C7B}" dt="2022-02-16T20:22:32.977" v="58572" actId="478"/>
          <ac:spMkLst>
            <pc:docMk/>
            <pc:sldMk cId="1641681104" sldId="2147468776"/>
            <ac:spMk id="95" creationId="{F9423F59-7B90-47B6-AFA9-4DF5F8EA7D7C}"/>
          </ac:spMkLst>
        </pc:spChg>
        <pc:spChg chg="add del mod">
          <ac:chgData name="Hiram Fleitas" userId="e10fcc43-9abd-4aad-af2d-b6bb7d9e18eb" providerId="ADAL" clId="{AD547821-B5F8-40FA-A3DF-B2A703962C7B}" dt="2022-02-16T20:22:32.977" v="58572" actId="478"/>
          <ac:spMkLst>
            <pc:docMk/>
            <pc:sldMk cId="1641681104" sldId="2147468776"/>
            <ac:spMk id="98" creationId="{F8C3896C-345B-43A6-8AF1-FCC760565001}"/>
          </ac:spMkLst>
        </pc:spChg>
        <pc:spChg chg="add del mod">
          <ac:chgData name="Hiram Fleitas" userId="e10fcc43-9abd-4aad-af2d-b6bb7d9e18eb" providerId="ADAL" clId="{AD547821-B5F8-40FA-A3DF-B2A703962C7B}" dt="2022-02-16T20:22:32.977" v="58572" actId="478"/>
          <ac:spMkLst>
            <pc:docMk/>
            <pc:sldMk cId="1641681104" sldId="2147468776"/>
            <ac:spMk id="101" creationId="{A4C2F027-C61A-4558-8158-A33530380F95}"/>
          </ac:spMkLst>
        </pc:spChg>
        <pc:spChg chg="add del mod">
          <ac:chgData name="Hiram Fleitas" userId="e10fcc43-9abd-4aad-af2d-b6bb7d9e18eb" providerId="ADAL" clId="{AD547821-B5F8-40FA-A3DF-B2A703962C7B}" dt="2022-02-16T20:22:32.977" v="58572" actId="478"/>
          <ac:spMkLst>
            <pc:docMk/>
            <pc:sldMk cId="1641681104" sldId="2147468776"/>
            <ac:spMk id="102" creationId="{D11C6A8C-E5AD-4856-8F6A-8C696C3F958E}"/>
          </ac:spMkLst>
        </pc:spChg>
        <pc:spChg chg="add del mod">
          <ac:chgData name="Hiram Fleitas" userId="e10fcc43-9abd-4aad-af2d-b6bb7d9e18eb" providerId="ADAL" clId="{AD547821-B5F8-40FA-A3DF-B2A703962C7B}" dt="2022-02-16T20:22:32.977" v="58572" actId="478"/>
          <ac:spMkLst>
            <pc:docMk/>
            <pc:sldMk cId="1641681104" sldId="2147468776"/>
            <ac:spMk id="103" creationId="{9CD527AC-8F0B-4794-9550-47C233FB03D0}"/>
          </ac:spMkLst>
        </pc:spChg>
        <pc:spChg chg="add del mod">
          <ac:chgData name="Hiram Fleitas" userId="e10fcc43-9abd-4aad-af2d-b6bb7d9e18eb" providerId="ADAL" clId="{AD547821-B5F8-40FA-A3DF-B2A703962C7B}" dt="2022-02-16T20:22:32.977" v="58572" actId="478"/>
          <ac:spMkLst>
            <pc:docMk/>
            <pc:sldMk cId="1641681104" sldId="2147468776"/>
            <ac:spMk id="104" creationId="{1965F7A6-2209-4E9E-9311-4064E566078B}"/>
          </ac:spMkLst>
        </pc:spChg>
        <pc:spChg chg="add del mod">
          <ac:chgData name="Hiram Fleitas" userId="e10fcc43-9abd-4aad-af2d-b6bb7d9e18eb" providerId="ADAL" clId="{AD547821-B5F8-40FA-A3DF-B2A703962C7B}" dt="2022-02-16T20:22:32.977" v="58572" actId="478"/>
          <ac:spMkLst>
            <pc:docMk/>
            <pc:sldMk cId="1641681104" sldId="2147468776"/>
            <ac:spMk id="106" creationId="{0BA4A769-655D-4C8C-8268-0216142444FA}"/>
          </ac:spMkLst>
        </pc:spChg>
        <pc:spChg chg="add del mod">
          <ac:chgData name="Hiram Fleitas" userId="e10fcc43-9abd-4aad-af2d-b6bb7d9e18eb" providerId="ADAL" clId="{AD547821-B5F8-40FA-A3DF-B2A703962C7B}" dt="2022-02-16T20:22:32.977" v="58572" actId="478"/>
          <ac:spMkLst>
            <pc:docMk/>
            <pc:sldMk cId="1641681104" sldId="2147468776"/>
            <ac:spMk id="109" creationId="{AE18E7C2-4919-4D04-B524-E1A1DF68822B}"/>
          </ac:spMkLst>
        </pc:spChg>
        <pc:spChg chg="add del mod">
          <ac:chgData name="Hiram Fleitas" userId="e10fcc43-9abd-4aad-af2d-b6bb7d9e18eb" providerId="ADAL" clId="{AD547821-B5F8-40FA-A3DF-B2A703962C7B}" dt="2022-02-16T20:22:32.977" v="58572" actId="478"/>
          <ac:spMkLst>
            <pc:docMk/>
            <pc:sldMk cId="1641681104" sldId="2147468776"/>
            <ac:spMk id="110" creationId="{3E2C929D-6C8D-4E78-ADC1-1CA9392E841A}"/>
          </ac:spMkLst>
        </pc:spChg>
        <pc:spChg chg="add del mod">
          <ac:chgData name="Hiram Fleitas" userId="e10fcc43-9abd-4aad-af2d-b6bb7d9e18eb" providerId="ADAL" clId="{AD547821-B5F8-40FA-A3DF-B2A703962C7B}" dt="2022-02-16T20:22:32.977" v="58572" actId="478"/>
          <ac:spMkLst>
            <pc:docMk/>
            <pc:sldMk cId="1641681104" sldId="2147468776"/>
            <ac:spMk id="111" creationId="{B7C899B0-7ADA-4E6B-933E-A56AB2EEEACC}"/>
          </ac:spMkLst>
        </pc:spChg>
        <pc:spChg chg="mod">
          <ac:chgData name="Hiram Fleitas" userId="e10fcc43-9abd-4aad-af2d-b6bb7d9e18eb" providerId="ADAL" clId="{AD547821-B5F8-40FA-A3DF-B2A703962C7B}" dt="2022-02-16T20:20:41.408" v="58562"/>
          <ac:spMkLst>
            <pc:docMk/>
            <pc:sldMk cId="1641681104" sldId="2147468776"/>
            <ac:spMk id="113" creationId="{34E08EE7-D4DA-4A90-810B-7422D782791F}"/>
          </ac:spMkLst>
        </pc:spChg>
        <pc:spChg chg="mod">
          <ac:chgData name="Hiram Fleitas" userId="e10fcc43-9abd-4aad-af2d-b6bb7d9e18eb" providerId="ADAL" clId="{AD547821-B5F8-40FA-A3DF-B2A703962C7B}" dt="2022-02-16T20:20:41.408" v="58562"/>
          <ac:spMkLst>
            <pc:docMk/>
            <pc:sldMk cId="1641681104" sldId="2147468776"/>
            <ac:spMk id="117" creationId="{96CB0004-F5A2-444F-B216-C1A270E433BE}"/>
          </ac:spMkLst>
        </pc:spChg>
        <pc:grpChg chg="add del mod">
          <ac:chgData name="Hiram Fleitas" userId="e10fcc43-9abd-4aad-af2d-b6bb7d9e18eb" providerId="ADAL" clId="{AD547821-B5F8-40FA-A3DF-B2A703962C7B}" dt="2022-02-16T20:15:21.731" v="58538" actId="478"/>
          <ac:grpSpMkLst>
            <pc:docMk/>
            <pc:sldMk cId="1641681104" sldId="2147468776"/>
            <ac:grpSpMk id="16" creationId="{4A8196AC-B194-4E33-9C79-FEF427E05031}"/>
          </ac:grpSpMkLst>
        </pc:grpChg>
        <pc:grpChg chg="add del mod">
          <ac:chgData name="Hiram Fleitas" userId="e10fcc43-9abd-4aad-af2d-b6bb7d9e18eb" providerId="ADAL" clId="{AD547821-B5F8-40FA-A3DF-B2A703962C7B}" dt="2022-02-16T20:15:21.731" v="58538" actId="478"/>
          <ac:grpSpMkLst>
            <pc:docMk/>
            <pc:sldMk cId="1641681104" sldId="2147468776"/>
            <ac:grpSpMk id="32" creationId="{EC78689F-AE0C-4FBB-846A-9C2C5E29D8DE}"/>
          </ac:grpSpMkLst>
        </pc:grpChg>
        <pc:grpChg chg="add del mod">
          <ac:chgData name="Hiram Fleitas" userId="e10fcc43-9abd-4aad-af2d-b6bb7d9e18eb" providerId="ADAL" clId="{AD547821-B5F8-40FA-A3DF-B2A703962C7B}" dt="2022-02-16T20:20:41.384" v="58561"/>
          <ac:grpSpMkLst>
            <pc:docMk/>
            <pc:sldMk cId="1641681104" sldId="2147468776"/>
            <ac:grpSpMk id="79" creationId="{EE3C1BA9-3A19-4234-8744-493591B9FEB7}"/>
          </ac:grpSpMkLst>
        </pc:grpChg>
        <pc:grpChg chg="add del mod">
          <ac:chgData name="Hiram Fleitas" userId="e10fcc43-9abd-4aad-af2d-b6bb7d9e18eb" providerId="ADAL" clId="{AD547821-B5F8-40FA-A3DF-B2A703962C7B}" dt="2022-02-16T20:22:32.977" v="58572" actId="478"/>
          <ac:grpSpMkLst>
            <pc:docMk/>
            <pc:sldMk cId="1641681104" sldId="2147468776"/>
            <ac:grpSpMk id="112" creationId="{364AA85C-1E1D-4A72-877F-8B022398A3E8}"/>
          </ac:grpSpMkLst>
        </pc:grpChg>
        <pc:picChg chg="add del mod">
          <ac:chgData name="Hiram Fleitas" userId="e10fcc43-9abd-4aad-af2d-b6bb7d9e18eb" providerId="ADAL" clId="{AD547821-B5F8-40FA-A3DF-B2A703962C7B}" dt="2022-02-16T20:15:21.731" v="58538" actId="478"/>
          <ac:picMkLst>
            <pc:docMk/>
            <pc:sldMk cId="1641681104" sldId="2147468776"/>
            <ac:picMk id="30" creationId="{DF0FD0DC-1909-42EF-B6F4-30CC491BB4D5}"/>
          </ac:picMkLst>
        </pc:picChg>
        <pc:picChg chg="add del mod">
          <ac:chgData name="Hiram Fleitas" userId="e10fcc43-9abd-4aad-af2d-b6bb7d9e18eb" providerId="ADAL" clId="{AD547821-B5F8-40FA-A3DF-B2A703962C7B}" dt="2022-02-16T20:20:41.384" v="58561"/>
          <ac:picMkLst>
            <pc:docMk/>
            <pc:sldMk cId="1641681104" sldId="2147468776"/>
            <ac:picMk id="63" creationId="{63CD2F5C-F6F1-4734-96DF-6E04E5A48C4C}"/>
          </ac:picMkLst>
        </pc:picChg>
        <pc:picChg chg="add del mod">
          <ac:chgData name="Hiram Fleitas" userId="e10fcc43-9abd-4aad-af2d-b6bb7d9e18eb" providerId="ADAL" clId="{AD547821-B5F8-40FA-A3DF-B2A703962C7B}" dt="2022-02-16T20:20:41.384" v="58561"/>
          <ac:picMkLst>
            <pc:docMk/>
            <pc:sldMk cId="1641681104" sldId="2147468776"/>
            <ac:picMk id="66" creationId="{DF73CD4F-2275-4448-9D32-FE2A258FACEB}"/>
          </ac:picMkLst>
        </pc:picChg>
        <pc:picChg chg="add del mod">
          <ac:chgData name="Hiram Fleitas" userId="e10fcc43-9abd-4aad-af2d-b6bb7d9e18eb" providerId="ADAL" clId="{AD547821-B5F8-40FA-A3DF-B2A703962C7B}" dt="2022-02-16T20:20:41.384" v="58561"/>
          <ac:picMkLst>
            <pc:docMk/>
            <pc:sldMk cId="1641681104" sldId="2147468776"/>
            <ac:picMk id="74" creationId="{BD17F2F9-2344-41DC-972B-4CD79E4E6A71}"/>
          </ac:picMkLst>
        </pc:picChg>
        <pc:picChg chg="mod">
          <ac:chgData name="Hiram Fleitas" userId="e10fcc43-9abd-4aad-af2d-b6bb7d9e18eb" providerId="ADAL" clId="{AD547821-B5F8-40FA-A3DF-B2A703962C7B}" dt="2022-02-16T20:20:36.273" v="58560"/>
          <ac:picMkLst>
            <pc:docMk/>
            <pc:sldMk cId="1641681104" sldId="2147468776"/>
            <ac:picMk id="81" creationId="{45216444-3973-4B74-889E-0B6F24CA1D97}"/>
          </ac:picMkLst>
        </pc:picChg>
        <pc:picChg chg="mod">
          <ac:chgData name="Hiram Fleitas" userId="e10fcc43-9abd-4aad-af2d-b6bb7d9e18eb" providerId="ADAL" clId="{AD547821-B5F8-40FA-A3DF-B2A703962C7B}" dt="2022-02-16T20:20:36.273" v="58560"/>
          <ac:picMkLst>
            <pc:docMk/>
            <pc:sldMk cId="1641681104" sldId="2147468776"/>
            <ac:picMk id="82" creationId="{AE5101D9-A2EF-4819-8E1A-0D1C618BF7BD}"/>
          </ac:picMkLst>
        </pc:picChg>
        <pc:picChg chg="mod">
          <ac:chgData name="Hiram Fleitas" userId="e10fcc43-9abd-4aad-af2d-b6bb7d9e18eb" providerId="ADAL" clId="{AD547821-B5F8-40FA-A3DF-B2A703962C7B}" dt="2022-02-16T20:20:36.273" v="58560"/>
          <ac:picMkLst>
            <pc:docMk/>
            <pc:sldMk cId="1641681104" sldId="2147468776"/>
            <ac:picMk id="83" creationId="{FC365D84-A14E-4A26-82D3-22BB65510DF6}"/>
          </ac:picMkLst>
        </pc:picChg>
        <pc:picChg chg="add del mod">
          <ac:chgData name="Hiram Fleitas" userId="e10fcc43-9abd-4aad-af2d-b6bb7d9e18eb" providerId="ADAL" clId="{AD547821-B5F8-40FA-A3DF-B2A703962C7B}" dt="2022-02-16T20:22:32.977" v="58572" actId="478"/>
          <ac:picMkLst>
            <pc:docMk/>
            <pc:sldMk cId="1641681104" sldId="2147468776"/>
            <ac:picMk id="96" creationId="{A0C12E0B-6D8C-43F9-B68A-BCF8A0E1D8A1}"/>
          </ac:picMkLst>
        </pc:picChg>
        <pc:picChg chg="add del mod">
          <ac:chgData name="Hiram Fleitas" userId="e10fcc43-9abd-4aad-af2d-b6bb7d9e18eb" providerId="ADAL" clId="{AD547821-B5F8-40FA-A3DF-B2A703962C7B}" dt="2022-02-16T20:22:32.977" v="58572" actId="478"/>
          <ac:picMkLst>
            <pc:docMk/>
            <pc:sldMk cId="1641681104" sldId="2147468776"/>
            <ac:picMk id="99" creationId="{EDC293EF-EFE5-49D4-BCB5-8691C991382C}"/>
          </ac:picMkLst>
        </pc:picChg>
        <pc:picChg chg="add del mod">
          <ac:chgData name="Hiram Fleitas" userId="e10fcc43-9abd-4aad-af2d-b6bb7d9e18eb" providerId="ADAL" clId="{AD547821-B5F8-40FA-A3DF-B2A703962C7B}" dt="2022-02-16T20:22:32.977" v="58572" actId="478"/>
          <ac:picMkLst>
            <pc:docMk/>
            <pc:sldMk cId="1641681104" sldId="2147468776"/>
            <ac:picMk id="107" creationId="{79C57CE3-1C39-4C46-AE8E-5FEDFD84A26A}"/>
          </ac:picMkLst>
        </pc:picChg>
        <pc:picChg chg="mod">
          <ac:chgData name="Hiram Fleitas" userId="e10fcc43-9abd-4aad-af2d-b6bb7d9e18eb" providerId="ADAL" clId="{AD547821-B5F8-40FA-A3DF-B2A703962C7B}" dt="2022-02-16T20:20:41.408" v="58562"/>
          <ac:picMkLst>
            <pc:docMk/>
            <pc:sldMk cId="1641681104" sldId="2147468776"/>
            <ac:picMk id="114" creationId="{73309E09-E225-4938-92CE-9DE81B2475A8}"/>
          </ac:picMkLst>
        </pc:picChg>
        <pc:picChg chg="mod">
          <ac:chgData name="Hiram Fleitas" userId="e10fcc43-9abd-4aad-af2d-b6bb7d9e18eb" providerId="ADAL" clId="{AD547821-B5F8-40FA-A3DF-B2A703962C7B}" dt="2022-02-16T20:20:41.408" v="58562"/>
          <ac:picMkLst>
            <pc:docMk/>
            <pc:sldMk cId="1641681104" sldId="2147468776"/>
            <ac:picMk id="115" creationId="{CD9653FE-7EE7-498A-B330-483987128B11}"/>
          </ac:picMkLst>
        </pc:picChg>
        <pc:picChg chg="mod">
          <ac:chgData name="Hiram Fleitas" userId="e10fcc43-9abd-4aad-af2d-b6bb7d9e18eb" providerId="ADAL" clId="{AD547821-B5F8-40FA-A3DF-B2A703962C7B}" dt="2022-02-16T20:20:41.408" v="58562"/>
          <ac:picMkLst>
            <pc:docMk/>
            <pc:sldMk cId="1641681104" sldId="2147468776"/>
            <ac:picMk id="116" creationId="{818BAF50-FC04-451A-8E63-F23FB1081540}"/>
          </ac:picMkLst>
        </pc:picChg>
        <pc:cxnChg chg="add del mod">
          <ac:chgData name="Hiram Fleitas" userId="e10fcc43-9abd-4aad-af2d-b6bb7d9e18eb" providerId="ADAL" clId="{AD547821-B5F8-40FA-A3DF-B2A703962C7B}" dt="2022-02-16T20:22:32.977" v="58572" actId="478"/>
          <ac:cxnSpMkLst>
            <pc:docMk/>
            <pc:sldMk cId="1641681104" sldId="2147468776"/>
            <ac:cxnSpMk id="6" creationId="{B0C86139-B7CE-EC41-AD97-C44F1F921CD3}"/>
          </ac:cxnSpMkLst>
        </pc:cxnChg>
        <pc:cxnChg chg="add del mod">
          <ac:chgData name="Hiram Fleitas" userId="e10fcc43-9abd-4aad-af2d-b6bb7d9e18eb" providerId="ADAL" clId="{AD547821-B5F8-40FA-A3DF-B2A703962C7B}" dt="2022-02-16T20:22:32.977" v="58572" actId="478"/>
          <ac:cxnSpMkLst>
            <pc:docMk/>
            <pc:sldMk cId="1641681104" sldId="2147468776"/>
            <ac:cxnSpMk id="7" creationId="{38529A75-3067-4E91-B6C2-3CA530693234}"/>
          </ac:cxnSpMkLst>
        </pc:cxnChg>
        <pc:cxnChg chg="add del mod">
          <ac:chgData name="Hiram Fleitas" userId="e10fcc43-9abd-4aad-af2d-b6bb7d9e18eb" providerId="ADAL" clId="{AD547821-B5F8-40FA-A3DF-B2A703962C7B}" dt="2022-02-16T20:22:32.977" v="58572" actId="478"/>
          <ac:cxnSpMkLst>
            <pc:docMk/>
            <pc:sldMk cId="1641681104" sldId="2147468776"/>
            <ac:cxnSpMk id="15" creationId="{C25860DF-1B41-7E4F-9C32-E8A76D109F2C}"/>
          </ac:cxnSpMkLst>
        </pc:cxnChg>
        <pc:cxnChg chg="add del mod">
          <ac:chgData name="Hiram Fleitas" userId="e10fcc43-9abd-4aad-af2d-b6bb7d9e18eb" providerId="ADAL" clId="{AD547821-B5F8-40FA-A3DF-B2A703962C7B}" dt="2022-02-16T20:20:41.384" v="58561"/>
          <ac:cxnSpMkLst>
            <pc:docMk/>
            <pc:sldMk cId="1641681104" sldId="2147468776"/>
            <ac:cxnSpMk id="56" creationId="{81A120B2-D7FA-4295-B80F-656BD65D7A99}"/>
          </ac:cxnSpMkLst>
        </pc:cxnChg>
        <pc:cxnChg chg="add del mod">
          <ac:chgData name="Hiram Fleitas" userId="e10fcc43-9abd-4aad-af2d-b6bb7d9e18eb" providerId="ADAL" clId="{AD547821-B5F8-40FA-A3DF-B2A703962C7B}" dt="2022-02-16T20:20:41.384" v="58561"/>
          <ac:cxnSpMkLst>
            <pc:docMk/>
            <pc:sldMk cId="1641681104" sldId="2147468776"/>
            <ac:cxnSpMk id="58" creationId="{F883D7C7-3FF0-4C23-964B-331D15CD546C}"/>
          </ac:cxnSpMkLst>
        </pc:cxnChg>
        <pc:cxnChg chg="add del mod">
          <ac:chgData name="Hiram Fleitas" userId="e10fcc43-9abd-4aad-af2d-b6bb7d9e18eb" providerId="ADAL" clId="{AD547821-B5F8-40FA-A3DF-B2A703962C7B}" dt="2022-02-16T20:20:41.384" v="58561"/>
          <ac:cxnSpMkLst>
            <pc:docMk/>
            <pc:sldMk cId="1641681104" sldId="2147468776"/>
            <ac:cxnSpMk id="60" creationId="{A2628EA1-58CD-4042-8063-7D9E5A47CB16}"/>
          </ac:cxnSpMkLst>
        </pc:cxnChg>
        <pc:cxnChg chg="add del mod">
          <ac:chgData name="Hiram Fleitas" userId="e10fcc43-9abd-4aad-af2d-b6bb7d9e18eb" providerId="ADAL" clId="{AD547821-B5F8-40FA-A3DF-B2A703962C7B}" dt="2022-02-16T20:20:41.384" v="58561"/>
          <ac:cxnSpMkLst>
            <pc:docMk/>
            <pc:sldMk cId="1641681104" sldId="2147468776"/>
            <ac:cxnSpMk id="64" creationId="{32CE9A79-2760-4385-AE7E-C0C488B3E22E}"/>
          </ac:cxnSpMkLst>
        </pc:cxnChg>
        <pc:cxnChg chg="add del mod">
          <ac:chgData name="Hiram Fleitas" userId="e10fcc43-9abd-4aad-af2d-b6bb7d9e18eb" providerId="ADAL" clId="{AD547821-B5F8-40FA-A3DF-B2A703962C7B}" dt="2022-02-16T20:20:41.384" v="58561"/>
          <ac:cxnSpMkLst>
            <pc:docMk/>
            <pc:sldMk cId="1641681104" sldId="2147468776"/>
            <ac:cxnSpMk id="67" creationId="{5290ED46-46FA-4369-94EC-28F47B1CCA79}"/>
          </ac:cxnSpMkLst>
        </pc:cxnChg>
        <pc:cxnChg chg="add del mod">
          <ac:chgData name="Hiram Fleitas" userId="e10fcc43-9abd-4aad-af2d-b6bb7d9e18eb" providerId="ADAL" clId="{AD547821-B5F8-40FA-A3DF-B2A703962C7B}" dt="2022-02-16T20:20:41.384" v="58561"/>
          <ac:cxnSpMkLst>
            <pc:docMk/>
            <pc:sldMk cId="1641681104" sldId="2147468776"/>
            <ac:cxnSpMk id="72" creationId="{B52DFC7A-7366-47E8-A106-53E8D047A57C}"/>
          </ac:cxnSpMkLst>
        </pc:cxnChg>
        <pc:cxnChg chg="add del mod">
          <ac:chgData name="Hiram Fleitas" userId="e10fcc43-9abd-4aad-af2d-b6bb7d9e18eb" providerId="ADAL" clId="{AD547821-B5F8-40FA-A3DF-B2A703962C7B}" dt="2022-02-16T20:20:41.384" v="58561"/>
          <ac:cxnSpMkLst>
            <pc:docMk/>
            <pc:sldMk cId="1641681104" sldId="2147468776"/>
            <ac:cxnSpMk id="75" creationId="{A689EA95-1C12-4348-9075-5B55C0038013}"/>
          </ac:cxnSpMkLst>
        </pc:cxnChg>
        <pc:cxnChg chg="add del mod">
          <ac:chgData name="Hiram Fleitas" userId="e10fcc43-9abd-4aad-af2d-b6bb7d9e18eb" providerId="ADAL" clId="{AD547821-B5F8-40FA-A3DF-B2A703962C7B}" dt="2022-02-16T20:20:41.384" v="58561"/>
          <ac:cxnSpMkLst>
            <pc:docMk/>
            <pc:sldMk cId="1641681104" sldId="2147468776"/>
            <ac:cxnSpMk id="85" creationId="{CB629CDD-066E-4D37-A1A5-D4ED3283BCB7}"/>
          </ac:cxnSpMkLst>
        </pc:cxnChg>
        <pc:cxnChg chg="add del mod">
          <ac:chgData name="Hiram Fleitas" userId="e10fcc43-9abd-4aad-af2d-b6bb7d9e18eb" providerId="ADAL" clId="{AD547821-B5F8-40FA-A3DF-B2A703962C7B}" dt="2022-02-16T20:22:32.977" v="58572" actId="478"/>
          <ac:cxnSpMkLst>
            <pc:docMk/>
            <pc:sldMk cId="1641681104" sldId="2147468776"/>
            <ac:cxnSpMk id="89" creationId="{A9368414-208B-427C-9471-97E3C44F467C}"/>
          </ac:cxnSpMkLst>
        </pc:cxnChg>
        <pc:cxnChg chg="add del mod">
          <ac:chgData name="Hiram Fleitas" userId="e10fcc43-9abd-4aad-af2d-b6bb7d9e18eb" providerId="ADAL" clId="{AD547821-B5F8-40FA-A3DF-B2A703962C7B}" dt="2022-02-16T20:22:32.977" v="58572" actId="478"/>
          <ac:cxnSpMkLst>
            <pc:docMk/>
            <pc:sldMk cId="1641681104" sldId="2147468776"/>
            <ac:cxnSpMk id="91" creationId="{7E5DB436-DFC9-459D-B9CE-D8C92D5B501F}"/>
          </ac:cxnSpMkLst>
        </pc:cxnChg>
        <pc:cxnChg chg="add del mod">
          <ac:chgData name="Hiram Fleitas" userId="e10fcc43-9abd-4aad-af2d-b6bb7d9e18eb" providerId="ADAL" clId="{AD547821-B5F8-40FA-A3DF-B2A703962C7B}" dt="2022-02-16T20:22:32.977" v="58572" actId="478"/>
          <ac:cxnSpMkLst>
            <pc:docMk/>
            <pc:sldMk cId="1641681104" sldId="2147468776"/>
            <ac:cxnSpMk id="93" creationId="{B78739AD-DA97-471B-AF97-35AFCC38FBCB}"/>
          </ac:cxnSpMkLst>
        </pc:cxnChg>
        <pc:cxnChg chg="add del mod">
          <ac:chgData name="Hiram Fleitas" userId="e10fcc43-9abd-4aad-af2d-b6bb7d9e18eb" providerId="ADAL" clId="{AD547821-B5F8-40FA-A3DF-B2A703962C7B}" dt="2022-02-16T20:22:32.977" v="58572" actId="478"/>
          <ac:cxnSpMkLst>
            <pc:docMk/>
            <pc:sldMk cId="1641681104" sldId="2147468776"/>
            <ac:cxnSpMk id="97" creationId="{95F83961-8CFD-4769-9AD0-4E686ABDEC29}"/>
          </ac:cxnSpMkLst>
        </pc:cxnChg>
        <pc:cxnChg chg="add del mod">
          <ac:chgData name="Hiram Fleitas" userId="e10fcc43-9abd-4aad-af2d-b6bb7d9e18eb" providerId="ADAL" clId="{AD547821-B5F8-40FA-A3DF-B2A703962C7B}" dt="2022-02-16T20:22:32.977" v="58572" actId="478"/>
          <ac:cxnSpMkLst>
            <pc:docMk/>
            <pc:sldMk cId="1641681104" sldId="2147468776"/>
            <ac:cxnSpMk id="100" creationId="{26E4FCFC-CFCB-47BA-98FA-5BF5FB5D2461}"/>
          </ac:cxnSpMkLst>
        </pc:cxnChg>
        <pc:cxnChg chg="add del mod">
          <ac:chgData name="Hiram Fleitas" userId="e10fcc43-9abd-4aad-af2d-b6bb7d9e18eb" providerId="ADAL" clId="{AD547821-B5F8-40FA-A3DF-B2A703962C7B}" dt="2022-02-16T20:22:32.977" v="58572" actId="478"/>
          <ac:cxnSpMkLst>
            <pc:docMk/>
            <pc:sldMk cId="1641681104" sldId="2147468776"/>
            <ac:cxnSpMk id="105" creationId="{0FF76033-F4F3-4FE6-ACA4-2FEB15511C74}"/>
          </ac:cxnSpMkLst>
        </pc:cxnChg>
        <pc:cxnChg chg="add del mod">
          <ac:chgData name="Hiram Fleitas" userId="e10fcc43-9abd-4aad-af2d-b6bb7d9e18eb" providerId="ADAL" clId="{AD547821-B5F8-40FA-A3DF-B2A703962C7B}" dt="2022-02-16T20:22:32.977" v="58572" actId="478"/>
          <ac:cxnSpMkLst>
            <pc:docMk/>
            <pc:sldMk cId="1641681104" sldId="2147468776"/>
            <ac:cxnSpMk id="108" creationId="{15802D88-491B-4980-946E-F1E0707906B7}"/>
          </ac:cxnSpMkLst>
        </pc:cxnChg>
        <pc:cxnChg chg="add del mod">
          <ac:chgData name="Hiram Fleitas" userId="e10fcc43-9abd-4aad-af2d-b6bb7d9e18eb" providerId="ADAL" clId="{AD547821-B5F8-40FA-A3DF-B2A703962C7B}" dt="2022-02-16T20:22:32.977" v="58572" actId="478"/>
          <ac:cxnSpMkLst>
            <pc:docMk/>
            <pc:sldMk cId="1641681104" sldId="2147468776"/>
            <ac:cxnSpMk id="118" creationId="{D417E398-9BE6-4ADF-BCB4-D46161DE3951}"/>
          </ac:cxnSpMkLst>
        </pc:cxnChg>
      </pc:sldChg>
      <pc:sldChg chg="new del">
        <pc:chgData name="Hiram Fleitas" userId="e10fcc43-9abd-4aad-af2d-b6bb7d9e18eb" providerId="ADAL" clId="{AD547821-B5F8-40FA-A3DF-B2A703962C7B}" dt="2022-02-17T04:02:10.217" v="70021" actId="680"/>
        <pc:sldMkLst>
          <pc:docMk/>
          <pc:sldMk cId="1959732873" sldId="2147468776"/>
        </pc:sldMkLst>
      </pc:sldChg>
      <pc:sldChg chg="add del">
        <pc:chgData name="Hiram Fleitas" userId="e10fcc43-9abd-4aad-af2d-b6bb7d9e18eb" providerId="ADAL" clId="{AD547821-B5F8-40FA-A3DF-B2A703962C7B}" dt="2022-02-15T22:49:56.048" v="54459" actId="2696"/>
        <pc:sldMkLst>
          <pc:docMk/>
          <pc:sldMk cId="2551760534" sldId="2147468776"/>
        </pc:sldMkLst>
      </pc:sldChg>
      <pc:sldChg chg="addSp delSp modSp new mod modShow modNotesTx">
        <pc:chgData name="Hiram Fleitas" userId="e10fcc43-9abd-4aad-af2d-b6bb7d9e18eb" providerId="ADAL" clId="{AD547821-B5F8-40FA-A3DF-B2A703962C7B}" dt="2022-02-18T01:44:42.648" v="71585" actId="729"/>
        <pc:sldMkLst>
          <pc:docMk/>
          <pc:sldMk cId="3497220119" sldId="2147468776"/>
        </pc:sldMkLst>
        <pc:spChg chg="del mod">
          <ac:chgData name="Hiram Fleitas" userId="e10fcc43-9abd-4aad-af2d-b6bb7d9e18eb" providerId="ADAL" clId="{AD547821-B5F8-40FA-A3DF-B2A703962C7B}" dt="2022-02-18T01:30:21.944" v="71326" actId="478"/>
          <ac:spMkLst>
            <pc:docMk/>
            <pc:sldMk cId="3497220119" sldId="2147468776"/>
            <ac:spMk id="2" creationId="{708A0B23-19B5-4889-A7C3-22B09175428E}"/>
          </ac:spMkLst>
        </pc:spChg>
        <pc:spChg chg="add del mod">
          <ac:chgData name="Hiram Fleitas" userId="e10fcc43-9abd-4aad-af2d-b6bb7d9e18eb" providerId="ADAL" clId="{AD547821-B5F8-40FA-A3DF-B2A703962C7B}" dt="2022-02-18T01:30:24.197" v="71327" actId="478"/>
          <ac:spMkLst>
            <pc:docMk/>
            <pc:sldMk cId="3497220119" sldId="2147468776"/>
            <ac:spMk id="4" creationId="{4EC60C8D-6E5C-4C1F-A866-164ED1D61DE7}"/>
          </ac:spMkLst>
        </pc:spChg>
        <pc:spChg chg="add mod">
          <ac:chgData name="Hiram Fleitas" userId="e10fcc43-9abd-4aad-af2d-b6bb7d9e18eb" providerId="ADAL" clId="{AD547821-B5F8-40FA-A3DF-B2A703962C7B}" dt="2022-02-18T01:30:45.111" v="71347" actId="20577"/>
          <ac:spMkLst>
            <pc:docMk/>
            <pc:sldMk cId="3497220119" sldId="2147468776"/>
            <ac:spMk id="5" creationId="{74DB82E1-CE38-4DD1-8D12-4083203167DF}"/>
          </ac:spMkLst>
        </pc:spChg>
        <pc:spChg chg="add mod">
          <ac:chgData name="Hiram Fleitas" userId="e10fcc43-9abd-4aad-af2d-b6bb7d9e18eb" providerId="ADAL" clId="{AD547821-B5F8-40FA-A3DF-B2A703962C7B}" dt="2022-02-18T01:44:35.414" v="71583" actId="20577"/>
          <ac:spMkLst>
            <pc:docMk/>
            <pc:sldMk cId="3497220119" sldId="2147468776"/>
            <ac:spMk id="6" creationId="{AC2C93BE-616D-45E8-B445-53B43F483DB6}"/>
          </ac:spMkLst>
        </pc:spChg>
        <pc:picChg chg="add mod">
          <ac:chgData name="Hiram Fleitas" userId="e10fcc43-9abd-4aad-af2d-b6bb7d9e18eb" providerId="ADAL" clId="{AD547821-B5F8-40FA-A3DF-B2A703962C7B}" dt="2022-02-18T01:30:24.731" v="71328"/>
          <ac:picMkLst>
            <pc:docMk/>
            <pc:sldMk cId="3497220119" sldId="2147468776"/>
            <ac:picMk id="7" creationId="{2CFDEB71-F9CE-4D77-828C-8BAB9B548FBE}"/>
          </ac:picMkLst>
        </pc:picChg>
      </pc:sldChg>
      <pc:sldChg chg="addSp delSp modSp add mod modAnim addCm modNotesTx">
        <pc:chgData name="Hiram Fleitas" userId="e10fcc43-9abd-4aad-af2d-b6bb7d9e18eb" providerId="ADAL" clId="{AD547821-B5F8-40FA-A3DF-B2A703962C7B}" dt="2022-02-18T04:59:31.620" v="73058" actId="20577"/>
        <pc:sldMkLst>
          <pc:docMk/>
          <pc:sldMk cId="3143750236" sldId="2147468777"/>
        </pc:sldMkLst>
        <pc:spChg chg="add mod">
          <ac:chgData name="Hiram Fleitas" userId="e10fcc43-9abd-4aad-af2d-b6bb7d9e18eb" providerId="ADAL" clId="{AD547821-B5F8-40FA-A3DF-B2A703962C7B}" dt="2022-02-18T02:25:42.548" v="72505" actId="20577"/>
          <ac:spMkLst>
            <pc:docMk/>
            <pc:sldMk cId="3143750236" sldId="2147468777"/>
            <ac:spMk id="4" creationId="{F07157D5-68D0-4082-842D-192B6491177A}"/>
          </ac:spMkLst>
        </pc:spChg>
        <pc:spChg chg="mod">
          <ac:chgData name="Hiram Fleitas" userId="e10fcc43-9abd-4aad-af2d-b6bb7d9e18eb" providerId="ADAL" clId="{AD547821-B5F8-40FA-A3DF-B2A703962C7B}" dt="2022-02-18T01:47:09.045" v="71660" actId="20577"/>
          <ac:spMkLst>
            <pc:docMk/>
            <pc:sldMk cId="3143750236" sldId="2147468777"/>
            <ac:spMk id="5" creationId="{74DB82E1-CE38-4DD1-8D12-4083203167DF}"/>
          </ac:spMkLst>
        </pc:spChg>
        <pc:spChg chg="mod">
          <ac:chgData name="Hiram Fleitas" userId="e10fcc43-9abd-4aad-af2d-b6bb7d9e18eb" providerId="ADAL" clId="{AD547821-B5F8-40FA-A3DF-B2A703962C7B}" dt="2022-02-18T02:32:34.485" v="72650" actId="20577"/>
          <ac:spMkLst>
            <pc:docMk/>
            <pc:sldMk cId="3143750236" sldId="2147468777"/>
            <ac:spMk id="6" creationId="{AC2C93BE-616D-45E8-B445-53B43F483DB6}"/>
          </ac:spMkLst>
        </pc:spChg>
        <pc:spChg chg="add del">
          <ac:chgData name="Hiram Fleitas" userId="e10fcc43-9abd-4aad-af2d-b6bb7d9e18eb" providerId="ADAL" clId="{AD547821-B5F8-40FA-A3DF-B2A703962C7B}" dt="2022-02-18T01:45:26.842" v="71597" actId="22"/>
          <ac:spMkLst>
            <pc:docMk/>
            <pc:sldMk cId="3143750236" sldId="2147468777"/>
            <ac:spMk id="8" creationId="{BDA80417-CA7F-4676-BF36-39A0DE9D744F}"/>
          </ac:spMkLst>
        </pc:spChg>
        <pc:spChg chg="add del">
          <ac:chgData name="Hiram Fleitas" userId="e10fcc43-9abd-4aad-af2d-b6bb7d9e18eb" providerId="ADAL" clId="{AD547821-B5F8-40FA-A3DF-B2A703962C7B}" dt="2022-02-18T01:45:29.895" v="71599" actId="22"/>
          <ac:spMkLst>
            <pc:docMk/>
            <pc:sldMk cId="3143750236" sldId="2147468777"/>
            <ac:spMk id="9" creationId="{EC4ECC86-4106-453B-8E1D-06D4BBA25BA7}"/>
          </ac:spMkLst>
        </pc:spChg>
        <pc:spChg chg="add del">
          <ac:chgData name="Hiram Fleitas" userId="e10fcc43-9abd-4aad-af2d-b6bb7d9e18eb" providerId="ADAL" clId="{AD547821-B5F8-40FA-A3DF-B2A703962C7B}" dt="2022-02-18T01:53:51.926" v="71685" actId="22"/>
          <ac:spMkLst>
            <pc:docMk/>
            <pc:sldMk cId="3143750236" sldId="2147468777"/>
            <ac:spMk id="12" creationId="{C225A305-CA0F-43B3-AE60-1DC48B9ADFA9}"/>
          </ac:spMkLst>
        </pc:spChg>
        <pc:spChg chg="add mod">
          <ac:chgData name="Hiram Fleitas" userId="e10fcc43-9abd-4aad-af2d-b6bb7d9e18eb" providerId="ADAL" clId="{AD547821-B5F8-40FA-A3DF-B2A703962C7B}" dt="2022-02-18T04:58:51.191" v="72982" actId="20577"/>
          <ac:spMkLst>
            <pc:docMk/>
            <pc:sldMk cId="3143750236" sldId="2147468777"/>
            <ac:spMk id="14" creationId="{00A83F7F-D6DC-475C-8072-16E81A3E4D51}"/>
          </ac:spMkLst>
        </pc:spChg>
        <pc:spChg chg="add mod">
          <ac:chgData name="Hiram Fleitas" userId="e10fcc43-9abd-4aad-af2d-b6bb7d9e18eb" providerId="ADAL" clId="{AD547821-B5F8-40FA-A3DF-B2A703962C7B}" dt="2022-02-18T02:30:29.824" v="72644" actId="122"/>
          <ac:spMkLst>
            <pc:docMk/>
            <pc:sldMk cId="3143750236" sldId="2147468777"/>
            <ac:spMk id="16" creationId="{25D416AC-8441-44D6-A2F1-9EBF6DB86451}"/>
          </ac:spMkLst>
        </pc:spChg>
      </pc:sldChg>
      <pc:sldChg chg="add del">
        <pc:chgData name="Hiram Fleitas" userId="e10fcc43-9abd-4aad-af2d-b6bb7d9e18eb" providerId="ADAL" clId="{AD547821-B5F8-40FA-A3DF-B2A703962C7B}" dt="2022-02-15T22:49:56.048" v="54459" actId="2696"/>
        <pc:sldMkLst>
          <pc:docMk/>
          <pc:sldMk cId="3348897216" sldId="2147468777"/>
        </pc:sldMkLst>
      </pc:sldChg>
      <pc:sldChg chg="modSp add del mod">
        <pc:chgData name="Hiram Fleitas" userId="e10fcc43-9abd-4aad-af2d-b6bb7d9e18eb" providerId="ADAL" clId="{AD547821-B5F8-40FA-A3DF-B2A703962C7B}" dt="2022-02-15T22:44:07.895" v="54458" actId="2696"/>
        <pc:sldMkLst>
          <pc:docMk/>
          <pc:sldMk cId="135889178" sldId="2147468778"/>
        </pc:sldMkLst>
        <pc:spChg chg="mod">
          <ac:chgData name="Hiram Fleitas" userId="e10fcc43-9abd-4aad-af2d-b6bb7d9e18eb" providerId="ADAL" clId="{AD547821-B5F8-40FA-A3DF-B2A703962C7B}" dt="2022-02-15T22:42:57.447" v="54456" actId="1076"/>
          <ac:spMkLst>
            <pc:docMk/>
            <pc:sldMk cId="135889178" sldId="2147468778"/>
            <ac:spMk id="7" creationId="{A842712B-D707-47BB-A620-9612D0C9E46B}"/>
          </ac:spMkLst>
        </pc:spChg>
        <pc:spChg chg="mod">
          <ac:chgData name="Hiram Fleitas" userId="e10fcc43-9abd-4aad-af2d-b6bb7d9e18eb" providerId="ADAL" clId="{AD547821-B5F8-40FA-A3DF-B2A703962C7B}" dt="2022-02-15T22:42:57.447" v="54456" actId="1076"/>
          <ac:spMkLst>
            <pc:docMk/>
            <pc:sldMk cId="135889178" sldId="2147468778"/>
            <ac:spMk id="9" creationId="{B1AB3C08-2D13-4BD6-BFDB-3C2356C848C3}"/>
          </ac:spMkLst>
        </pc:spChg>
        <pc:picChg chg="mod">
          <ac:chgData name="Hiram Fleitas" userId="e10fcc43-9abd-4aad-af2d-b6bb7d9e18eb" providerId="ADAL" clId="{AD547821-B5F8-40FA-A3DF-B2A703962C7B}" dt="2022-02-15T22:43:04.262" v="54457" actId="1076"/>
          <ac:picMkLst>
            <pc:docMk/>
            <pc:sldMk cId="135889178" sldId="2147468778"/>
            <ac:picMk id="5" creationId="{6938E673-4CAA-4BC3-A243-058C314AB5A3}"/>
          </ac:picMkLst>
        </pc:picChg>
      </pc:sldChg>
      <pc:sldChg chg="addSp delSp modSp new del mod modNotesTx">
        <pc:chgData name="Hiram Fleitas" userId="e10fcc43-9abd-4aad-af2d-b6bb7d9e18eb" providerId="ADAL" clId="{AD547821-B5F8-40FA-A3DF-B2A703962C7B}" dt="2022-02-18T02:45:10.776" v="72825" actId="2696"/>
        <pc:sldMkLst>
          <pc:docMk/>
          <pc:sldMk cId="2173858476" sldId="2147468778"/>
        </pc:sldMkLst>
        <pc:spChg chg="mod">
          <ac:chgData name="Hiram Fleitas" userId="e10fcc43-9abd-4aad-af2d-b6bb7d9e18eb" providerId="ADAL" clId="{AD547821-B5F8-40FA-A3DF-B2A703962C7B}" dt="2022-02-18T02:35:12.742" v="72659" actId="20577"/>
          <ac:spMkLst>
            <pc:docMk/>
            <pc:sldMk cId="2173858476" sldId="2147468778"/>
            <ac:spMk id="2" creationId="{401B45A6-1F79-4A20-AEDD-58DC37ABC5CB}"/>
          </ac:spMkLst>
        </pc:spChg>
        <pc:spChg chg="add del mod">
          <ac:chgData name="Hiram Fleitas" userId="e10fcc43-9abd-4aad-af2d-b6bb7d9e18eb" providerId="ADAL" clId="{AD547821-B5F8-40FA-A3DF-B2A703962C7B}" dt="2022-02-18T02:39:25.495" v="72762" actId="478"/>
          <ac:spMkLst>
            <pc:docMk/>
            <pc:sldMk cId="2173858476" sldId="2147468778"/>
            <ac:spMk id="4" creationId="{18E4888D-829C-406D-BDDB-8ACDEA550933}"/>
          </ac:spMkLst>
        </pc:spChg>
      </pc:sldChg>
      <pc:sldChg chg="new del">
        <pc:chgData name="Hiram Fleitas" userId="e10fcc43-9abd-4aad-af2d-b6bb7d9e18eb" providerId="ADAL" clId="{AD547821-B5F8-40FA-A3DF-B2A703962C7B}" dt="2022-02-18T02:08:19.360" v="71734" actId="680"/>
        <pc:sldMkLst>
          <pc:docMk/>
          <pc:sldMk cId="2620337861" sldId="2147468778"/>
        </pc:sldMkLst>
      </pc:sldChg>
      <pc:sldChg chg="new del">
        <pc:chgData name="Hiram Fleitas" userId="e10fcc43-9abd-4aad-af2d-b6bb7d9e18eb" providerId="ADAL" clId="{AD547821-B5F8-40FA-A3DF-B2A703962C7B}" dt="2022-02-18T02:36:42.128" v="72666" actId="680"/>
        <pc:sldMkLst>
          <pc:docMk/>
          <pc:sldMk cId="39072696" sldId="2147468779"/>
        </pc:sldMkLst>
      </pc:sldChg>
      <pc:sldChg chg="modSp new del mod">
        <pc:chgData name="Hiram Fleitas" userId="e10fcc43-9abd-4aad-af2d-b6bb7d9e18eb" providerId="ADAL" clId="{AD547821-B5F8-40FA-A3DF-B2A703962C7B}" dt="2022-02-18T02:37:36.297" v="72681" actId="2696"/>
        <pc:sldMkLst>
          <pc:docMk/>
          <pc:sldMk cId="169415924" sldId="2147468779"/>
        </pc:sldMkLst>
        <pc:spChg chg="mod">
          <ac:chgData name="Hiram Fleitas" userId="e10fcc43-9abd-4aad-af2d-b6bb7d9e18eb" providerId="ADAL" clId="{AD547821-B5F8-40FA-A3DF-B2A703962C7B}" dt="2022-02-18T02:37:04.369" v="72679" actId="20577"/>
          <ac:spMkLst>
            <pc:docMk/>
            <pc:sldMk cId="169415924" sldId="2147468779"/>
            <ac:spMk id="2" creationId="{C0B11FAD-8B6A-4C1B-96F1-50744761D499}"/>
          </ac:spMkLst>
        </pc:spChg>
      </pc:sldChg>
      <pc:sldChg chg="new del">
        <pc:chgData name="Hiram Fleitas" userId="e10fcc43-9abd-4aad-af2d-b6bb7d9e18eb" providerId="ADAL" clId="{AD547821-B5F8-40FA-A3DF-B2A703962C7B}" dt="2022-02-18T02:36:09.369" v="72664" actId="680"/>
        <pc:sldMkLst>
          <pc:docMk/>
          <pc:sldMk cId="1826047306" sldId="2147468779"/>
        </pc:sldMkLst>
      </pc:sldChg>
      <pc:sldChg chg="add del">
        <pc:chgData name="Hiram Fleitas" userId="e10fcc43-9abd-4aad-af2d-b6bb7d9e18eb" providerId="ADAL" clId="{AD547821-B5F8-40FA-A3DF-B2A703962C7B}" dt="2022-02-15T22:49:56.048" v="54459" actId="2696"/>
        <pc:sldMkLst>
          <pc:docMk/>
          <pc:sldMk cId="2870788763" sldId="2147468779"/>
        </pc:sldMkLst>
      </pc:sldChg>
      <pc:sldChg chg="addSp delSp modSp add del mod">
        <pc:chgData name="Hiram Fleitas" userId="e10fcc43-9abd-4aad-af2d-b6bb7d9e18eb" providerId="ADAL" clId="{AD547821-B5F8-40FA-A3DF-B2A703962C7B}" dt="2022-02-18T02:47:37.577" v="72848" actId="2696"/>
        <pc:sldMkLst>
          <pc:docMk/>
          <pc:sldMk cId="1804591030" sldId="2147468780"/>
        </pc:sldMkLst>
        <pc:spChg chg="add mod">
          <ac:chgData name="Hiram Fleitas" userId="e10fcc43-9abd-4aad-af2d-b6bb7d9e18eb" providerId="ADAL" clId="{AD547821-B5F8-40FA-A3DF-B2A703962C7B}" dt="2022-02-18T02:47:28.534" v="72846" actId="21"/>
          <ac:spMkLst>
            <pc:docMk/>
            <pc:sldMk cId="1804591030" sldId="2147468780"/>
            <ac:spMk id="3" creationId="{B2919564-C1C2-45FE-AF56-445E39D38A3D}"/>
          </ac:spMkLst>
        </pc:spChg>
        <pc:spChg chg="del">
          <ac:chgData name="Hiram Fleitas" userId="e10fcc43-9abd-4aad-af2d-b6bb7d9e18eb" providerId="ADAL" clId="{AD547821-B5F8-40FA-A3DF-B2A703962C7B}" dt="2022-02-18T02:37:45.533" v="72682" actId="478"/>
          <ac:spMkLst>
            <pc:docMk/>
            <pc:sldMk cId="1804591030" sldId="2147468780"/>
            <ac:spMk id="4" creationId="{0E64A2A6-4026-4D9B-A3C4-1E0C55DF0DBC}"/>
          </ac:spMkLst>
        </pc:spChg>
        <pc:spChg chg="del">
          <ac:chgData name="Hiram Fleitas" userId="e10fcc43-9abd-4aad-af2d-b6bb7d9e18eb" providerId="ADAL" clId="{AD547821-B5F8-40FA-A3DF-B2A703962C7B}" dt="2022-02-18T02:37:45.533" v="72682" actId="478"/>
          <ac:spMkLst>
            <pc:docMk/>
            <pc:sldMk cId="1804591030" sldId="2147468780"/>
            <ac:spMk id="5" creationId="{D68EAF1D-0187-42F2-AF31-D52769485D66}"/>
          </ac:spMkLst>
        </pc:spChg>
        <pc:spChg chg="del mod">
          <ac:chgData name="Hiram Fleitas" userId="e10fcc43-9abd-4aad-af2d-b6bb7d9e18eb" providerId="ADAL" clId="{AD547821-B5F8-40FA-A3DF-B2A703962C7B}" dt="2022-02-18T02:47:28.534" v="72846" actId="21"/>
          <ac:spMkLst>
            <pc:docMk/>
            <pc:sldMk cId="1804591030" sldId="2147468780"/>
            <ac:spMk id="6" creationId="{2B4709D1-963E-41A6-B9B0-091F260743D8}"/>
          </ac:spMkLst>
        </pc:spChg>
        <pc:spChg chg="del">
          <ac:chgData name="Hiram Fleitas" userId="e10fcc43-9abd-4aad-af2d-b6bb7d9e18eb" providerId="ADAL" clId="{AD547821-B5F8-40FA-A3DF-B2A703962C7B}" dt="2022-02-18T02:37:45.533" v="72682" actId="478"/>
          <ac:spMkLst>
            <pc:docMk/>
            <pc:sldMk cId="1804591030" sldId="2147468780"/>
            <ac:spMk id="10" creationId="{36E2AF6A-C41E-4030-802C-827DFDF79616}"/>
          </ac:spMkLst>
        </pc:spChg>
        <pc:spChg chg="del">
          <ac:chgData name="Hiram Fleitas" userId="e10fcc43-9abd-4aad-af2d-b6bb7d9e18eb" providerId="ADAL" clId="{AD547821-B5F8-40FA-A3DF-B2A703962C7B}" dt="2022-02-18T02:37:54.498" v="72685" actId="478"/>
          <ac:spMkLst>
            <pc:docMk/>
            <pc:sldMk cId="1804591030" sldId="2147468780"/>
            <ac:spMk id="75" creationId="{FAA0CE71-109A-4F24-9C72-46856EF1F57A}"/>
          </ac:spMkLst>
        </pc:spChg>
        <pc:spChg chg="add mod">
          <ac:chgData name="Hiram Fleitas" userId="e10fcc43-9abd-4aad-af2d-b6bb7d9e18eb" providerId="ADAL" clId="{AD547821-B5F8-40FA-A3DF-B2A703962C7B}" dt="2022-02-18T02:46:07.801" v="72833"/>
          <ac:spMkLst>
            <pc:docMk/>
            <pc:sldMk cId="1804591030" sldId="2147468780"/>
            <ac:spMk id="77" creationId="{6C9362AF-38C6-4BC6-81AC-7FC798CA9E3C}"/>
          </ac:spMkLst>
        </pc:spChg>
        <pc:spChg chg="mod">
          <ac:chgData name="Hiram Fleitas" userId="e10fcc43-9abd-4aad-af2d-b6bb7d9e18eb" providerId="ADAL" clId="{AD547821-B5F8-40FA-A3DF-B2A703962C7B}" dt="2022-02-18T02:46:07.801" v="72833"/>
          <ac:spMkLst>
            <pc:docMk/>
            <pc:sldMk cId="1804591030" sldId="2147468780"/>
            <ac:spMk id="79" creationId="{4DBAE759-CC0A-4435-8A93-0DED71B2570D}"/>
          </ac:spMkLst>
        </pc:spChg>
        <pc:spChg chg="mod">
          <ac:chgData name="Hiram Fleitas" userId="e10fcc43-9abd-4aad-af2d-b6bb7d9e18eb" providerId="ADAL" clId="{AD547821-B5F8-40FA-A3DF-B2A703962C7B}" dt="2022-02-18T02:46:07.801" v="72833"/>
          <ac:spMkLst>
            <pc:docMk/>
            <pc:sldMk cId="1804591030" sldId="2147468780"/>
            <ac:spMk id="81" creationId="{ED769208-6225-47CE-8729-0C2D635B61ED}"/>
          </ac:spMkLst>
        </pc:spChg>
        <pc:spChg chg="mod">
          <ac:chgData name="Hiram Fleitas" userId="e10fcc43-9abd-4aad-af2d-b6bb7d9e18eb" providerId="ADAL" clId="{AD547821-B5F8-40FA-A3DF-B2A703962C7B}" dt="2022-02-18T02:46:07.801" v="72833"/>
          <ac:spMkLst>
            <pc:docMk/>
            <pc:sldMk cId="1804591030" sldId="2147468780"/>
            <ac:spMk id="82" creationId="{7A7D8CC3-3CE7-43E1-BD13-2B480215E9D1}"/>
          </ac:spMkLst>
        </pc:spChg>
        <pc:spChg chg="mod">
          <ac:chgData name="Hiram Fleitas" userId="e10fcc43-9abd-4aad-af2d-b6bb7d9e18eb" providerId="ADAL" clId="{AD547821-B5F8-40FA-A3DF-B2A703962C7B}" dt="2022-02-18T02:46:07.801" v="72833"/>
          <ac:spMkLst>
            <pc:docMk/>
            <pc:sldMk cId="1804591030" sldId="2147468780"/>
            <ac:spMk id="83" creationId="{EC990C40-0114-43D2-ADD8-58E94528E27D}"/>
          </ac:spMkLst>
        </pc:spChg>
        <pc:spChg chg="mod">
          <ac:chgData name="Hiram Fleitas" userId="e10fcc43-9abd-4aad-af2d-b6bb7d9e18eb" providerId="ADAL" clId="{AD547821-B5F8-40FA-A3DF-B2A703962C7B}" dt="2022-02-18T02:46:07.801" v="72833"/>
          <ac:spMkLst>
            <pc:docMk/>
            <pc:sldMk cId="1804591030" sldId="2147468780"/>
            <ac:spMk id="84" creationId="{E86CABD1-ECA4-4BC0-B514-8AC433201258}"/>
          </ac:spMkLst>
        </pc:spChg>
        <pc:spChg chg="mod">
          <ac:chgData name="Hiram Fleitas" userId="e10fcc43-9abd-4aad-af2d-b6bb7d9e18eb" providerId="ADAL" clId="{AD547821-B5F8-40FA-A3DF-B2A703962C7B}" dt="2022-02-18T02:46:07.801" v="72833"/>
          <ac:spMkLst>
            <pc:docMk/>
            <pc:sldMk cId="1804591030" sldId="2147468780"/>
            <ac:spMk id="85" creationId="{2FD55FE5-3BE8-4ACA-882F-A83D30C6158E}"/>
          </ac:spMkLst>
        </pc:spChg>
        <pc:spChg chg="mod">
          <ac:chgData name="Hiram Fleitas" userId="e10fcc43-9abd-4aad-af2d-b6bb7d9e18eb" providerId="ADAL" clId="{AD547821-B5F8-40FA-A3DF-B2A703962C7B}" dt="2022-02-18T02:46:07.801" v="72833"/>
          <ac:spMkLst>
            <pc:docMk/>
            <pc:sldMk cId="1804591030" sldId="2147468780"/>
            <ac:spMk id="86" creationId="{EC54D0ED-970D-411F-9C3A-9C3B45316661}"/>
          </ac:spMkLst>
        </pc:spChg>
        <pc:spChg chg="mod">
          <ac:chgData name="Hiram Fleitas" userId="e10fcc43-9abd-4aad-af2d-b6bb7d9e18eb" providerId="ADAL" clId="{AD547821-B5F8-40FA-A3DF-B2A703962C7B}" dt="2022-02-18T02:46:07.801" v="72833"/>
          <ac:spMkLst>
            <pc:docMk/>
            <pc:sldMk cId="1804591030" sldId="2147468780"/>
            <ac:spMk id="87" creationId="{C21E3334-8BD0-47EC-A1E8-396C0A59A57A}"/>
          </ac:spMkLst>
        </pc:spChg>
        <pc:spChg chg="mod">
          <ac:chgData name="Hiram Fleitas" userId="e10fcc43-9abd-4aad-af2d-b6bb7d9e18eb" providerId="ADAL" clId="{AD547821-B5F8-40FA-A3DF-B2A703962C7B}" dt="2022-02-18T02:46:07.801" v="72833"/>
          <ac:spMkLst>
            <pc:docMk/>
            <pc:sldMk cId="1804591030" sldId="2147468780"/>
            <ac:spMk id="89" creationId="{13DE4C5C-5017-45C0-8AD2-435673FBDFC9}"/>
          </ac:spMkLst>
        </pc:spChg>
        <pc:spChg chg="mod">
          <ac:chgData name="Hiram Fleitas" userId="e10fcc43-9abd-4aad-af2d-b6bb7d9e18eb" providerId="ADAL" clId="{AD547821-B5F8-40FA-A3DF-B2A703962C7B}" dt="2022-02-18T02:46:07.801" v="72833"/>
          <ac:spMkLst>
            <pc:docMk/>
            <pc:sldMk cId="1804591030" sldId="2147468780"/>
            <ac:spMk id="91" creationId="{A203DA7D-0730-471B-9316-7723771FD8E2}"/>
          </ac:spMkLst>
        </pc:spChg>
        <pc:spChg chg="mod">
          <ac:chgData name="Hiram Fleitas" userId="e10fcc43-9abd-4aad-af2d-b6bb7d9e18eb" providerId="ADAL" clId="{AD547821-B5F8-40FA-A3DF-B2A703962C7B}" dt="2022-02-18T02:46:07.801" v="72833"/>
          <ac:spMkLst>
            <pc:docMk/>
            <pc:sldMk cId="1804591030" sldId="2147468780"/>
            <ac:spMk id="92" creationId="{293C450E-8B80-44CC-8285-B3DFC6E4E6EC}"/>
          </ac:spMkLst>
        </pc:spChg>
        <pc:spChg chg="mod">
          <ac:chgData name="Hiram Fleitas" userId="e10fcc43-9abd-4aad-af2d-b6bb7d9e18eb" providerId="ADAL" clId="{AD547821-B5F8-40FA-A3DF-B2A703962C7B}" dt="2022-02-18T02:46:07.801" v="72833"/>
          <ac:spMkLst>
            <pc:docMk/>
            <pc:sldMk cId="1804591030" sldId="2147468780"/>
            <ac:spMk id="93" creationId="{3E7ACCA0-736F-4BB5-A65E-2A409069B48E}"/>
          </ac:spMkLst>
        </pc:spChg>
        <pc:spChg chg="mod">
          <ac:chgData name="Hiram Fleitas" userId="e10fcc43-9abd-4aad-af2d-b6bb7d9e18eb" providerId="ADAL" clId="{AD547821-B5F8-40FA-A3DF-B2A703962C7B}" dt="2022-02-18T02:46:07.801" v="72833"/>
          <ac:spMkLst>
            <pc:docMk/>
            <pc:sldMk cId="1804591030" sldId="2147468780"/>
            <ac:spMk id="94" creationId="{923400EC-13AC-4EBA-80EA-ADF5208FC4FE}"/>
          </ac:spMkLst>
        </pc:spChg>
        <pc:spChg chg="mod">
          <ac:chgData name="Hiram Fleitas" userId="e10fcc43-9abd-4aad-af2d-b6bb7d9e18eb" providerId="ADAL" clId="{AD547821-B5F8-40FA-A3DF-B2A703962C7B}" dt="2022-02-18T02:46:07.801" v="72833"/>
          <ac:spMkLst>
            <pc:docMk/>
            <pc:sldMk cId="1804591030" sldId="2147468780"/>
            <ac:spMk id="95" creationId="{B79D2D9F-A97D-4D06-9C75-87FD59D5F0AA}"/>
          </ac:spMkLst>
        </pc:spChg>
        <pc:spChg chg="mod">
          <ac:chgData name="Hiram Fleitas" userId="e10fcc43-9abd-4aad-af2d-b6bb7d9e18eb" providerId="ADAL" clId="{AD547821-B5F8-40FA-A3DF-B2A703962C7B}" dt="2022-02-18T02:46:07.801" v="72833"/>
          <ac:spMkLst>
            <pc:docMk/>
            <pc:sldMk cId="1804591030" sldId="2147468780"/>
            <ac:spMk id="96" creationId="{0BB566C5-354D-473E-A940-9F5AFE7D28B9}"/>
          </ac:spMkLst>
        </pc:spChg>
        <pc:spChg chg="mod">
          <ac:chgData name="Hiram Fleitas" userId="e10fcc43-9abd-4aad-af2d-b6bb7d9e18eb" providerId="ADAL" clId="{AD547821-B5F8-40FA-A3DF-B2A703962C7B}" dt="2022-02-18T02:46:07.801" v="72833"/>
          <ac:spMkLst>
            <pc:docMk/>
            <pc:sldMk cId="1804591030" sldId="2147468780"/>
            <ac:spMk id="97" creationId="{C49036BF-C8A3-4403-92BC-BC5AA85BA4EA}"/>
          </ac:spMkLst>
        </pc:spChg>
        <pc:spChg chg="mod">
          <ac:chgData name="Hiram Fleitas" userId="e10fcc43-9abd-4aad-af2d-b6bb7d9e18eb" providerId="ADAL" clId="{AD547821-B5F8-40FA-A3DF-B2A703962C7B}" dt="2022-02-18T02:46:07.801" v="72833"/>
          <ac:spMkLst>
            <pc:docMk/>
            <pc:sldMk cId="1804591030" sldId="2147468780"/>
            <ac:spMk id="98" creationId="{0420A6CB-E907-4ABB-A33E-F364867469B9}"/>
          </ac:spMkLst>
        </pc:spChg>
        <pc:spChg chg="mod">
          <ac:chgData name="Hiram Fleitas" userId="e10fcc43-9abd-4aad-af2d-b6bb7d9e18eb" providerId="ADAL" clId="{AD547821-B5F8-40FA-A3DF-B2A703962C7B}" dt="2022-02-18T02:46:07.801" v="72833"/>
          <ac:spMkLst>
            <pc:docMk/>
            <pc:sldMk cId="1804591030" sldId="2147468780"/>
            <ac:spMk id="100" creationId="{8A5EE959-73E6-491F-A7F0-0E3D03A13570}"/>
          </ac:spMkLst>
        </pc:spChg>
        <pc:spChg chg="mod">
          <ac:chgData name="Hiram Fleitas" userId="e10fcc43-9abd-4aad-af2d-b6bb7d9e18eb" providerId="ADAL" clId="{AD547821-B5F8-40FA-A3DF-B2A703962C7B}" dt="2022-02-18T02:46:07.801" v="72833"/>
          <ac:spMkLst>
            <pc:docMk/>
            <pc:sldMk cId="1804591030" sldId="2147468780"/>
            <ac:spMk id="103" creationId="{33843877-248B-4DB0-B0C8-72B7A4FBE0D1}"/>
          </ac:spMkLst>
        </pc:spChg>
        <pc:spChg chg="mod">
          <ac:chgData name="Hiram Fleitas" userId="e10fcc43-9abd-4aad-af2d-b6bb7d9e18eb" providerId="ADAL" clId="{AD547821-B5F8-40FA-A3DF-B2A703962C7B}" dt="2022-02-18T02:46:07.801" v="72833"/>
          <ac:spMkLst>
            <pc:docMk/>
            <pc:sldMk cId="1804591030" sldId="2147468780"/>
            <ac:spMk id="105" creationId="{ABA881D2-F642-40A3-AFE9-CC3E05668805}"/>
          </ac:spMkLst>
        </pc:spChg>
        <pc:spChg chg="mod">
          <ac:chgData name="Hiram Fleitas" userId="e10fcc43-9abd-4aad-af2d-b6bb7d9e18eb" providerId="ADAL" clId="{AD547821-B5F8-40FA-A3DF-B2A703962C7B}" dt="2022-02-18T02:46:07.801" v="72833"/>
          <ac:spMkLst>
            <pc:docMk/>
            <pc:sldMk cId="1804591030" sldId="2147468780"/>
            <ac:spMk id="106" creationId="{12F8EF24-DB5C-4087-B309-AD8ECC26BE43}"/>
          </ac:spMkLst>
        </pc:spChg>
        <pc:spChg chg="mod">
          <ac:chgData name="Hiram Fleitas" userId="e10fcc43-9abd-4aad-af2d-b6bb7d9e18eb" providerId="ADAL" clId="{AD547821-B5F8-40FA-A3DF-B2A703962C7B}" dt="2022-02-18T02:46:07.801" v="72833"/>
          <ac:spMkLst>
            <pc:docMk/>
            <pc:sldMk cId="1804591030" sldId="2147468780"/>
            <ac:spMk id="107" creationId="{5B8D9174-AE89-404F-941B-89DA7465465E}"/>
          </ac:spMkLst>
        </pc:spChg>
        <pc:spChg chg="mod">
          <ac:chgData name="Hiram Fleitas" userId="e10fcc43-9abd-4aad-af2d-b6bb7d9e18eb" providerId="ADAL" clId="{AD547821-B5F8-40FA-A3DF-B2A703962C7B}" dt="2022-02-18T02:46:07.801" v="72833"/>
          <ac:spMkLst>
            <pc:docMk/>
            <pc:sldMk cId="1804591030" sldId="2147468780"/>
            <ac:spMk id="108" creationId="{06CCE4CF-DC29-482B-924E-65320CE80353}"/>
          </ac:spMkLst>
        </pc:spChg>
        <pc:spChg chg="mod">
          <ac:chgData name="Hiram Fleitas" userId="e10fcc43-9abd-4aad-af2d-b6bb7d9e18eb" providerId="ADAL" clId="{AD547821-B5F8-40FA-A3DF-B2A703962C7B}" dt="2022-02-18T02:46:07.801" v="72833"/>
          <ac:spMkLst>
            <pc:docMk/>
            <pc:sldMk cId="1804591030" sldId="2147468780"/>
            <ac:spMk id="109" creationId="{34B06E82-07FA-4A2C-9637-A1365A0BE1A2}"/>
          </ac:spMkLst>
        </pc:spChg>
        <pc:spChg chg="mod">
          <ac:chgData name="Hiram Fleitas" userId="e10fcc43-9abd-4aad-af2d-b6bb7d9e18eb" providerId="ADAL" clId="{AD547821-B5F8-40FA-A3DF-B2A703962C7B}" dt="2022-02-18T02:46:07.801" v="72833"/>
          <ac:spMkLst>
            <pc:docMk/>
            <pc:sldMk cId="1804591030" sldId="2147468780"/>
            <ac:spMk id="110" creationId="{40D967FA-D3FA-40EB-BC8F-CCCC58D137BE}"/>
          </ac:spMkLst>
        </pc:spChg>
        <pc:spChg chg="mod">
          <ac:chgData name="Hiram Fleitas" userId="e10fcc43-9abd-4aad-af2d-b6bb7d9e18eb" providerId="ADAL" clId="{AD547821-B5F8-40FA-A3DF-B2A703962C7B}" dt="2022-02-18T02:46:07.801" v="72833"/>
          <ac:spMkLst>
            <pc:docMk/>
            <pc:sldMk cId="1804591030" sldId="2147468780"/>
            <ac:spMk id="111" creationId="{6A886DAD-C58E-4DDD-A4D4-AA41E05373D9}"/>
          </ac:spMkLst>
        </pc:spChg>
        <pc:spChg chg="mod">
          <ac:chgData name="Hiram Fleitas" userId="e10fcc43-9abd-4aad-af2d-b6bb7d9e18eb" providerId="ADAL" clId="{AD547821-B5F8-40FA-A3DF-B2A703962C7B}" dt="2022-02-18T02:46:07.801" v="72833"/>
          <ac:spMkLst>
            <pc:docMk/>
            <pc:sldMk cId="1804591030" sldId="2147468780"/>
            <ac:spMk id="112" creationId="{5DDE3D5D-DF4B-4D1F-8E19-293C9E74832B}"/>
          </ac:spMkLst>
        </pc:spChg>
        <pc:spChg chg="mod">
          <ac:chgData name="Hiram Fleitas" userId="e10fcc43-9abd-4aad-af2d-b6bb7d9e18eb" providerId="ADAL" clId="{AD547821-B5F8-40FA-A3DF-B2A703962C7B}" dt="2022-02-18T02:46:07.801" v="72833"/>
          <ac:spMkLst>
            <pc:docMk/>
            <pc:sldMk cId="1804591030" sldId="2147468780"/>
            <ac:spMk id="113" creationId="{194E3F5A-F00B-4495-9575-7E1D1FEA52C6}"/>
          </ac:spMkLst>
        </pc:spChg>
        <pc:spChg chg="mod">
          <ac:chgData name="Hiram Fleitas" userId="e10fcc43-9abd-4aad-af2d-b6bb7d9e18eb" providerId="ADAL" clId="{AD547821-B5F8-40FA-A3DF-B2A703962C7B}" dt="2022-02-18T02:46:07.801" v="72833"/>
          <ac:spMkLst>
            <pc:docMk/>
            <pc:sldMk cId="1804591030" sldId="2147468780"/>
            <ac:spMk id="114" creationId="{85D1C978-D021-4DFC-BBCD-FB63946DE362}"/>
          </ac:spMkLst>
        </pc:spChg>
        <pc:spChg chg="mod">
          <ac:chgData name="Hiram Fleitas" userId="e10fcc43-9abd-4aad-af2d-b6bb7d9e18eb" providerId="ADAL" clId="{AD547821-B5F8-40FA-A3DF-B2A703962C7B}" dt="2022-02-18T02:46:07.801" v="72833"/>
          <ac:spMkLst>
            <pc:docMk/>
            <pc:sldMk cId="1804591030" sldId="2147468780"/>
            <ac:spMk id="115" creationId="{1E0D1AEF-2E39-425E-828D-07BEEC27BD82}"/>
          </ac:spMkLst>
        </pc:spChg>
        <pc:spChg chg="mod">
          <ac:chgData name="Hiram Fleitas" userId="e10fcc43-9abd-4aad-af2d-b6bb7d9e18eb" providerId="ADAL" clId="{AD547821-B5F8-40FA-A3DF-B2A703962C7B}" dt="2022-02-18T02:46:07.801" v="72833"/>
          <ac:spMkLst>
            <pc:docMk/>
            <pc:sldMk cId="1804591030" sldId="2147468780"/>
            <ac:spMk id="116" creationId="{8C579BE9-8737-4AEB-950A-59DCC2078390}"/>
          </ac:spMkLst>
        </pc:spChg>
        <pc:spChg chg="mod">
          <ac:chgData name="Hiram Fleitas" userId="e10fcc43-9abd-4aad-af2d-b6bb7d9e18eb" providerId="ADAL" clId="{AD547821-B5F8-40FA-A3DF-B2A703962C7B}" dt="2022-02-18T02:46:07.801" v="72833"/>
          <ac:spMkLst>
            <pc:docMk/>
            <pc:sldMk cId="1804591030" sldId="2147468780"/>
            <ac:spMk id="117" creationId="{27827CF9-9640-4BA2-8615-AA5F5A8B88CD}"/>
          </ac:spMkLst>
        </pc:spChg>
        <pc:spChg chg="mod">
          <ac:chgData name="Hiram Fleitas" userId="e10fcc43-9abd-4aad-af2d-b6bb7d9e18eb" providerId="ADAL" clId="{AD547821-B5F8-40FA-A3DF-B2A703962C7B}" dt="2022-02-18T02:46:07.801" v="72833"/>
          <ac:spMkLst>
            <pc:docMk/>
            <pc:sldMk cId="1804591030" sldId="2147468780"/>
            <ac:spMk id="118" creationId="{81023E50-1DE1-4152-A5F6-8FE691E43A67}"/>
          </ac:spMkLst>
        </pc:spChg>
        <pc:spChg chg="mod">
          <ac:chgData name="Hiram Fleitas" userId="e10fcc43-9abd-4aad-af2d-b6bb7d9e18eb" providerId="ADAL" clId="{AD547821-B5F8-40FA-A3DF-B2A703962C7B}" dt="2022-02-18T02:46:07.801" v="72833"/>
          <ac:spMkLst>
            <pc:docMk/>
            <pc:sldMk cId="1804591030" sldId="2147468780"/>
            <ac:spMk id="119" creationId="{B46E5BA7-672B-415C-8219-71F3A1129E80}"/>
          </ac:spMkLst>
        </pc:spChg>
        <pc:spChg chg="mod">
          <ac:chgData name="Hiram Fleitas" userId="e10fcc43-9abd-4aad-af2d-b6bb7d9e18eb" providerId="ADAL" clId="{AD547821-B5F8-40FA-A3DF-B2A703962C7B}" dt="2022-02-18T02:46:07.801" v="72833"/>
          <ac:spMkLst>
            <pc:docMk/>
            <pc:sldMk cId="1804591030" sldId="2147468780"/>
            <ac:spMk id="120" creationId="{75D80E0E-A013-48D9-831D-AA8C80928097}"/>
          </ac:spMkLst>
        </pc:spChg>
        <pc:spChg chg="mod">
          <ac:chgData name="Hiram Fleitas" userId="e10fcc43-9abd-4aad-af2d-b6bb7d9e18eb" providerId="ADAL" clId="{AD547821-B5F8-40FA-A3DF-B2A703962C7B}" dt="2022-02-18T02:46:07.801" v="72833"/>
          <ac:spMkLst>
            <pc:docMk/>
            <pc:sldMk cId="1804591030" sldId="2147468780"/>
            <ac:spMk id="121" creationId="{CC277A67-40BB-43FA-801D-22F3A89887DF}"/>
          </ac:spMkLst>
        </pc:spChg>
        <pc:spChg chg="mod">
          <ac:chgData name="Hiram Fleitas" userId="e10fcc43-9abd-4aad-af2d-b6bb7d9e18eb" providerId="ADAL" clId="{AD547821-B5F8-40FA-A3DF-B2A703962C7B}" dt="2022-02-18T02:46:07.801" v="72833"/>
          <ac:spMkLst>
            <pc:docMk/>
            <pc:sldMk cId="1804591030" sldId="2147468780"/>
            <ac:spMk id="122" creationId="{243CE734-5CF8-4A19-8517-2DD57A03260E}"/>
          </ac:spMkLst>
        </pc:spChg>
        <pc:spChg chg="mod">
          <ac:chgData name="Hiram Fleitas" userId="e10fcc43-9abd-4aad-af2d-b6bb7d9e18eb" providerId="ADAL" clId="{AD547821-B5F8-40FA-A3DF-B2A703962C7B}" dt="2022-02-18T02:46:07.801" v="72833"/>
          <ac:spMkLst>
            <pc:docMk/>
            <pc:sldMk cId="1804591030" sldId="2147468780"/>
            <ac:spMk id="123" creationId="{88819729-BACA-40F6-9981-A8D35DC91505}"/>
          </ac:spMkLst>
        </pc:spChg>
        <pc:spChg chg="mod">
          <ac:chgData name="Hiram Fleitas" userId="e10fcc43-9abd-4aad-af2d-b6bb7d9e18eb" providerId="ADAL" clId="{AD547821-B5F8-40FA-A3DF-B2A703962C7B}" dt="2022-02-18T02:46:07.801" v="72833"/>
          <ac:spMkLst>
            <pc:docMk/>
            <pc:sldMk cId="1804591030" sldId="2147468780"/>
            <ac:spMk id="124" creationId="{075DBF8B-9590-4C9C-A393-3F6AB4047E6A}"/>
          </ac:spMkLst>
        </pc:spChg>
        <pc:spChg chg="mod">
          <ac:chgData name="Hiram Fleitas" userId="e10fcc43-9abd-4aad-af2d-b6bb7d9e18eb" providerId="ADAL" clId="{AD547821-B5F8-40FA-A3DF-B2A703962C7B}" dt="2022-02-18T02:46:07.801" v="72833"/>
          <ac:spMkLst>
            <pc:docMk/>
            <pc:sldMk cId="1804591030" sldId="2147468780"/>
            <ac:spMk id="125" creationId="{74B0E487-322D-40DF-92C3-8AD9CE7A1B84}"/>
          </ac:spMkLst>
        </pc:spChg>
        <pc:spChg chg="mod">
          <ac:chgData name="Hiram Fleitas" userId="e10fcc43-9abd-4aad-af2d-b6bb7d9e18eb" providerId="ADAL" clId="{AD547821-B5F8-40FA-A3DF-B2A703962C7B}" dt="2022-02-18T02:46:07.801" v="72833"/>
          <ac:spMkLst>
            <pc:docMk/>
            <pc:sldMk cId="1804591030" sldId="2147468780"/>
            <ac:spMk id="126" creationId="{86FBDC08-084A-4CCD-B428-7CD413E8E2A0}"/>
          </ac:spMkLst>
        </pc:spChg>
        <pc:spChg chg="mod">
          <ac:chgData name="Hiram Fleitas" userId="e10fcc43-9abd-4aad-af2d-b6bb7d9e18eb" providerId="ADAL" clId="{AD547821-B5F8-40FA-A3DF-B2A703962C7B}" dt="2022-02-18T02:46:07.801" v="72833"/>
          <ac:spMkLst>
            <pc:docMk/>
            <pc:sldMk cId="1804591030" sldId="2147468780"/>
            <ac:spMk id="127" creationId="{7DACDD2B-DAD2-45CE-9A0B-BBB0CC46F7C6}"/>
          </ac:spMkLst>
        </pc:spChg>
        <pc:spChg chg="mod">
          <ac:chgData name="Hiram Fleitas" userId="e10fcc43-9abd-4aad-af2d-b6bb7d9e18eb" providerId="ADAL" clId="{AD547821-B5F8-40FA-A3DF-B2A703962C7B}" dt="2022-02-18T02:46:07.801" v="72833"/>
          <ac:spMkLst>
            <pc:docMk/>
            <pc:sldMk cId="1804591030" sldId="2147468780"/>
            <ac:spMk id="128" creationId="{EE5708DA-199B-443E-86C9-F4B9BEB6AA37}"/>
          </ac:spMkLst>
        </pc:spChg>
        <pc:spChg chg="mod">
          <ac:chgData name="Hiram Fleitas" userId="e10fcc43-9abd-4aad-af2d-b6bb7d9e18eb" providerId="ADAL" clId="{AD547821-B5F8-40FA-A3DF-B2A703962C7B}" dt="2022-02-18T02:46:07.801" v="72833"/>
          <ac:spMkLst>
            <pc:docMk/>
            <pc:sldMk cId="1804591030" sldId="2147468780"/>
            <ac:spMk id="129" creationId="{BC181D43-1E2B-4105-A20E-6903299061FC}"/>
          </ac:spMkLst>
        </pc:spChg>
        <pc:spChg chg="mod">
          <ac:chgData name="Hiram Fleitas" userId="e10fcc43-9abd-4aad-af2d-b6bb7d9e18eb" providerId="ADAL" clId="{AD547821-B5F8-40FA-A3DF-B2A703962C7B}" dt="2022-02-18T02:46:07.801" v="72833"/>
          <ac:spMkLst>
            <pc:docMk/>
            <pc:sldMk cId="1804591030" sldId="2147468780"/>
            <ac:spMk id="130" creationId="{071E4C79-945C-4D7B-B8CB-917BA898AE22}"/>
          </ac:spMkLst>
        </pc:spChg>
        <pc:spChg chg="mod">
          <ac:chgData name="Hiram Fleitas" userId="e10fcc43-9abd-4aad-af2d-b6bb7d9e18eb" providerId="ADAL" clId="{AD547821-B5F8-40FA-A3DF-B2A703962C7B}" dt="2022-02-18T02:46:07.801" v="72833"/>
          <ac:spMkLst>
            <pc:docMk/>
            <pc:sldMk cId="1804591030" sldId="2147468780"/>
            <ac:spMk id="131" creationId="{7C258EB2-0F32-44D0-ACFC-EECE68253707}"/>
          </ac:spMkLst>
        </pc:spChg>
        <pc:spChg chg="mod">
          <ac:chgData name="Hiram Fleitas" userId="e10fcc43-9abd-4aad-af2d-b6bb7d9e18eb" providerId="ADAL" clId="{AD547821-B5F8-40FA-A3DF-B2A703962C7B}" dt="2022-02-18T02:46:07.801" v="72833"/>
          <ac:spMkLst>
            <pc:docMk/>
            <pc:sldMk cId="1804591030" sldId="2147468780"/>
            <ac:spMk id="132" creationId="{928C330E-9707-4830-9A3C-FE7B87ABA2AE}"/>
          </ac:spMkLst>
        </pc:spChg>
        <pc:spChg chg="mod">
          <ac:chgData name="Hiram Fleitas" userId="e10fcc43-9abd-4aad-af2d-b6bb7d9e18eb" providerId="ADAL" clId="{AD547821-B5F8-40FA-A3DF-B2A703962C7B}" dt="2022-02-18T02:46:07.801" v="72833"/>
          <ac:spMkLst>
            <pc:docMk/>
            <pc:sldMk cId="1804591030" sldId="2147468780"/>
            <ac:spMk id="133" creationId="{7BC3BBFA-2369-4732-BA71-094130151D41}"/>
          </ac:spMkLst>
        </pc:spChg>
        <pc:spChg chg="mod">
          <ac:chgData name="Hiram Fleitas" userId="e10fcc43-9abd-4aad-af2d-b6bb7d9e18eb" providerId="ADAL" clId="{AD547821-B5F8-40FA-A3DF-B2A703962C7B}" dt="2022-02-18T02:46:07.801" v="72833"/>
          <ac:spMkLst>
            <pc:docMk/>
            <pc:sldMk cId="1804591030" sldId="2147468780"/>
            <ac:spMk id="134" creationId="{B621EF72-2E7D-4A32-9DE3-D59A94789302}"/>
          </ac:spMkLst>
        </pc:spChg>
        <pc:spChg chg="mod">
          <ac:chgData name="Hiram Fleitas" userId="e10fcc43-9abd-4aad-af2d-b6bb7d9e18eb" providerId="ADAL" clId="{AD547821-B5F8-40FA-A3DF-B2A703962C7B}" dt="2022-02-18T02:46:07.801" v="72833"/>
          <ac:spMkLst>
            <pc:docMk/>
            <pc:sldMk cId="1804591030" sldId="2147468780"/>
            <ac:spMk id="135" creationId="{8E374C43-9662-4F8F-AA3E-E2306F9651BC}"/>
          </ac:spMkLst>
        </pc:spChg>
        <pc:spChg chg="mod">
          <ac:chgData name="Hiram Fleitas" userId="e10fcc43-9abd-4aad-af2d-b6bb7d9e18eb" providerId="ADAL" clId="{AD547821-B5F8-40FA-A3DF-B2A703962C7B}" dt="2022-02-18T02:46:07.801" v="72833"/>
          <ac:spMkLst>
            <pc:docMk/>
            <pc:sldMk cId="1804591030" sldId="2147468780"/>
            <ac:spMk id="136" creationId="{D0359DED-CD8A-4C78-8C13-630664BDC739}"/>
          </ac:spMkLst>
        </pc:spChg>
        <pc:spChg chg="mod">
          <ac:chgData name="Hiram Fleitas" userId="e10fcc43-9abd-4aad-af2d-b6bb7d9e18eb" providerId="ADAL" clId="{AD547821-B5F8-40FA-A3DF-B2A703962C7B}" dt="2022-02-18T02:46:07.801" v="72833"/>
          <ac:spMkLst>
            <pc:docMk/>
            <pc:sldMk cId="1804591030" sldId="2147468780"/>
            <ac:spMk id="137" creationId="{DBE1CD7E-3773-4049-BF27-F766CD236A15}"/>
          </ac:spMkLst>
        </pc:spChg>
        <pc:spChg chg="mod">
          <ac:chgData name="Hiram Fleitas" userId="e10fcc43-9abd-4aad-af2d-b6bb7d9e18eb" providerId="ADAL" clId="{AD547821-B5F8-40FA-A3DF-B2A703962C7B}" dt="2022-02-18T02:46:07.801" v="72833"/>
          <ac:spMkLst>
            <pc:docMk/>
            <pc:sldMk cId="1804591030" sldId="2147468780"/>
            <ac:spMk id="138" creationId="{9A625CDA-D8BB-450B-9CD7-5CA3310DB0C4}"/>
          </ac:spMkLst>
        </pc:spChg>
        <pc:spChg chg="mod">
          <ac:chgData name="Hiram Fleitas" userId="e10fcc43-9abd-4aad-af2d-b6bb7d9e18eb" providerId="ADAL" clId="{AD547821-B5F8-40FA-A3DF-B2A703962C7B}" dt="2022-02-18T02:46:07.801" v="72833"/>
          <ac:spMkLst>
            <pc:docMk/>
            <pc:sldMk cId="1804591030" sldId="2147468780"/>
            <ac:spMk id="139" creationId="{3658917A-7238-4A4F-9DF1-EC02F4898CDC}"/>
          </ac:spMkLst>
        </pc:spChg>
        <pc:spChg chg="mod">
          <ac:chgData name="Hiram Fleitas" userId="e10fcc43-9abd-4aad-af2d-b6bb7d9e18eb" providerId="ADAL" clId="{AD547821-B5F8-40FA-A3DF-B2A703962C7B}" dt="2022-02-18T02:46:07.801" v="72833"/>
          <ac:spMkLst>
            <pc:docMk/>
            <pc:sldMk cId="1804591030" sldId="2147468780"/>
            <ac:spMk id="140" creationId="{088F02D3-FDAA-4F73-8913-F5977BEE4A01}"/>
          </ac:spMkLst>
        </pc:spChg>
        <pc:grpChg chg="del">
          <ac:chgData name="Hiram Fleitas" userId="e10fcc43-9abd-4aad-af2d-b6bb7d9e18eb" providerId="ADAL" clId="{AD547821-B5F8-40FA-A3DF-B2A703962C7B}" dt="2022-02-18T02:37:56.126" v="72687" actId="478"/>
          <ac:grpSpMkLst>
            <pc:docMk/>
            <pc:sldMk cId="1804591030" sldId="2147468780"/>
            <ac:grpSpMk id="71" creationId="{0E82D0F2-CD1F-48E0-8950-C0D197830D69}"/>
          </ac:grpSpMkLst>
        </pc:grpChg>
        <pc:grpChg chg="del">
          <ac:chgData name="Hiram Fleitas" userId="e10fcc43-9abd-4aad-af2d-b6bb7d9e18eb" providerId="ADAL" clId="{AD547821-B5F8-40FA-A3DF-B2A703962C7B}" dt="2022-02-18T02:37:49.824" v="72683" actId="478"/>
          <ac:grpSpMkLst>
            <pc:docMk/>
            <pc:sldMk cId="1804591030" sldId="2147468780"/>
            <ac:grpSpMk id="72" creationId="{0CD41F9B-590D-48D8-A7EB-8D65CE310EF8}"/>
          </ac:grpSpMkLst>
        </pc:grpChg>
        <pc:grpChg chg="del">
          <ac:chgData name="Hiram Fleitas" userId="e10fcc43-9abd-4aad-af2d-b6bb7d9e18eb" providerId="ADAL" clId="{AD547821-B5F8-40FA-A3DF-B2A703962C7B}" dt="2022-02-18T02:37:55.342" v="72686" actId="478"/>
          <ac:grpSpMkLst>
            <pc:docMk/>
            <pc:sldMk cId="1804591030" sldId="2147468780"/>
            <ac:grpSpMk id="73" creationId="{4D9643E7-71F6-41AA-9487-B26651B41F39}"/>
          </ac:grpSpMkLst>
        </pc:grpChg>
        <pc:grpChg chg="del">
          <ac:chgData name="Hiram Fleitas" userId="e10fcc43-9abd-4aad-af2d-b6bb7d9e18eb" providerId="ADAL" clId="{AD547821-B5F8-40FA-A3DF-B2A703962C7B}" dt="2022-02-18T02:37:53.351" v="72684" actId="478"/>
          <ac:grpSpMkLst>
            <pc:docMk/>
            <pc:sldMk cId="1804591030" sldId="2147468780"/>
            <ac:grpSpMk id="74" creationId="{2A8D96A4-D05B-4BAF-9696-B5053FB690BB}"/>
          </ac:grpSpMkLst>
        </pc:grpChg>
        <pc:grpChg chg="add mod">
          <ac:chgData name="Hiram Fleitas" userId="e10fcc43-9abd-4aad-af2d-b6bb7d9e18eb" providerId="ADAL" clId="{AD547821-B5F8-40FA-A3DF-B2A703962C7B}" dt="2022-02-18T02:46:07.801" v="72833"/>
          <ac:grpSpMkLst>
            <pc:docMk/>
            <pc:sldMk cId="1804591030" sldId="2147468780"/>
            <ac:grpSpMk id="78" creationId="{D0728332-97D0-4DC9-8091-79EE0CAA6641}"/>
          </ac:grpSpMkLst>
        </pc:grpChg>
        <pc:grpChg chg="mod">
          <ac:chgData name="Hiram Fleitas" userId="e10fcc43-9abd-4aad-af2d-b6bb7d9e18eb" providerId="ADAL" clId="{AD547821-B5F8-40FA-A3DF-B2A703962C7B}" dt="2022-02-18T02:46:07.801" v="72833"/>
          <ac:grpSpMkLst>
            <pc:docMk/>
            <pc:sldMk cId="1804591030" sldId="2147468780"/>
            <ac:grpSpMk id="80" creationId="{76138A5B-8DF7-400F-A883-FC43AA06298F}"/>
          </ac:grpSpMkLst>
        </pc:grpChg>
        <pc:grpChg chg="add mod">
          <ac:chgData name="Hiram Fleitas" userId="e10fcc43-9abd-4aad-af2d-b6bb7d9e18eb" providerId="ADAL" clId="{AD547821-B5F8-40FA-A3DF-B2A703962C7B}" dt="2022-02-18T02:46:07.801" v="72833"/>
          <ac:grpSpMkLst>
            <pc:docMk/>
            <pc:sldMk cId="1804591030" sldId="2147468780"/>
            <ac:grpSpMk id="88" creationId="{9E4E5B44-190D-4DED-AEAF-600E4009B9B2}"/>
          </ac:grpSpMkLst>
        </pc:grpChg>
        <pc:grpChg chg="mod">
          <ac:chgData name="Hiram Fleitas" userId="e10fcc43-9abd-4aad-af2d-b6bb7d9e18eb" providerId="ADAL" clId="{AD547821-B5F8-40FA-A3DF-B2A703962C7B}" dt="2022-02-18T02:46:07.801" v="72833"/>
          <ac:grpSpMkLst>
            <pc:docMk/>
            <pc:sldMk cId="1804591030" sldId="2147468780"/>
            <ac:grpSpMk id="90" creationId="{9E068AE9-1FF2-4296-8D91-957A29DC8440}"/>
          </ac:grpSpMkLst>
        </pc:grpChg>
        <pc:grpChg chg="add mod">
          <ac:chgData name="Hiram Fleitas" userId="e10fcc43-9abd-4aad-af2d-b6bb7d9e18eb" providerId="ADAL" clId="{AD547821-B5F8-40FA-A3DF-B2A703962C7B}" dt="2022-02-18T02:46:07.801" v="72833"/>
          <ac:grpSpMkLst>
            <pc:docMk/>
            <pc:sldMk cId="1804591030" sldId="2147468780"/>
            <ac:grpSpMk id="99" creationId="{6BC39CAA-5B72-4C9D-BE3A-F9902539B8E9}"/>
          </ac:grpSpMkLst>
        </pc:grpChg>
        <pc:grpChg chg="add mod">
          <ac:chgData name="Hiram Fleitas" userId="e10fcc43-9abd-4aad-af2d-b6bb7d9e18eb" providerId="ADAL" clId="{AD547821-B5F8-40FA-A3DF-B2A703962C7B}" dt="2022-02-18T02:46:07.801" v="72833"/>
          <ac:grpSpMkLst>
            <pc:docMk/>
            <pc:sldMk cId="1804591030" sldId="2147468780"/>
            <ac:grpSpMk id="102" creationId="{17F837EC-FB11-42B5-8375-6494C667DBA6}"/>
          </ac:grpSpMkLst>
        </pc:grpChg>
        <pc:grpChg chg="mod">
          <ac:chgData name="Hiram Fleitas" userId="e10fcc43-9abd-4aad-af2d-b6bb7d9e18eb" providerId="ADAL" clId="{AD547821-B5F8-40FA-A3DF-B2A703962C7B}" dt="2022-02-18T02:46:07.801" v="72833"/>
          <ac:grpSpMkLst>
            <pc:docMk/>
            <pc:sldMk cId="1804591030" sldId="2147468780"/>
            <ac:grpSpMk id="104" creationId="{045A2BE8-6BA9-4651-A023-3C3740348B1B}"/>
          </ac:grpSpMkLst>
        </pc:grpChg>
        <pc:picChg chg="del mod">
          <ac:chgData name="Hiram Fleitas" userId="e10fcc43-9abd-4aad-af2d-b6bb7d9e18eb" providerId="ADAL" clId="{AD547821-B5F8-40FA-A3DF-B2A703962C7B}" dt="2022-02-18T02:45:25.942" v="72829" actId="478"/>
          <ac:picMkLst>
            <pc:docMk/>
            <pc:sldMk cId="1804591030" sldId="2147468780"/>
            <ac:picMk id="33" creationId="{A7DA4A4E-A089-4412-8957-1EBA30DDAF93}"/>
          </ac:picMkLst>
        </pc:picChg>
        <pc:picChg chg="add mod">
          <ac:chgData name="Hiram Fleitas" userId="e10fcc43-9abd-4aad-af2d-b6bb7d9e18eb" providerId="ADAL" clId="{AD547821-B5F8-40FA-A3DF-B2A703962C7B}" dt="2022-02-18T02:46:07.801" v="72833"/>
          <ac:picMkLst>
            <pc:docMk/>
            <pc:sldMk cId="1804591030" sldId="2147468780"/>
            <ac:picMk id="76" creationId="{FCE27C41-B279-4288-BEE4-67D95093B815}"/>
          </ac:picMkLst>
        </pc:picChg>
        <pc:picChg chg="mod">
          <ac:chgData name="Hiram Fleitas" userId="e10fcc43-9abd-4aad-af2d-b6bb7d9e18eb" providerId="ADAL" clId="{AD547821-B5F8-40FA-A3DF-B2A703962C7B}" dt="2022-02-18T02:46:07.801" v="72833"/>
          <ac:picMkLst>
            <pc:docMk/>
            <pc:sldMk cId="1804591030" sldId="2147468780"/>
            <ac:picMk id="101" creationId="{E708F754-51D7-47A4-A2B9-D8D2BEF04E41}"/>
          </ac:picMkLst>
        </pc:picChg>
      </pc:sldChg>
      <pc:sldChg chg="addSp delSp modSp add del mod modNotesTx">
        <pc:chgData name="Hiram Fleitas" userId="e10fcc43-9abd-4aad-af2d-b6bb7d9e18eb" providerId="ADAL" clId="{AD547821-B5F8-40FA-A3DF-B2A703962C7B}" dt="2022-02-18T02:43:40.748" v="72805" actId="2696"/>
        <pc:sldMkLst>
          <pc:docMk/>
          <pc:sldMk cId="2753801137" sldId="2147468781"/>
        </pc:sldMkLst>
        <pc:spChg chg="del">
          <ac:chgData name="Hiram Fleitas" userId="e10fcc43-9abd-4aad-af2d-b6bb7d9e18eb" providerId="ADAL" clId="{AD547821-B5F8-40FA-A3DF-B2A703962C7B}" dt="2022-02-18T02:40:10.429" v="72765" actId="478"/>
          <ac:spMkLst>
            <pc:docMk/>
            <pc:sldMk cId="2753801137" sldId="2147468781"/>
            <ac:spMk id="2" creationId="{401B45A6-1F79-4A20-AEDD-58DC37ABC5CB}"/>
          </ac:spMkLst>
        </pc:spChg>
        <pc:spChg chg="add del mod">
          <ac:chgData name="Hiram Fleitas" userId="e10fcc43-9abd-4aad-af2d-b6bb7d9e18eb" providerId="ADAL" clId="{AD547821-B5F8-40FA-A3DF-B2A703962C7B}" dt="2022-02-18T02:40:34.287" v="72778"/>
          <ac:spMkLst>
            <pc:docMk/>
            <pc:sldMk cId="2753801137" sldId="2147468781"/>
            <ac:spMk id="3" creationId="{EE0332DD-0DC4-424D-967F-DCE0D7E96223}"/>
          </ac:spMkLst>
        </pc:spChg>
        <pc:spChg chg="add del mod">
          <ac:chgData name="Hiram Fleitas" userId="e10fcc43-9abd-4aad-af2d-b6bb7d9e18eb" providerId="ADAL" clId="{AD547821-B5F8-40FA-A3DF-B2A703962C7B}" dt="2022-02-18T02:41:17.374" v="72781" actId="478"/>
          <ac:spMkLst>
            <pc:docMk/>
            <pc:sldMk cId="2753801137" sldId="2147468781"/>
            <ac:spMk id="4" creationId="{16D45DC6-1106-4915-ACCA-8EDC0650B3D9}"/>
          </ac:spMkLst>
        </pc:spChg>
        <pc:spChg chg="add del mod">
          <ac:chgData name="Hiram Fleitas" userId="e10fcc43-9abd-4aad-af2d-b6bb7d9e18eb" providerId="ADAL" clId="{AD547821-B5F8-40FA-A3DF-B2A703962C7B}" dt="2022-02-18T02:41:17.374" v="72781" actId="478"/>
          <ac:spMkLst>
            <pc:docMk/>
            <pc:sldMk cId="2753801137" sldId="2147468781"/>
            <ac:spMk id="5" creationId="{81B44333-3AD1-45B0-80DE-9F0A77ADD3D8}"/>
          </ac:spMkLst>
        </pc:spChg>
        <pc:spChg chg="add del mod">
          <ac:chgData name="Hiram Fleitas" userId="e10fcc43-9abd-4aad-af2d-b6bb7d9e18eb" providerId="ADAL" clId="{AD547821-B5F8-40FA-A3DF-B2A703962C7B}" dt="2022-02-18T02:41:17.374" v="72781" actId="478"/>
          <ac:spMkLst>
            <pc:docMk/>
            <pc:sldMk cId="2753801137" sldId="2147468781"/>
            <ac:spMk id="7" creationId="{58DB3F14-2FD3-4F04-9143-DA5A97ECD396}"/>
          </ac:spMkLst>
        </pc:spChg>
        <pc:spChg chg="add del mod">
          <ac:chgData name="Hiram Fleitas" userId="e10fcc43-9abd-4aad-af2d-b6bb7d9e18eb" providerId="ADAL" clId="{AD547821-B5F8-40FA-A3DF-B2A703962C7B}" dt="2022-02-18T02:41:20.921" v="72782" actId="478"/>
          <ac:spMkLst>
            <pc:docMk/>
            <pc:sldMk cId="2753801137" sldId="2147468781"/>
            <ac:spMk id="9" creationId="{97030F55-6672-4D79-8F7F-8C3B560AD98A}"/>
          </ac:spMkLst>
        </pc:spChg>
        <pc:spChg chg="add del mod">
          <ac:chgData name="Hiram Fleitas" userId="e10fcc43-9abd-4aad-af2d-b6bb7d9e18eb" providerId="ADAL" clId="{AD547821-B5F8-40FA-A3DF-B2A703962C7B}" dt="2022-02-18T02:41:25.127" v="72784"/>
          <ac:spMkLst>
            <pc:docMk/>
            <pc:sldMk cId="2753801137" sldId="2147468781"/>
            <ac:spMk id="10" creationId="{DDA9BF9B-48B1-446F-96CA-3EEB92B9EE94}"/>
          </ac:spMkLst>
        </pc:spChg>
        <pc:spChg chg="add del mod">
          <ac:chgData name="Hiram Fleitas" userId="e10fcc43-9abd-4aad-af2d-b6bb7d9e18eb" providerId="ADAL" clId="{AD547821-B5F8-40FA-A3DF-B2A703962C7B}" dt="2022-02-18T02:41:25.127" v="72784"/>
          <ac:spMkLst>
            <pc:docMk/>
            <pc:sldMk cId="2753801137" sldId="2147468781"/>
            <ac:spMk id="11" creationId="{FFBC7F70-33BF-474D-871A-654199EDE4D4}"/>
          </ac:spMkLst>
        </pc:spChg>
        <pc:spChg chg="add del mod">
          <ac:chgData name="Hiram Fleitas" userId="e10fcc43-9abd-4aad-af2d-b6bb7d9e18eb" providerId="ADAL" clId="{AD547821-B5F8-40FA-A3DF-B2A703962C7B}" dt="2022-02-18T02:41:25.127" v="72784"/>
          <ac:spMkLst>
            <pc:docMk/>
            <pc:sldMk cId="2753801137" sldId="2147468781"/>
            <ac:spMk id="12" creationId="{D76520F7-6169-4597-985D-92A6BB0D3A71}"/>
          </ac:spMkLst>
        </pc:spChg>
        <pc:spChg chg="add del mod">
          <ac:chgData name="Hiram Fleitas" userId="e10fcc43-9abd-4aad-af2d-b6bb7d9e18eb" providerId="ADAL" clId="{AD547821-B5F8-40FA-A3DF-B2A703962C7B}" dt="2022-02-18T02:41:44.399" v="72790"/>
          <ac:spMkLst>
            <pc:docMk/>
            <pc:sldMk cId="2753801137" sldId="2147468781"/>
            <ac:spMk id="13" creationId="{075AB976-A62A-4284-8C7B-B96FC6037DE0}"/>
          </ac:spMkLst>
        </pc:spChg>
        <pc:spChg chg="add del mod">
          <ac:chgData name="Hiram Fleitas" userId="e10fcc43-9abd-4aad-af2d-b6bb7d9e18eb" providerId="ADAL" clId="{AD547821-B5F8-40FA-A3DF-B2A703962C7B}" dt="2022-02-18T02:41:44.399" v="72790"/>
          <ac:spMkLst>
            <pc:docMk/>
            <pc:sldMk cId="2753801137" sldId="2147468781"/>
            <ac:spMk id="14" creationId="{5314809A-F504-47D5-BEB9-7FA5C32E2DB2}"/>
          </ac:spMkLst>
        </pc:spChg>
        <pc:spChg chg="add del mod">
          <ac:chgData name="Hiram Fleitas" userId="e10fcc43-9abd-4aad-af2d-b6bb7d9e18eb" providerId="ADAL" clId="{AD547821-B5F8-40FA-A3DF-B2A703962C7B}" dt="2022-02-18T02:41:44.399" v="72790"/>
          <ac:spMkLst>
            <pc:docMk/>
            <pc:sldMk cId="2753801137" sldId="2147468781"/>
            <ac:spMk id="15" creationId="{672F7339-0201-4091-8925-8E9AC9B30994}"/>
          </ac:spMkLst>
        </pc:spChg>
        <pc:spChg chg="add mod">
          <ac:chgData name="Hiram Fleitas" userId="e10fcc43-9abd-4aad-af2d-b6bb7d9e18eb" providerId="ADAL" clId="{AD547821-B5F8-40FA-A3DF-B2A703962C7B}" dt="2022-02-18T02:42:13.870" v="72795" actId="404"/>
          <ac:spMkLst>
            <pc:docMk/>
            <pc:sldMk cId="2753801137" sldId="2147468781"/>
            <ac:spMk id="16" creationId="{ABA79A61-939C-4269-AC00-F0CA0CB906D7}"/>
          </ac:spMkLst>
        </pc:spChg>
        <pc:spChg chg="add mod">
          <ac:chgData name="Hiram Fleitas" userId="e10fcc43-9abd-4aad-af2d-b6bb7d9e18eb" providerId="ADAL" clId="{AD547821-B5F8-40FA-A3DF-B2A703962C7B}" dt="2022-02-18T02:41:55.339" v="72791"/>
          <ac:spMkLst>
            <pc:docMk/>
            <pc:sldMk cId="2753801137" sldId="2147468781"/>
            <ac:spMk id="17" creationId="{BAA77DFA-89F9-4864-9238-BB16D28203D7}"/>
          </ac:spMkLst>
        </pc:spChg>
        <pc:spChg chg="add mod">
          <ac:chgData name="Hiram Fleitas" userId="e10fcc43-9abd-4aad-af2d-b6bb7d9e18eb" providerId="ADAL" clId="{AD547821-B5F8-40FA-A3DF-B2A703962C7B}" dt="2022-02-18T02:41:55.339" v="72791"/>
          <ac:spMkLst>
            <pc:docMk/>
            <pc:sldMk cId="2753801137" sldId="2147468781"/>
            <ac:spMk id="18" creationId="{93B25357-727D-4FE7-AD4B-2A69C3B8ADE7}"/>
          </ac:spMkLst>
        </pc:spChg>
        <pc:picChg chg="add del mod">
          <ac:chgData name="Hiram Fleitas" userId="e10fcc43-9abd-4aad-af2d-b6bb7d9e18eb" providerId="ADAL" clId="{AD547821-B5F8-40FA-A3DF-B2A703962C7B}" dt="2022-02-18T02:43:17.931" v="72799" actId="478"/>
          <ac:picMkLst>
            <pc:docMk/>
            <pc:sldMk cId="2753801137" sldId="2147468781"/>
            <ac:picMk id="20" creationId="{930BEF9E-F4AA-4BD3-9801-A093B4C5C965}"/>
          </ac:picMkLst>
        </pc:picChg>
        <pc:picChg chg="add del mod">
          <ac:chgData name="Hiram Fleitas" userId="e10fcc43-9abd-4aad-af2d-b6bb7d9e18eb" providerId="ADAL" clId="{AD547821-B5F8-40FA-A3DF-B2A703962C7B}" dt="2022-02-18T02:43:31.442" v="72804" actId="478"/>
          <ac:picMkLst>
            <pc:docMk/>
            <pc:sldMk cId="2753801137" sldId="2147468781"/>
            <ac:picMk id="22" creationId="{D00FE088-5198-436A-AB6F-59972B07D9F5}"/>
          </ac:picMkLst>
        </pc:picChg>
      </pc:sldChg>
      <pc:sldChg chg="modSp add mod delCm modNotesTx">
        <pc:chgData name="Hiram Fleitas" userId="e10fcc43-9abd-4aad-af2d-b6bb7d9e18eb" providerId="ADAL" clId="{AD547821-B5F8-40FA-A3DF-B2A703962C7B}" dt="2022-02-18T21:57:10.040" v="73762" actId="20577"/>
        <pc:sldMkLst>
          <pc:docMk/>
          <pc:sldMk cId="4226775289" sldId="2147468781"/>
        </pc:sldMkLst>
        <pc:spChg chg="mod">
          <ac:chgData name="Hiram Fleitas" userId="e10fcc43-9abd-4aad-af2d-b6bb7d9e18eb" providerId="ADAL" clId="{AD547821-B5F8-40FA-A3DF-B2A703962C7B}" dt="2022-02-18T02:49:18.415" v="72849" actId="3626"/>
          <ac:spMkLst>
            <pc:docMk/>
            <pc:sldMk cId="4226775289" sldId="2147468781"/>
            <ac:spMk id="6" creationId="{92EB040B-1BF3-4171-8EBF-F8DFED9BD150}"/>
          </ac:spMkLst>
        </pc:spChg>
        <pc:spChg chg="mod">
          <ac:chgData name="Hiram Fleitas" userId="e10fcc43-9abd-4aad-af2d-b6bb7d9e18eb" providerId="ADAL" clId="{AD547821-B5F8-40FA-A3DF-B2A703962C7B}" dt="2022-02-18T05:23:15.864" v="73076" actId="6549"/>
          <ac:spMkLst>
            <pc:docMk/>
            <pc:sldMk cId="4226775289" sldId="2147468781"/>
            <ac:spMk id="7" creationId="{B14958DC-35F9-4BEE-A869-E2D311E538DD}"/>
          </ac:spMkLst>
        </pc:spChg>
      </pc:sldChg>
      <pc:sldChg chg="new del">
        <pc:chgData name="Hiram Fleitas" userId="e10fcc43-9abd-4aad-af2d-b6bb7d9e18eb" providerId="ADAL" clId="{AD547821-B5F8-40FA-A3DF-B2A703962C7B}" dt="2022-02-18T02:46:58.926" v="72837" actId="680"/>
        <pc:sldMkLst>
          <pc:docMk/>
          <pc:sldMk cId="1008357527" sldId="2147468782"/>
        </pc:sldMkLst>
      </pc:sldChg>
      <pc:sldChg chg="addSp delSp modSp new mod ord">
        <pc:chgData name="Hiram Fleitas" userId="e10fcc43-9abd-4aad-af2d-b6bb7d9e18eb" providerId="ADAL" clId="{AD547821-B5F8-40FA-A3DF-B2A703962C7B}" dt="2022-02-20T06:44:40.014" v="79257" actId="962"/>
        <pc:sldMkLst>
          <pc:docMk/>
          <pc:sldMk cId="1533204086" sldId="2147468782"/>
        </pc:sldMkLst>
        <pc:spChg chg="del">
          <ac:chgData name="Hiram Fleitas" userId="e10fcc43-9abd-4aad-af2d-b6bb7d9e18eb" providerId="ADAL" clId="{AD547821-B5F8-40FA-A3DF-B2A703962C7B}" dt="2022-02-18T02:47:12.220" v="72841" actId="478"/>
          <ac:spMkLst>
            <pc:docMk/>
            <pc:sldMk cId="1533204086" sldId="2147468782"/>
            <ac:spMk id="2" creationId="{ABCE8AB0-D4AB-4351-B111-54ADBA86CD20}"/>
          </ac:spMkLst>
        </pc:spChg>
        <pc:spChg chg="add mod">
          <ac:chgData name="Hiram Fleitas" userId="e10fcc43-9abd-4aad-af2d-b6bb7d9e18eb" providerId="ADAL" clId="{AD547821-B5F8-40FA-A3DF-B2A703962C7B}" dt="2022-02-20T06:44:40.014" v="79257" actId="962"/>
          <ac:spMkLst>
            <pc:docMk/>
            <pc:sldMk cId="1533204086" sldId="2147468782"/>
            <ac:spMk id="4" creationId="{771D7BC1-218A-47F1-A4FC-CB5AD961629C}"/>
          </ac:spMkLst>
        </pc:spChg>
        <pc:spChg chg="add mod">
          <ac:chgData name="Hiram Fleitas" userId="e10fcc43-9abd-4aad-af2d-b6bb7d9e18eb" providerId="ADAL" clId="{AD547821-B5F8-40FA-A3DF-B2A703962C7B}" dt="2022-02-18T02:47:24.084" v="72845"/>
          <ac:spMkLst>
            <pc:docMk/>
            <pc:sldMk cId="1533204086" sldId="2147468782"/>
            <ac:spMk id="6" creationId="{7DF2EE18-3143-4C72-9E6E-6C6D47E8E8F7}"/>
          </ac:spMkLst>
        </pc:spChg>
        <pc:spChg chg="mod">
          <ac:chgData name="Hiram Fleitas" userId="e10fcc43-9abd-4aad-af2d-b6bb7d9e18eb" providerId="ADAL" clId="{AD547821-B5F8-40FA-A3DF-B2A703962C7B}" dt="2022-02-18T02:47:24.084" v="72845"/>
          <ac:spMkLst>
            <pc:docMk/>
            <pc:sldMk cId="1533204086" sldId="2147468782"/>
            <ac:spMk id="8" creationId="{52FF8FCA-531E-4E4E-BF63-31082E4CD8C6}"/>
          </ac:spMkLst>
        </pc:spChg>
        <pc:spChg chg="mod">
          <ac:chgData name="Hiram Fleitas" userId="e10fcc43-9abd-4aad-af2d-b6bb7d9e18eb" providerId="ADAL" clId="{AD547821-B5F8-40FA-A3DF-B2A703962C7B}" dt="2022-02-18T02:47:24.084" v="72845"/>
          <ac:spMkLst>
            <pc:docMk/>
            <pc:sldMk cId="1533204086" sldId="2147468782"/>
            <ac:spMk id="10" creationId="{33975DB5-72E3-46C8-B190-46AA86C4BA7C}"/>
          </ac:spMkLst>
        </pc:spChg>
        <pc:spChg chg="mod">
          <ac:chgData name="Hiram Fleitas" userId="e10fcc43-9abd-4aad-af2d-b6bb7d9e18eb" providerId="ADAL" clId="{AD547821-B5F8-40FA-A3DF-B2A703962C7B}" dt="2022-02-18T02:47:24.084" v="72845"/>
          <ac:spMkLst>
            <pc:docMk/>
            <pc:sldMk cId="1533204086" sldId="2147468782"/>
            <ac:spMk id="11" creationId="{D0D2D6EA-B6C9-4D8C-B8FA-14C7DD9C07AA}"/>
          </ac:spMkLst>
        </pc:spChg>
        <pc:spChg chg="mod">
          <ac:chgData name="Hiram Fleitas" userId="e10fcc43-9abd-4aad-af2d-b6bb7d9e18eb" providerId="ADAL" clId="{AD547821-B5F8-40FA-A3DF-B2A703962C7B}" dt="2022-02-18T02:47:24.084" v="72845"/>
          <ac:spMkLst>
            <pc:docMk/>
            <pc:sldMk cId="1533204086" sldId="2147468782"/>
            <ac:spMk id="12" creationId="{C77CE780-290F-4EB5-B713-4CCE6C97A35B}"/>
          </ac:spMkLst>
        </pc:spChg>
        <pc:spChg chg="mod">
          <ac:chgData name="Hiram Fleitas" userId="e10fcc43-9abd-4aad-af2d-b6bb7d9e18eb" providerId="ADAL" clId="{AD547821-B5F8-40FA-A3DF-B2A703962C7B}" dt="2022-02-18T02:47:24.084" v="72845"/>
          <ac:spMkLst>
            <pc:docMk/>
            <pc:sldMk cId="1533204086" sldId="2147468782"/>
            <ac:spMk id="13" creationId="{57D7E89A-2E52-4C4B-B231-24DA2E144F3D}"/>
          </ac:spMkLst>
        </pc:spChg>
        <pc:spChg chg="mod">
          <ac:chgData name="Hiram Fleitas" userId="e10fcc43-9abd-4aad-af2d-b6bb7d9e18eb" providerId="ADAL" clId="{AD547821-B5F8-40FA-A3DF-B2A703962C7B}" dt="2022-02-18T02:47:24.084" v="72845"/>
          <ac:spMkLst>
            <pc:docMk/>
            <pc:sldMk cId="1533204086" sldId="2147468782"/>
            <ac:spMk id="14" creationId="{DBE96001-55A8-4887-B8D5-215F013DD97D}"/>
          </ac:spMkLst>
        </pc:spChg>
        <pc:spChg chg="mod">
          <ac:chgData name="Hiram Fleitas" userId="e10fcc43-9abd-4aad-af2d-b6bb7d9e18eb" providerId="ADAL" clId="{AD547821-B5F8-40FA-A3DF-B2A703962C7B}" dt="2022-02-18T02:47:24.084" v="72845"/>
          <ac:spMkLst>
            <pc:docMk/>
            <pc:sldMk cId="1533204086" sldId="2147468782"/>
            <ac:spMk id="15" creationId="{D044E330-BF0E-44B2-8E04-E2BC97D5020E}"/>
          </ac:spMkLst>
        </pc:spChg>
        <pc:spChg chg="mod">
          <ac:chgData name="Hiram Fleitas" userId="e10fcc43-9abd-4aad-af2d-b6bb7d9e18eb" providerId="ADAL" clId="{AD547821-B5F8-40FA-A3DF-B2A703962C7B}" dt="2022-02-18T02:47:24.084" v="72845"/>
          <ac:spMkLst>
            <pc:docMk/>
            <pc:sldMk cId="1533204086" sldId="2147468782"/>
            <ac:spMk id="16" creationId="{29F898DA-D7D3-49C7-B513-4607D3CA0A05}"/>
          </ac:spMkLst>
        </pc:spChg>
        <pc:spChg chg="mod">
          <ac:chgData name="Hiram Fleitas" userId="e10fcc43-9abd-4aad-af2d-b6bb7d9e18eb" providerId="ADAL" clId="{AD547821-B5F8-40FA-A3DF-B2A703962C7B}" dt="2022-02-18T02:47:24.084" v="72845"/>
          <ac:spMkLst>
            <pc:docMk/>
            <pc:sldMk cId="1533204086" sldId="2147468782"/>
            <ac:spMk id="18" creationId="{959181F6-B913-4AFD-8F1A-8374763F6857}"/>
          </ac:spMkLst>
        </pc:spChg>
        <pc:spChg chg="mod">
          <ac:chgData name="Hiram Fleitas" userId="e10fcc43-9abd-4aad-af2d-b6bb7d9e18eb" providerId="ADAL" clId="{AD547821-B5F8-40FA-A3DF-B2A703962C7B}" dt="2022-02-18T02:47:24.084" v="72845"/>
          <ac:spMkLst>
            <pc:docMk/>
            <pc:sldMk cId="1533204086" sldId="2147468782"/>
            <ac:spMk id="20" creationId="{B44540DE-88D9-4297-B105-5F30D0C521B4}"/>
          </ac:spMkLst>
        </pc:spChg>
        <pc:spChg chg="mod">
          <ac:chgData name="Hiram Fleitas" userId="e10fcc43-9abd-4aad-af2d-b6bb7d9e18eb" providerId="ADAL" clId="{AD547821-B5F8-40FA-A3DF-B2A703962C7B}" dt="2022-02-18T02:47:24.084" v="72845"/>
          <ac:spMkLst>
            <pc:docMk/>
            <pc:sldMk cId="1533204086" sldId="2147468782"/>
            <ac:spMk id="21" creationId="{CEDB67EC-89B0-4551-8889-69F17FF8EE42}"/>
          </ac:spMkLst>
        </pc:spChg>
        <pc:spChg chg="mod">
          <ac:chgData name="Hiram Fleitas" userId="e10fcc43-9abd-4aad-af2d-b6bb7d9e18eb" providerId="ADAL" clId="{AD547821-B5F8-40FA-A3DF-B2A703962C7B}" dt="2022-02-18T02:47:24.084" v="72845"/>
          <ac:spMkLst>
            <pc:docMk/>
            <pc:sldMk cId="1533204086" sldId="2147468782"/>
            <ac:spMk id="22" creationId="{0F8615B6-F735-4B6F-A3AD-A744CBA95307}"/>
          </ac:spMkLst>
        </pc:spChg>
        <pc:spChg chg="mod">
          <ac:chgData name="Hiram Fleitas" userId="e10fcc43-9abd-4aad-af2d-b6bb7d9e18eb" providerId="ADAL" clId="{AD547821-B5F8-40FA-A3DF-B2A703962C7B}" dt="2022-02-18T02:47:24.084" v="72845"/>
          <ac:spMkLst>
            <pc:docMk/>
            <pc:sldMk cId="1533204086" sldId="2147468782"/>
            <ac:spMk id="23" creationId="{002DC372-ECE0-4C35-ACA8-E380FA6C5B3D}"/>
          </ac:spMkLst>
        </pc:spChg>
        <pc:spChg chg="mod">
          <ac:chgData name="Hiram Fleitas" userId="e10fcc43-9abd-4aad-af2d-b6bb7d9e18eb" providerId="ADAL" clId="{AD547821-B5F8-40FA-A3DF-B2A703962C7B}" dt="2022-02-18T02:47:24.084" v="72845"/>
          <ac:spMkLst>
            <pc:docMk/>
            <pc:sldMk cId="1533204086" sldId="2147468782"/>
            <ac:spMk id="24" creationId="{AE1CF273-C21D-47DA-98F1-C4D81C2A5E54}"/>
          </ac:spMkLst>
        </pc:spChg>
        <pc:spChg chg="mod">
          <ac:chgData name="Hiram Fleitas" userId="e10fcc43-9abd-4aad-af2d-b6bb7d9e18eb" providerId="ADAL" clId="{AD547821-B5F8-40FA-A3DF-B2A703962C7B}" dt="2022-02-18T02:47:24.084" v="72845"/>
          <ac:spMkLst>
            <pc:docMk/>
            <pc:sldMk cId="1533204086" sldId="2147468782"/>
            <ac:spMk id="25" creationId="{3F577DE3-876B-4C94-99B8-EA49EE4D4B1B}"/>
          </ac:spMkLst>
        </pc:spChg>
        <pc:spChg chg="mod">
          <ac:chgData name="Hiram Fleitas" userId="e10fcc43-9abd-4aad-af2d-b6bb7d9e18eb" providerId="ADAL" clId="{AD547821-B5F8-40FA-A3DF-B2A703962C7B}" dt="2022-02-18T02:47:24.084" v="72845"/>
          <ac:spMkLst>
            <pc:docMk/>
            <pc:sldMk cId="1533204086" sldId="2147468782"/>
            <ac:spMk id="26" creationId="{02F6A2E7-720A-47A4-97A1-4B6173312C2F}"/>
          </ac:spMkLst>
        </pc:spChg>
        <pc:spChg chg="mod">
          <ac:chgData name="Hiram Fleitas" userId="e10fcc43-9abd-4aad-af2d-b6bb7d9e18eb" providerId="ADAL" clId="{AD547821-B5F8-40FA-A3DF-B2A703962C7B}" dt="2022-02-18T02:47:24.084" v="72845"/>
          <ac:spMkLst>
            <pc:docMk/>
            <pc:sldMk cId="1533204086" sldId="2147468782"/>
            <ac:spMk id="27" creationId="{929BDAD6-BEF1-40C9-80E6-24234F27BB7C}"/>
          </ac:spMkLst>
        </pc:spChg>
        <pc:spChg chg="mod">
          <ac:chgData name="Hiram Fleitas" userId="e10fcc43-9abd-4aad-af2d-b6bb7d9e18eb" providerId="ADAL" clId="{AD547821-B5F8-40FA-A3DF-B2A703962C7B}" dt="2022-02-18T02:47:24.084" v="72845"/>
          <ac:spMkLst>
            <pc:docMk/>
            <pc:sldMk cId="1533204086" sldId="2147468782"/>
            <ac:spMk id="29" creationId="{E9D61226-4A88-4239-AAF3-D245C9A5BF36}"/>
          </ac:spMkLst>
        </pc:spChg>
        <pc:spChg chg="mod">
          <ac:chgData name="Hiram Fleitas" userId="e10fcc43-9abd-4aad-af2d-b6bb7d9e18eb" providerId="ADAL" clId="{AD547821-B5F8-40FA-A3DF-B2A703962C7B}" dt="2022-02-18T02:47:24.084" v="72845"/>
          <ac:spMkLst>
            <pc:docMk/>
            <pc:sldMk cId="1533204086" sldId="2147468782"/>
            <ac:spMk id="32" creationId="{D88FA26E-B0A5-4719-86A2-8794BD564E00}"/>
          </ac:spMkLst>
        </pc:spChg>
        <pc:spChg chg="mod">
          <ac:chgData name="Hiram Fleitas" userId="e10fcc43-9abd-4aad-af2d-b6bb7d9e18eb" providerId="ADAL" clId="{AD547821-B5F8-40FA-A3DF-B2A703962C7B}" dt="2022-02-18T02:47:24.084" v="72845"/>
          <ac:spMkLst>
            <pc:docMk/>
            <pc:sldMk cId="1533204086" sldId="2147468782"/>
            <ac:spMk id="34" creationId="{7671D8F9-4CC0-47A0-81A1-CB8BD137BF53}"/>
          </ac:spMkLst>
        </pc:spChg>
        <pc:spChg chg="mod">
          <ac:chgData name="Hiram Fleitas" userId="e10fcc43-9abd-4aad-af2d-b6bb7d9e18eb" providerId="ADAL" clId="{AD547821-B5F8-40FA-A3DF-B2A703962C7B}" dt="2022-02-18T02:47:24.084" v="72845"/>
          <ac:spMkLst>
            <pc:docMk/>
            <pc:sldMk cId="1533204086" sldId="2147468782"/>
            <ac:spMk id="35" creationId="{6AD5538D-4252-45E7-A210-6DFE3FD59FCB}"/>
          </ac:spMkLst>
        </pc:spChg>
        <pc:spChg chg="mod">
          <ac:chgData name="Hiram Fleitas" userId="e10fcc43-9abd-4aad-af2d-b6bb7d9e18eb" providerId="ADAL" clId="{AD547821-B5F8-40FA-A3DF-B2A703962C7B}" dt="2022-02-18T02:47:24.084" v="72845"/>
          <ac:spMkLst>
            <pc:docMk/>
            <pc:sldMk cId="1533204086" sldId="2147468782"/>
            <ac:spMk id="36" creationId="{6A8428AD-F657-4F47-BF1E-D7DD36E45002}"/>
          </ac:spMkLst>
        </pc:spChg>
        <pc:spChg chg="mod">
          <ac:chgData name="Hiram Fleitas" userId="e10fcc43-9abd-4aad-af2d-b6bb7d9e18eb" providerId="ADAL" clId="{AD547821-B5F8-40FA-A3DF-B2A703962C7B}" dt="2022-02-18T02:47:24.084" v="72845"/>
          <ac:spMkLst>
            <pc:docMk/>
            <pc:sldMk cId="1533204086" sldId="2147468782"/>
            <ac:spMk id="37" creationId="{D0E84F60-8C65-4417-A9CB-C81C86852023}"/>
          </ac:spMkLst>
        </pc:spChg>
        <pc:spChg chg="mod">
          <ac:chgData name="Hiram Fleitas" userId="e10fcc43-9abd-4aad-af2d-b6bb7d9e18eb" providerId="ADAL" clId="{AD547821-B5F8-40FA-A3DF-B2A703962C7B}" dt="2022-02-18T02:47:24.084" v="72845"/>
          <ac:spMkLst>
            <pc:docMk/>
            <pc:sldMk cId="1533204086" sldId="2147468782"/>
            <ac:spMk id="38" creationId="{58D79D27-5296-4959-BA6B-70BEA5573FBA}"/>
          </ac:spMkLst>
        </pc:spChg>
        <pc:spChg chg="mod">
          <ac:chgData name="Hiram Fleitas" userId="e10fcc43-9abd-4aad-af2d-b6bb7d9e18eb" providerId="ADAL" clId="{AD547821-B5F8-40FA-A3DF-B2A703962C7B}" dt="2022-02-18T02:47:24.084" v="72845"/>
          <ac:spMkLst>
            <pc:docMk/>
            <pc:sldMk cId="1533204086" sldId="2147468782"/>
            <ac:spMk id="39" creationId="{F08B772D-C011-4129-92E7-9E7CE9762C3D}"/>
          </ac:spMkLst>
        </pc:spChg>
        <pc:spChg chg="mod">
          <ac:chgData name="Hiram Fleitas" userId="e10fcc43-9abd-4aad-af2d-b6bb7d9e18eb" providerId="ADAL" clId="{AD547821-B5F8-40FA-A3DF-B2A703962C7B}" dt="2022-02-18T02:47:24.084" v="72845"/>
          <ac:spMkLst>
            <pc:docMk/>
            <pc:sldMk cId="1533204086" sldId="2147468782"/>
            <ac:spMk id="40" creationId="{C5B9AAC0-4826-43EC-8785-71DA2960AD80}"/>
          </ac:spMkLst>
        </pc:spChg>
        <pc:spChg chg="mod">
          <ac:chgData name="Hiram Fleitas" userId="e10fcc43-9abd-4aad-af2d-b6bb7d9e18eb" providerId="ADAL" clId="{AD547821-B5F8-40FA-A3DF-B2A703962C7B}" dt="2022-02-18T02:47:24.084" v="72845"/>
          <ac:spMkLst>
            <pc:docMk/>
            <pc:sldMk cId="1533204086" sldId="2147468782"/>
            <ac:spMk id="41" creationId="{42EA98DE-51B8-424A-9281-46EB78426FCC}"/>
          </ac:spMkLst>
        </pc:spChg>
        <pc:spChg chg="mod">
          <ac:chgData name="Hiram Fleitas" userId="e10fcc43-9abd-4aad-af2d-b6bb7d9e18eb" providerId="ADAL" clId="{AD547821-B5F8-40FA-A3DF-B2A703962C7B}" dt="2022-02-18T02:47:24.084" v="72845"/>
          <ac:spMkLst>
            <pc:docMk/>
            <pc:sldMk cId="1533204086" sldId="2147468782"/>
            <ac:spMk id="42" creationId="{D8961617-FFC1-4A49-8242-6D6E4ED8459E}"/>
          </ac:spMkLst>
        </pc:spChg>
        <pc:spChg chg="mod">
          <ac:chgData name="Hiram Fleitas" userId="e10fcc43-9abd-4aad-af2d-b6bb7d9e18eb" providerId="ADAL" clId="{AD547821-B5F8-40FA-A3DF-B2A703962C7B}" dt="2022-02-18T02:47:24.084" v="72845"/>
          <ac:spMkLst>
            <pc:docMk/>
            <pc:sldMk cId="1533204086" sldId="2147468782"/>
            <ac:spMk id="43" creationId="{1F8005A8-E01F-44D5-A21B-6325D5E3ECF1}"/>
          </ac:spMkLst>
        </pc:spChg>
        <pc:spChg chg="mod">
          <ac:chgData name="Hiram Fleitas" userId="e10fcc43-9abd-4aad-af2d-b6bb7d9e18eb" providerId="ADAL" clId="{AD547821-B5F8-40FA-A3DF-B2A703962C7B}" dt="2022-02-18T02:47:24.084" v="72845"/>
          <ac:spMkLst>
            <pc:docMk/>
            <pc:sldMk cId="1533204086" sldId="2147468782"/>
            <ac:spMk id="44" creationId="{B03BE3C2-807B-4774-AABF-F7376AEE00B8}"/>
          </ac:spMkLst>
        </pc:spChg>
        <pc:spChg chg="mod">
          <ac:chgData name="Hiram Fleitas" userId="e10fcc43-9abd-4aad-af2d-b6bb7d9e18eb" providerId="ADAL" clId="{AD547821-B5F8-40FA-A3DF-B2A703962C7B}" dt="2022-02-18T02:47:24.084" v="72845"/>
          <ac:spMkLst>
            <pc:docMk/>
            <pc:sldMk cId="1533204086" sldId="2147468782"/>
            <ac:spMk id="45" creationId="{28AF4859-800A-42F5-A0E4-172AB6C0620E}"/>
          </ac:spMkLst>
        </pc:spChg>
        <pc:spChg chg="mod">
          <ac:chgData name="Hiram Fleitas" userId="e10fcc43-9abd-4aad-af2d-b6bb7d9e18eb" providerId="ADAL" clId="{AD547821-B5F8-40FA-A3DF-B2A703962C7B}" dt="2022-02-18T02:47:24.084" v="72845"/>
          <ac:spMkLst>
            <pc:docMk/>
            <pc:sldMk cId="1533204086" sldId="2147468782"/>
            <ac:spMk id="46" creationId="{B1C99C08-452E-4534-9B6C-C0013F0AC2AA}"/>
          </ac:spMkLst>
        </pc:spChg>
        <pc:spChg chg="mod">
          <ac:chgData name="Hiram Fleitas" userId="e10fcc43-9abd-4aad-af2d-b6bb7d9e18eb" providerId="ADAL" clId="{AD547821-B5F8-40FA-A3DF-B2A703962C7B}" dt="2022-02-18T02:47:24.084" v="72845"/>
          <ac:spMkLst>
            <pc:docMk/>
            <pc:sldMk cId="1533204086" sldId="2147468782"/>
            <ac:spMk id="47" creationId="{40438A71-A2CF-4DDF-877A-6ABC49B7561B}"/>
          </ac:spMkLst>
        </pc:spChg>
        <pc:spChg chg="mod">
          <ac:chgData name="Hiram Fleitas" userId="e10fcc43-9abd-4aad-af2d-b6bb7d9e18eb" providerId="ADAL" clId="{AD547821-B5F8-40FA-A3DF-B2A703962C7B}" dt="2022-02-18T02:47:24.084" v="72845"/>
          <ac:spMkLst>
            <pc:docMk/>
            <pc:sldMk cId="1533204086" sldId="2147468782"/>
            <ac:spMk id="48" creationId="{981CFB91-8E69-4566-BFC6-2537AC82A642}"/>
          </ac:spMkLst>
        </pc:spChg>
        <pc:spChg chg="mod">
          <ac:chgData name="Hiram Fleitas" userId="e10fcc43-9abd-4aad-af2d-b6bb7d9e18eb" providerId="ADAL" clId="{AD547821-B5F8-40FA-A3DF-B2A703962C7B}" dt="2022-02-18T02:47:24.084" v="72845"/>
          <ac:spMkLst>
            <pc:docMk/>
            <pc:sldMk cId="1533204086" sldId="2147468782"/>
            <ac:spMk id="49" creationId="{B065E797-AB7C-4C3E-A527-CEB689D8079B}"/>
          </ac:spMkLst>
        </pc:spChg>
        <pc:spChg chg="mod">
          <ac:chgData name="Hiram Fleitas" userId="e10fcc43-9abd-4aad-af2d-b6bb7d9e18eb" providerId="ADAL" clId="{AD547821-B5F8-40FA-A3DF-B2A703962C7B}" dt="2022-02-18T02:47:24.084" v="72845"/>
          <ac:spMkLst>
            <pc:docMk/>
            <pc:sldMk cId="1533204086" sldId="2147468782"/>
            <ac:spMk id="50" creationId="{865F1B39-5BA6-462E-B838-DB0A4ACA5C0F}"/>
          </ac:spMkLst>
        </pc:spChg>
        <pc:spChg chg="mod">
          <ac:chgData name="Hiram Fleitas" userId="e10fcc43-9abd-4aad-af2d-b6bb7d9e18eb" providerId="ADAL" clId="{AD547821-B5F8-40FA-A3DF-B2A703962C7B}" dt="2022-02-18T02:47:24.084" v="72845"/>
          <ac:spMkLst>
            <pc:docMk/>
            <pc:sldMk cId="1533204086" sldId="2147468782"/>
            <ac:spMk id="51" creationId="{6FF5045E-F5B3-499C-940D-B786FC16FAF3}"/>
          </ac:spMkLst>
        </pc:spChg>
        <pc:spChg chg="mod">
          <ac:chgData name="Hiram Fleitas" userId="e10fcc43-9abd-4aad-af2d-b6bb7d9e18eb" providerId="ADAL" clId="{AD547821-B5F8-40FA-A3DF-B2A703962C7B}" dt="2022-02-18T02:47:24.084" v="72845"/>
          <ac:spMkLst>
            <pc:docMk/>
            <pc:sldMk cId="1533204086" sldId="2147468782"/>
            <ac:spMk id="52" creationId="{3BB71FF4-2340-4FAC-B0E9-D1CB6D37E8D3}"/>
          </ac:spMkLst>
        </pc:spChg>
        <pc:spChg chg="mod">
          <ac:chgData name="Hiram Fleitas" userId="e10fcc43-9abd-4aad-af2d-b6bb7d9e18eb" providerId="ADAL" clId="{AD547821-B5F8-40FA-A3DF-B2A703962C7B}" dt="2022-02-18T02:47:24.084" v="72845"/>
          <ac:spMkLst>
            <pc:docMk/>
            <pc:sldMk cId="1533204086" sldId="2147468782"/>
            <ac:spMk id="53" creationId="{0E58D174-B389-4D58-B23D-B1FE0375C94A}"/>
          </ac:spMkLst>
        </pc:spChg>
        <pc:spChg chg="mod">
          <ac:chgData name="Hiram Fleitas" userId="e10fcc43-9abd-4aad-af2d-b6bb7d9e18eb" providerId="ADAL" clId="{AD547821-B5F8-40FA-A3DF-B2A703962C7B}" dt="2022-02-18T02:47:24.084" v="72845"/>
          <ac:spMkLst>
            <pc:docMk/>
            <pc:sldMk cId="1533204086" sldId="2147468782"/>
            <ac:spMk id="54" creationId="{0B589F81-FA48-48F0-B48F-BD0463D5258E}"/>
          </ac:spMkLst>
        </pc:spChg>
        <pc:spChg chg="mod">
          <ac:chgData name="Hiram Fleitas" userId="e10fcc43-9abd-4aad-af2d-b6bb7d9e18eb" providerId="ADAL" clId="{AD547821-B5F8-40FA-A3DF-B2A703962C7B}" dt="2022-02-18T02:47:24.084" v="72845"/>
          <ac:spMkLst>
            <pc:docMk/>
            <pc:sldMk cId="1533204086" sldId="2147468782"/>
            <ac:spMk id="55" creationId="{F8869D83-CEC6-419B-839E-8A2F3AFCF0BE}"/>
          </ac:spMkLst>
        </pc:spChg>
        <pc:spChg chg="mod">
          <ac:chgData name="Hiram Fleitas" userId="e10fcc43-9abd-4aad-af2d-b6bb7d9e18eb" providerId="ADAL" clId="{AD547821-B5F8-40FA-A3DF-B2A703962C7B}" dt="2022-02-18T02:47:24.084" v="72845"/>
          <ac:spMkLst>
            <pc:docMk/>
            <pc:sldMk cId="1533204086" sldId="2147468782"/>
            <ac:spMk id="56" creationId="{987C311E-70C7-448B-9F1B-D4BA9DA30165}"/>
          </ac:spMkLst>
        </pc:spChg>
        <pc:spChg chg="mod">
          <ac:chgData name="Hiram Fleitas" userId="e10fcc43-9abd-4aad-af2d-b6bb7d9e18eb" providerId="ADAL" clId="{AD547821-B5F8-40FA-A3DF-B2A703962C7B}" dt="2022-02-18T02:47:24.084" v="72845"/>
          <ac:spMkLst>
            <pc:docMk/>
            <pc:sldMk cId="1533204086" sldId="2147468782"/>
            <ac:spMk id="57" creationId="{69F79FC4-D01E-4FD8-87D8-78A114943B62}"/>
          </ac:spMkLst>
        </pc:spChg>
        <pc:spChg chg="mod">
          <ac:chgData name="Hiram Fleitas" userId="e10fcc43-9abd-4aad-af2d-b6bb7d9e18eb" providerId="ADAL" clId="{AD547821-B5F8-40FA-A3DF-B2A703962C7B}" dt="2022-02-18T02:47:24.084" v="72845"/>
          <ac:spMkLst>
            <pc:docMk/>
            <pc:sldMk cId="1533204086" sldId="2147468782"/>
            <ac:spMk id="58" creationId="{363E57C5-A777-4CD1-AA01-676942A012E7}"/>
          </ac:spMkLst>
        </pc:spChg>
        <pc:spChg chg="mod">
          <ac:chgData name="Hiram Fleitas" userId="e10fcc43-9abd-4aad-af2d-b6bb7d9e18eb" providerId="ADAL" clId="{AD547821-B5F8-40FA-A3DF-B2A703962C7B}" dt="2022-02-18T02:47:24.084" v="72845"/>
          <ac:spMkLst>
            <pc:docMk/>
            <pc:sldMk cId="1533204086" sldId="2147468782"/>
            <ac:spMk id="59" creationId="{278AB6F7-91E7-4B55-A0D9-91CB9F85A256}"/>
          </ac:spMkLst>
        </pc:spChg>
        <pc:spChg chg="mod">
          <ac:chgData name="Hiram Fleitas" userId="e10fcc43-9abd-4aad-af2d-b6bb7d9e18eb" providerId="ADAL" clId="{AD547821-B5F8-40FA-A3DF-B2A703962C7B}" dt="2022-02-18T02:47:24.084" v="72845"/>
          <ac:spMkLst>
            <pc:docMk/>
            <pc:sldMk cId="1533204086" sldId="2147468782"/>
            <ac:spMk id="60" creationId="{7C503AB5-048C-45FD-885B-875D5FA4B112}"/>
          </ac:spMkLst>
        </pc:spChg>
        <pc:spChg chg="mod">
          <ac:chgData name="Hiram Fleitas" userId="e10fcc43-9abd-4aad-af2d-b6bb7d9e18eb" providerId="ADAL" clId="{AD547821-B5F8-40FA-A3DF-B2A703962C7B}" dt="2022-02-18T02:47:24.084" v="72845"/>
          <ac:spMkLst>
            <pc:docMk/>
            <pc:sldMk cId="1533204086" sldId="2147468782"/>
            <ac:spMk id="61" creationId="{77B1EC3A-A833-41EA-85CE-F2B7C3507238}"/>
          </ac:spMkLst>
        </pc:spChg>
        <pc:spChg chg="mod">
          <ac:chgData name="Hiram Fleitas" userId="e10fcc43-9abd-4aad-af2d-b6bb7d9e18eb" providerId="ADAL" clId="{AD547821-B5F8-40FA-A3DF-B2A703962C7B}" dt="2022-02-18T02:47:24.084" v="72845"/>
          <ac:spMkLst>
            <pc:docMk/>
            <pc:sldMk cId="1533204086" sldId="2147468782"/>
            <ac:spMk id="62" creationId="{7DDEF2C3-E295-452E-8AC3-5CBCB3343697}"/>
          </ac:spMkLst>
        </pc:spChg>
        <pc:spChg chg="mod">
          <ac:chgData name="Hiram Fleitas" userId="e10fcc43-9abd-4aad-af2d-b6bb7d9e18eb" providerId="ADAL" clId="{AD547821-B5F8-40FA-A3DF-B2A703962C7B}" dt="2022-02-18T02:47:24.084" v="72845"/>
          <ac:spMkLst>
            <pc:docMk/>
            <pc:sldMk cId="1533204086" sldId="2147468782"/>
            <ac:spMk id="63" creationId="{D1E583F0-8ADD-461F-96A3-CCDDDEBEE520}"/>
          </ac:spMkLst>
        </pc:spChg>
        <pc:spChg chg="mod">
          <ac:chgData name="Hiram Fleitas" userId="e10fcc43-9abd-4aad-af2d-b6bb7d9e18eb" providerId="ADAL" clId="{AD547821-B5F8-40FA-A3DF-B2A703962C7B}" dt="2022-02-18T02:47:24.084" v="72845"/>
          <ac:spMkLst>
            <pc:docMk/>
            <pc:sldMk cId="1533204086" sldId="2147468782"/>
            <ac:spMk id="64" creationId="{CD5672A4-6CAB-4057-A4AB-B299E03252AA}"/>
          </ac:spMkLst>
        </pc:spChg>
        <pc:spChg chg="mod">
          <ac:chgData name="Hiram Fleitas" userId="e10fcc43-9abd-4aad-af2d-b6bb7d9e18eb" providerId="ADAL" clId="{AD547821-B5F8-40FA-A3DF-B2A703962C7B}" dt="2022-02-18T02:47:24.084" v="72845"/>
          <ac:spMkLst>
            <pc:docMk/>
            <pc:sldMk cId="1533204086" sldId="2147468782"/>
            <ac:spMk id="65" creationId="{BB3326FD-9E97-4E80-BBA6-257649B9E801}"/>
          </ac:spMkLst>
        </pc:spChg>
        <pc:spChg chg="mod">
          <ac:chgData name="Hiram Fleitas" userId="e10fcc43-9abd-4aad-af2d-b6bb7d9e18eb" providerId="ADAL" clId="{AD547821-B5F8-40FA-A3DF-B2A703962C7B}" dt="2022-02-18T02:47:24.084" v="72845"/>
          <ac:spMkLst>
            <pc:docMk/>
            <pc:sldMk cId="1533204086" sldId="2147468782"/>
            <ac:spMk id="66" creationId="{AE9850FE-74E9-4F82-9866-2EA9B528593B}"/>
          </ac:spMkLst>
        </pc:spChg>
        <pc:spChg chg="mod">
          <ac:chgData name="Hiram Fleitas" userId="e10fcc43-9abd-4aad-af2d-b6bb7d9e18eb" providerId="ADAL" clId="{AD547821-B5F8-40FA-A3DF-B2A703962C7B}" dt="2022-02-18T02:47:24.084" v="72845"/>
          <ac:spMkLst>
            <pc:docMk/>
            <pc:sldMk cId="1533204086" sldId="2147468782"/>
            <ac:spMk id="67" creationId="{6CE1798E-523D-4643-9457-ED064F39EDEA}"/>
          </ac:spMkLst>
        </pc:spChg>
        <pc:spChg chg="mod">
          <ac:chgData name="Hiram Fleitas" userId="e10fcc43-9abd-4aad-af2d-b6bb7d9e18eb" providerId="ADAL" clId="{AD547821-B5F8-40FA-A3DF-B2A703962C7B}" dt="2022-02-18T02:47:24.084" v="72845"/>
          <ac:spMkLst>
            <pc:docMk/>
            <pc:sldMk cId="1533204086" sldId="2147468782"/>
            <ac:spMk id="68" creationId="{4EA9E389-1316-4C17-BE71-C6E243AA487B}"/>
          </ac:spMkLst>
        </pc:spChg>
        <pc:spChg chg="mod">
          <ac:chgData name="Hiram Fleitas" userId="e10fcc43-9abd-4aad-af2d-b6bb7d9e18eb" providerId="ADAL" clId="{AD547821-B5F8-40FA-A3DF-B2A703962C7B}" dt="2022-02-18T02:47:24.084" v="72845"/>
          <ac:spMkLst>
            <pc:docMk/>
            <pc:sldMk cId="1533204086" sldId="2147468782"/>
            <ac:spMk id="69" creationId="{2F0B896E-5C00-4A0D-8FD0-C6CD053EFBB9}"/>
          </ac:spMkLst>
        </pc:spChg>
        <pc:spChg chg="add mod">
          <ac:chgData name="Hiram Fleitas" userId="e10fcc43-9abd-4aad-af2d-b6bb7d9e18eb" providerId="ADAL" clId="{AD547821-B5F8-40FA-A3DF-B2A703962C7B}" dt="2022-02-18T02:56:05.374" v="72899" actId="12789"/>
          <ac:spMkLst>
            <pc:docMk/>
            <pc:sldMk cId="1533204086" sldId="2147468782"/>
            <ac:spMk id="70" creationId="{6FA51450-177C-485D-978D-B2AA33147531}"/>
          </ac:spMkLst>
        </pc:spChg>
        <pc:spChg chg="add">
          <ac:chgData name="Hiram Fleitas" userId="e10fcc43-9abd-4aad-af2d-b6bb7d9e18eb" providerId="ADAL" clId="{AD547821-B5F8-40FA-A3DF-B2A703962C7B}" dt="2022-02-18T06:02:33.953" v="73100" actId="22"/>
          <ac:spMkLst>
            <pc:docMk/>
            <pc:sldMk cId="1533204086" sldId="2147468782"/>
            <ac:spMk id="72" creationId="{F290DC0B-A984-45FC-B781-158713062513}"/>
          </ac:spMkLst>
        </pc:spChg>
        <pc:grpChg chg="add mod">
          <ac:chgData name="Hiram Fleitas" userId="e10fcc43-9abd-4aad-af2d-b6bb7d9e18eb" providerId="ADAL" clId="{AD547821-B5F8-40FA-A3DF-B2A703962C7B}" dt="2022-02-18T02:47:24.084" v="72845"/>
          <ac:grpSpMkLst>
            <pc:docMk/>
            <pc:sldMk cId="1533204086" sldId="2147468782"/>
            <ac:grpSpMk id="7" creationId="{D72AC832-3BB0-4719-955A-456A371E42ED}"/>
          </ac:grpSpMkLst>
        </pc:grpChg>
        <pc:grpChg chg="mod">
          <ac:chgData name="Hiram Fleitas" userId="e10fcc43-9abd-4aad-af2d-b6bb7d9e18eb" providerId="ADAL" clId="{AD547821-B5F8-40FA-A3DF-B2A703962C7B}" dt="2022-02-18T02:47:24.084" v="72845"/>
          <ac:grpSpMkLst>
            <pc:docMk/>
            <pc:sldMk cId="1533204086" sldId="2147468782"/>
            <ac:grpSpMk id="9" creationId="{4135A8BA-7CAD-4448-8B09-3635A56793DF}"/>
          </ac:grpSpMkLst>
        </pc:grpChg>
        <pc:grpChg chg="add mod">
          <ac:chgData name="Hiram Fleitas" userId="e10fcc43-9abd-4aad-af2d-b6bb7d9e18eb" providerId="ADAL" clId="{AD547821-B5F8-40FA-A3DF-B2A703962C7B}" dt="2022-02-18T02:47:24.084" v="72845"/>
          <ac:grpSpMkLst>
            <pc:docMk/>
            <pc:sldMk cId="1533204086" sldId="2147468782"/>
            <ac:grpSpMk id="17" creationId="{D2DCBE79-BB55-4713-B381-CC16D3836457}"/>
          </ac:grpSpMkLst>
        </pc:grpChg>
        <pc:grpChg chg="mod">
          <ac:chgData name="Hiram Fleitas" userId="e10fcc43-9abd-4aad-af2d-b6bb7d9e18eb" providerId="ADAL" clId="{AD547821-B5F8-40FA-A3DF-B2A703962C7B}" dt="2022-02-18T02:47:24.084" v="72845"/>
          <ac:grpSpMkLst>
            <pc:docMk/>
            <pc:sldMk cId="1533204086" sldId="2147468782"/>
            <ac:grpSpMk id="19" creationId="{2A9DB8C6-CC39-4FE3-8280-ED261DE191C0}"/>
          </ac:grpSpMkLst>
        </pc:grpChg>
        <pc:grpChg chg="add mod">
          <ac:chgData name="Hiram Fleitas" userId="e10fcc43-9abd-4aad-af2d-b6bb7d9e18eb" providerId="ADAL" clId="{AD547821-B5F8-40FA-A3DF-B2A703962C7B}" dt="2022-02-18T02:47:24.084" v="72845"/>
          <ac:grpSpMkLst>
            <pc:docMk/>
            <pc:sldMk cId="1533204086" sldId="2147468782"/>
            <ac:grpSpMk id="28" creationId="{BA3D194E-6BF9-4C2D-A9FA-090E36E503D8}"/>
          </ac:grpSpMkLst>
        </pc:grpChg>
        <pc:grpChg chg="add mod">
          <ac:chgData name="Hiram Fleitas" userId="e10fcc43-9abd-4aad-af2d-b6bb7d9e18eb" providerId="ADAL" clId="{AD547821-B5F8-40FA-A3DF-B2A703962C7B}" dt="2022-02-18T02:47:24.084" v="72845"/>
          <ac:grpSpMkLst>
            <pc:docMk/>
            <pc:sldMk cId="1533204086" sldId="2147468782"/>
            <ac:grpSpMk id="31" creationId="{10ACE7D0-DC6B-489B-8ED5-C4EBB9EC264F}"/>
          </ac:grpSpMkLst>
        </pc:grpChg>
        <pc:grpChg chg="mod">
          <ac:chgData name="Hiram Fleitas" userId="e10fcc43-9abd-4aad-af2d-b6bb7d9e18eb" providerId="ADAL" clId="{AD547821-B5F8-40FA-A3DF-B2A703962C7B}" dt="2022-02-18T02:47:24.084" v="72845"/>
          <ac:grpSpMkLst>
            <pc:docMk/>
            <pc:sldMk cId="1533204086" sldId="2147468782"/>
            <ac:grpSpMk id="33" creationId="{A2C1199F-15B6-4C51-A494-046577921F6E}"/>
          </ac:grpSpMkLst>
        </pc:grpChg>
        <pc:picChg chg="add mod">
          <ac:chgData name="Hiram Fleitas" userId="e10fcc43-9abd-4aad-af2d-b6bb7d9e18eb" providerId="ADAL" clId="{AD547821-B5F8-40FA-A3DF-B2A703962C7B}" dt="2022-02-18T02:47:24.084" v="72845"/>
          <ac:picMkLst>
            <pc:docMk/>
            <pc:sldMk cId="1533204086" sldId="2147468782"/>
            <ac:picMk id="5" creationId="{D88C0C57-05DB-4CEF-91AB-1C6824EB7430}"/>
          </ac:picMkLst>
        </pc:picChg>
        <pc:picChg chg="mod">
          <ac:chgData name="Hiram Fleitas" userId="e10fcc43-9abd-4aad-af2d-b6bb7d9e18eb" providerId="ADAL" clId="{AD547821-B5F8-40FA-A3DF-B2A703962C7B}" dt="2022-02-18T02:47:24.084" v="72845"/>
          <ac:picMkLst>
            <pc:docMk/>
            <pc:sldMk cId="1533204086" sldId="2147468782"/>
            <ac:picMk id="30" creationId="{EE6AB9AF-1502-48E7-B43D-D7E0245EE610}"/>
          </ac:picMkLst>
        </pc:picChg>
      </pc:sldChg>
      <pc:sldChg chg="new del">
        <pc:chgData name="Hiram Fleitas" userId="e10fcc43-9abd-4aad-af2d-b6bb7d9e18eb" providerId="ADAL" clId="{AD547821-B5F8-40FA-A3DF-B2A703962C7B}" dt="2022-02-18T02:47:04.339" v="72839" actId="680"/>
        <pc:sldMkLst>
          <pc:docMk/>
          <pc:sldMk cId="1639377299" sldId="2147468782"/>
        </pc:sldMkLst>
      </pc:sldChg>
      <pc:sldChg chg="add del">
        <pc:chgData name="Hiram Fleitas" userId="e10fcc43-9abd-4aad-af2d-b6bb7d9e18eb" providerId="ADAL" clId="{AD547821-B5F8-40FA-A3DF-B2A703962C7B}" dt="2022-02-18T02:50:55.751" v="72856"/>
        <pc:sldMkLst>
          <pc:docMk/>
          <pc:sldMk cId="955295482" sldId="2147468783"/>
        </pc:sldMkLst>
      </pc:sldChg>
      <pc:sldChg chg="addSp delSp modSp mod">
        <pc:chgData name="Hiram Fleitas" userId="e10fcc43-9abd-4aad-af2d-b6bb7d9e18eb" providerId="ADAL" clId="{AD547821-B5F8-40FA-A3DF-B2A703962C7B}" dt="2022-02-20T06:44:42.780" v="79258" actId="962"/>
        <pc:sldMkLst>
          <pc:docMk/>
          <pc:sldMk cId="3184049534" sldId="2147468783"/>
        </pc:sldMkLst>
        <pc:spChg chg="add">
          <ac:chgData name="Hiram Fleitas" userId="e10fcc43-9abd-4aad-af2d-b6bb7d9e18eb" providerId="ADAL" clId="{AD547821-B5F8-40FA-A3DF-B2A703962C7B}" dt="2022-02-18T06:02:37.956" v="73101" actId="22"/>
          <ac:spMkLst>
            <pc:docMk/>
            <pc:sldMk cId="3184049534" sldId="2147468783"/>
            <ac:spMk id="2" creationId="{61409AE8-6ECD-46EE-BCEE-72BBB625216D}"/>
          </ac:spMkLst>
        </pc:spChg>
        <pc:spChg chg="mod ord">
          <ac:chgData name="Hiram Fleitas" userId="e10fcc43-9abd-4aad-af2d-b6bb7d9e18eb" providerId="ADAL" clId="{AD547821-B5F8-40FA-A3DF-B2A703962C7B}" dt="2022-02-20T06:44:42.780" v="79258" actId="962"/>
          <ac:spMkLst>
            <pc:docMk/>
            <pc:sldMk cId="3184049534" sldId="2147468783"/>
            <ac:spMk id="4" creationId="{771D7BC1-218A-47F1-A4FC-CB5AD961629C}"/>
          </ac:spMkLst>
        </pc:spChg>
        <pc:spChg chg="del mod">
          <ac:chgData name="Hiram Fleitas" userId="e10fcc43-9abd-4aad-af2d-b6bb7d9e18eb" providerId="ADAL" clId="{AD547821-B5F8-40FA-A3DF-B2A703962C7B}" dt="2022-02-18T06:04:01.553" v="73109" actId="478"/>
          <ac:spMkLst>
            <pc:docMk/>
            <pc:sldMk cId="3184049534" sldId="2147468783"/>
            <ac:spMk id="70" creationId="{6FA51450-177C-485D-978D-B2AA33147531}"/>
          </ac:spMkLst>
        </pc:spChg>
        <pc:spChg chg="add del mod">
          <ac:chgData name="Hiram Fleitas" userId="e10fcc43-9abd-4aad-af2d-b6bb7d9e18eb" providerId="ADAL" clId="{AD547821-B5F8-40FA-A3DF-B2A703962C7B}" dt="2022-02-18T06:04:13.668" v="73111" actId="478"/>
          <ac:spMkLst>
            <pc:docMk/>
            <pc:sldMk cId="3184049534" sldId="2147468783"/>
            <ac:spMk id="72" creationId="{9B0C3D15-C867-4646-BB67-310DEFF8C2A0}"/>
          </ac:spMkLst>
        </pc:spChg>
        <pc:spChg chg="add mod">
          <ac:chgData name="Hiram Fleitas" userId="e10fcc43-9abd-4aad-af2d-b6bb7d9e18eb" providerId="ADAL" clId="{AD547821-B5F8-40FA-A3DF-B2A703962C7B}" dt="2022-02-18T06:04:19.368" v="73121" actId="20577"/>
          <ac:spMkLst>
            <pc:docMk/>
            <pc:sldMk cId="3184049534" sldId="2147468783"/>
            <ac:spMk id="73" creationId="{01075214-F34A-4F07-8A49-926EB033A24C}"/>
          </ac:spMkLst>
        </pc:spChg>
      </pc:sldChg>
      <pc:sldChg chg="addSp delSp modSp mod">
        <pc:chgData name="Hiram Fleitas" userId="e10fcc43-9abd-4aad-af2d-b6bb7d9e18eb" providerId="ADAL" clId="{AD547821-B5F8-40FA-A3DF-B2A703962C7B}" dt="2022-02-20T06:44:37.372" v="79256" actId="962"/>
        <pc:sldMkLst>
          <pc:docMk/>
          <pc:sldMk cId="617595287" sldId="2147468784"/>
        </pc:sldMkLst>
        <pc:spChg chg="mod ord">
          <ac:chgData name="Hiram Fleitas" userId="e10fcc43-9abd-4aad-af2d-b6bb7d9e18eb" providerId="ADAL" clId="{AD547821-B5F8-40FA-A3DF-B2A703962C7B}" dt="2022-02-20T06:44:37.372" v="79256" actId="962"/>
          <ac:spMkLst>
            <pc:docMk/>
            <pc:sldMk cId="617595287" sldId="2147468784"/>
            <ac:spMk id="4" creationId="{771D7BC1-218A-47F1-A4FC-CB5AD961629C}"/>
          </ac:spMkLst>
        </pc:spChg>
        <pc:spChg chg="mod">
          <ac:chgData name="Hiram Fleitas" userId="e10fcc43-9abd-4aad-af2d-b6bb7d9e18eb" providerId="ADAL" clId="{AD547821-B5F8-40FA-A3DF-B2A703962C7B}" dt="2022-02-18T06:00:54.714" v="73081" actId="20577"/>
          <ac:spMkLst>
            <pc:docMk/>
            <pc:sldMk cId="617595287" sldId="2147468784"/>
            <ac:spMk id="70" creationId="{6FA51450-177C-485D-978D-B2AA33147531}"/>
          </ac:spMkLst>
        </pc:spChg>
        <pc:spChg chg="add del mod">
          <ac:chgData name="Hiram Fleitas" userId="e10fcc43-9abd-4aad-af2d-b6bb7d9e18eb" providerId="ADAL" clId="{AD547821-B5F8-40FA-A3DF-B2A703962C7B}" dt="2022-02-18T02:54:39.026" v="72889" actId="478"/>
          <ac:spMkLst>
            <pc:docMk/>
            <pc:sldMk cId="617595287" sldId="2147468784"/>
            <ac:spMk id="71" creationId="{54F6948C-52ED-4AC7-85E0-471307648D25}"/>
          </ac:spMkLst>
        </pc:spChg>
        <pc:spChg chg="add mod">
          <ac:chgData name="Hiram Fleitas" userId="e10fcc43-9abd-4aad-af2d-b6bb7d9e18eb" providerId="ADAL" clId="{AD547821-B5F8-40FA-A3DF-B2A703962C7B}" dt="2022-02-18T06:02:15.714" v="73099" actId="404"/>
          <ac:spMkLst>
            <pc:docMk/>
            <pc:sldMk cId="617595287" sldId="2147468784"/>
            <ac:spMk id="72" creationId="{3F8382DD-24C6-4397-88F8-68E94314ECE8}"/>
          </ac:spMkLst>
        </pc:spChg>
        <pc:picChg chg="mod">
          <ac:chgData name="Hiram Fleitas" userId="e10fcc43-9abd-4aad-af2d-b6bb7d9e18eb" providerId="ADAL" clId="{AD547821-B5F8-40FA-A3DF-B2A703962C7B}" dt="2022-02-18T02:55:06.945" v="72893" actId="12789"/>
          <ac:picMkLst>
            <pc:docMk/>
            <pc:sldMk cId="617595287" sldId="2147468784"/>
            <ac:picMk id="5" creationId="{D88C0C57-05DB-4CEF-91AB-1C6824EB7430}"/>
          </ac:picMkLst>
        </pc:picChg>
      </pc:sldChg>
      <pc:sldChg chg="add del">
        <pc:chgData name="Hiram Fleitas" userId="e10fcc43-9abd-4aad-af2d-b6bb7d9e18eb" providerId="ADAL" clId="{AD547821-B5F8-40FA-A3DF-B2A703962C7B}" dt="2022-02-18T02:54:00.539" v="72876"/>
        <pc:sldMkLst>
          <pc:docMk/>
          <pc:sldMk cId="1255816906" sldId="2147468784"/>
        </pc:sldMkLst>
      </pc:sldChg>
      <pc:sldChg chg="modSp add mod modNotesTx">
        <pc:chgData name="Hiram Fleitas" userId="e10fcc43-9abd-4aad-af2d-b6bb7d9e18eb" providerId="ADAL" clId="{AD547821-B5F8-40FA-A3DF-B2A703962C7B}" dt="2022-02-20T06:44:45.492" v="79259" actId="962"/>
        <pc:sldMkLst>
          <pc:docMk/>
          <pc:sldMk cId="81361551" sldId="2147468785"/>
        </pc:sldMkLst>
        <pc:spChg chg="mod">
          <ac:chgData name="Hiram Fleitas" userId="e10fcc43-9abd-4aad-af2d-b6bb7d9e18eb" providerId="ADAL" clId="{AD547821-B5F8-40FA-A3DF-B2A703962C7B}" dt="2022-02-18T06:05:00.401" v="73141" actId="20577"/>
          <ac:spMkLst>
            <pc:docMk/>
            <pc:sldMk cId="81361551" sldId="2147468785"/>
            <ac:spMk id="2" creationId="{61409AE8-6ECD-46EE-BCEE-72BBB625216D}"/>
          </ac:spMkLst>
        </pc:spChg>
        <pc:spChg chg="mod">
          <ac:chgData name="Hiram Fleitas" userId="e10fcc43-9abd-4aad-af2d-b6bb7d9e18eb" providerId="ADAL" clId="{AD547821-B5F8-40FA-A3DF-B2A703962C7B}" dt="2022-02-20T06:44:45.492" v="79259" actId="962"/>
          <ac:spMkLst>
            <pc:docMk/>
            <pc:sldMk cId="81361551" sldId="2147468785"/>
            <ac:spMk id="4" creationId="{771D7BC1-218A-47F1-A4FC-CB5AD961629C}"/>
          </ac:spMkLst>
        </pc:spChg>
        <pc:spChg chg="mod">
          <ac:chgData name="Hiram Fleitas" userId="e10fcc43-9abd-4aad-af2d-b6bb7d9e18eb" providerId="ADAL" clId="{AD547821-B5F8-40FA-A3DF-B2A703962C7B}" dt="2022-02-18T06:05:16.016" v="73150" actId="20577"/>
          <ac:spMkLst>
            <pc:docMk/>
            <pc:sldMk cId="81361551" sldId="2147468785"/>
            <ac:spMk id="73" creationId="{01075214-F34A-4F07-8A49-926EB033A24C}"/>
          </ac:spMkLst>
        </pc:spChg>
      </pc:sldChg>
      <pc:sldChg chg="add del">
        <pc:chgData name="Hiram Fleitas" userId="e10fcc43-9abd-4aad-af2d-b6bb7d9e18eb" providerId="ADAL" clId="{AD547821-B5F8-40FA-A3DF-B2A703962C7B}" dt="2022-02-18T06:04:37.040" v="73123"/>
        <pc:sldMkLst>
          <pc:docMk/>
          <pc:sldMk cId="3939750343" sldId="2147468785"/>
        </pc:sldMkLst>
      </pc:sldChg>
      <pc:sldChg chg="modSp mod ord modNotesTx">
        <pc:chgData name="Hiram Fleitas" userId="e10fcc43-9abd-4aad-af2d-b6bb7d9e18eb" providerId="ADAL" clId="{AD547821-B5F8-40FA-A3DF-B2A703962C7B}" dt="2022-02-18T21:55:18.387" v="73678" actId="6549"/>
        <pc:sldMkLst>
          <pc:docMk/>
          <pc:sldMk cId="2377210530" sldId="2147468786"/>
        </pc:sldMkLst>
        <pc:spChg chg="mod">
          <ac:chgData name="Hiram Fleitas" userId="e10fcc43-9abd-4aad-af2d-b6bb7d9e18eb" providerId="ADAL" clId="{AD547821-B5F8-40FA-A3DF-B2A703962C7B}" dt="2022-02-18T06:16:53.622" v="73341" actId="2711"/>
          <ac:spMkLst>
            <pc:docMk/>
            <pc:sldMk cId="2377210530" sldId="2147468786"/>
            <ac:spMk id="6" creationId="{92EB040B-1BF3-4171-8EBF-F8DFED9BD150}"/>
          </ac:spMkLst>
        </pc:spChg>
        <pc:spChg chg="mod">
          <ac:chgData name="Hiram Fleitas" userId="e10fcc43-9abd-4aad-af2d-b6bb7d9e18eb" providerId="ADAL" clId="{AD547821-B5F8-40FA-A3DF-B2A703962C7B}" dt="2022-02-18T06:13:50.721" v="73333" actId="20577"/>
          <ac:spMkLst>
            <pc:docMk/>
            <pc:sldMk cId="2377210530" sldId="2147468786"/>
            <ac:spMk id="7" creationId="{B14958DC-35F9-4BEE-A869-E2D311E538DD}"/>
          </ac:spMkLst>
        </pc:spChg>
      </pc:sldChg>
      <pc:sldChg chg="addSp delSp modSp add mod modNotesTx">
        <pc:chgData name="Hiram Fleitas" userId="e10fcc43-9abd-4aad-af2d-b6bb7d9e18eb" providerId="ADAL" clId="{AD547821-B5F8-40FA-A3DF-B2A703962C7B}" dt="2022-02-20T06:44:48.411" v="79260" actId="962"/>
        <pc:sldMkLst>
          <pc:docMk/>
          <pc:sldMk cId="514470798" sldId="2147468787"/>
        </pc:sldMkLst>
        <pc:spChg chg="add del mod">
          <ac:chgData name="Hiram Fleitas" userId="e10fcc43-9abd-4aad-af2d-b6bb7d9e18eb" providerId="ADAL" clId="{AD547821-B5F8-40FA-A3DF-B2A703962C7B}" dt="2022-02-18T06:20:28.159" v="73391" actId="478"/>
          <ac:spMkLst>
            <pc:docMk/>
            <pc:sldMk cId="514470798" sldId="2147468787"/>
            <ac:spMk id="2" creationId="{72C19753-EA84-48B5-A0E3-A8513BA9F750}"/>
          </ac:spMkLst>
        </pc:spChg>
        <pc:spChg chg="mod">
          <ac:chgData name="Hiram Fleitas" userId="e10fcc43-9abd-4aad-af2d-b6bb7d9e18eb" providerId="ADAL" clId="{AD547821-B5F8-40FA-A3DF-B2A703962C7B}" dt="2022-02-20T06:44:48.411" v="79260" actId="962"/>
          <ac:spMkLst>
            <pc:docMk/>
            <pc:sldMk cId="514470798" sldId="2147468787"/>
            <ac:spMk id="4" creationId="{771D7BC1-218A-47F1-A4FC-CB5AD961629C}"/>
          </ac:spMkLst>
        </pc:spChg>
        <pc:spChg chg="mod">
          <ac:chgData name="Hiram Fleitas" userId="e10fcc43-9abd-4aad-af2d-b6bb7d9e18eb" providerId="ADAL" clId="{AD547821-B5F8-40FA-A3DF-B2A703962C7B}" dt="2022-02-19T07:43:47.335" v="73838" actId="20577"/>
          <ac:spMkLst>
            <pc:docMk/>
            <pc:sldMk cId="514470798" sldId="2147468787"/>
            <ac:spMk id="70" creationId="{6FA51450-177C-485D-978D-B2AA33147531}"/>
          </ac:spMkLst>
        </pc:spChg>
        <pc:spChg chg="mod">
          <ac:chgData name="Hiram Fleitas" userId="e10fcc43-9abd-4aad-af2d-b6bb7d9e18eb" providerId="ADAL" clId="{AD547821-B5F8-40FA-A3DF-B2A703962C7B}" dt="2022-02-18T06:21:54.990" v="73408" actId="20577"/>
          <ac:spMkLst>
            <pc:docMk/>
            <pc:sldMk cId="514470798" sldId="2147468787"/>
            <ac:spMk id="72" creationId="{3F8382DD-24C6-4397-88F8-68E94314ECE8}"/>
          </ac:spMkLst>
        </pc:spChg>
      </pc:sldChg>
      <pc:sldChg chg="del">
        <pc:chgData name="Hiram Fleitas" userId="e10fcc43-9abd-4aad-af2d-b6bb7d9e18eb" providerId="ADAL" clId="{AD547821-B5F8-40FA-A3DF-B2A703962C7B}" dt="2022-02-18T06:18:53.796" v="73348"/>
        <pc:sldMkLst>
          <pc:docMk/>
          <pc:sldMk cId="532567550" sldId="2147468787"/>
        </pc:sldMkLst>
      </pc:sldChg>
      <pc:sldChg chg="add del">
        <pc:chgData name="Hiram Fleitas" userId="e10fcc43-9abd-4aad-af2d-b6bb7d9e18eb" providerId="ADAL" clId="{AD547821-B5F8-40FA-A3DF-B2A703962C7B}" dt="2022-02-18T06:19:14.681" v="73350"/>
        <pc:sldMkLst>
          <pc:docMk/>
          <pc:sldMk cId="3076360343" sldId="2147468787"/>
        </pc:sldMkLst>
      </pc:sldChg>
      <pc:sldChg chg="add del">
        <pc:chgData name="Hiram Fleitas" userId="e10fcc43-9abd-4aad-af2d-b6bb7d9e18eb" providerId="ADAL" clId="{AD547821-B5F8-40FA-A3DF-B2A703962C7B}" dt="2022-02-18T06:18:14.377" v="73347"/>
        <pc:sldMkLst>
          <pc:docMk/>
          <pc:sldMk cId="4128103901" sldId="2147468787"/>
        </pc:sldMkLst>
      </pc:sldChg>
      <pc:sldChg chg="add del">
        <pc:chgData name="Hiram Fleitas" userId="e10fcc43-9abd-4aad-af2d-b6bb7d9e18eb" providerId="ADAL" clId="{AD547821-B5F8-40FA-A3DF-B2A703962C7B}" dt="2022-02-18T06:18:14.377" v="73347"/>
        <pc:sldMkLst>
          <pc:docMk/>
          <pc:sldMk cId="972201031" sldId="2147468788"/>
        </pc:sldMkLst>
      </pc:sldChg>
      <pc:sldChg chg="add del">
        <pc:chgData name="Hiram Fleitas" userId="e10fcc43-9abd-4aad-af2d-b6bb7d9e18eb" providerId="ADAL" clId="{AD547821-B5F8-40FA-A3DF-B2A703962C7B}" dt="2022-02-18T06:22:14.230" v="73410"/>
        <pc:sldMkLst>
          <pc:docMk/>
          <pc:sldMk cId="2250302389" sldId="2147468788"/>
        </pc:sldMkLst>
      </pc:sldChg>
      <pc:sldChg chg="modSp add mod modNotesTx">
        <pc:chgData name="Hiram Fleitas" userId="e10fcc43-9abd-4aad-af2d-b6bb7d9e18eb" providerId="ADAL" clId="{AD547821-B5F8-40FA-A3DF-B2A703962C7B}" dt="2022-02-20T06:44:53.568" v="79262" actId="962"/>
        <pc:sldMkLst>
          <pc:docMk/>
          <pc:sldMk cId="2813342370" sldId="2147468788"/>
        </pc:sldMkLst>
        <pc:spChg chg="mod">
          <ac:chgData name="Hiram Fleitas" userId="e10fcc43-9abd-4aad-af2d-b6bb7d9e18eb" providerId="ADAL" clId="{AD547821-B5F8-40FA-A3DF-B2A703962C7B}" dt="2022-02-20T06:44:53.568" v="79262" actId="962"/>
          <ac:spMkLst>
            <pc:docMk/>
            <pc:sldMk cId="2813342370" sldId="2147468788"/>
            <ac:spMk id="4" creationId="{771D7BC1-218A-47F1-A4FC-CB5AD961629C}"/>
          </ac:spMkLst>
        </pc:spChg>
        <pc:spChg chg="mod">
          <ac:chgData name="Hiram Fleitas" userId="e10fcc43-9abd-4aad-af2d-b6bb7d9e18eb" providerId="ADAL" clId="{AD547821-B5F8-40FA-A3DF-B2A703962C7B}" dt="2022-02-18T06:27:51.989" v="73528" actId="20577"/>
          <ac:spMkLst>
            <pc:docMk/>
            <pc:sldMk cId="2813342370" sldId="2147468788"/>
            <ac:spMk id="70" creationId="{6FA51450-177C-485D-978D-B2AA33147531}"/>
          </ac:spMkLst>
        </pc:spChg>
        <pc:spChg chg="mod">
          <ac:chgData name="Hiram Fleitas" userId="e10fcc43-9abd-4aad-af2d-b6bb7d9e18eb" providerId="ADAL" clId="{AD547821-B5F8-40FA-A3DF-B2A703962C7B}" dt="2022-02-18T06:27:03.820" v="73497" actId="6549"/>
          <ac:spMkLst>
            <pc:docMk/>
            <pc:sldMk cId="2813342370" sldId="2147468788"/>
            <ac:spMk id="72" creationId="{3F8382DD-24C6-4397-88F8-68E94314ECE8}"/>
          </ac:spMkLst>
        </pc:spChg>
      </pc:sldChg>
      <pc:sldChg chg="del">
        <pc:chgData name="Hiram Fleitas" userId="e10fcc43-9abd-4aad-af2d-b6bb7d9e18eb" providerId="ADAL" clId="{AD547821-B5F8-40FA-A3DF-B2A703962C7B}" dt="2022-02-18T06:18:53.796" v="73348"/>
        <pc:sldMkLst>
          <pc:docMk/>
          <pc:sldMk cId="3035818368" sldId="2147468788"/>
        </pc:sldMkLst>
      </pc:sldChg>
      <pc:sldChg chg="addSp delSp modSp add mod">
        <pc:chgData name="Hiram Fleitas" userId="e10fcc43-9abd-4aad-af2d-b6bb7d9e18eb" providerId="ADAL" clId="{AD547821-B5F8-40FA-A3DF-B2A703962C7B}" dt="2022-02-20T06:44:51.130" v="79261" actId="962"/>
        <pc:sldMkLst>
          <pc:docMk/>
          <pc:sldMk cId="133865210" sldId="2147468789"/>
        </pc:sldMkLst>
        <pc:spChg chg="mod ord">
          <ac:chgData name="Hiram Fleitas" userId="e10fcc43-9abd-4aad-af2d-b6bb7d9e18eb" providerId="ADAL" clId="{AD547821-B5F8-40FA-A3DF-B2A703962C7B}" dt="2022-02-20T06:44:51.130" v="79261" actId="962"/>
          <ac:spMkLst>
            <pc:docMk/>
            <pc:sldMk cId="133865210" sldId="2147468789"/>
            <ac:spMk id="4" creationId="{771D7BC1-218A-47F1-A4FC-CB5AD961629C}"/>
          </ac:spMkLst>
        </pc:spChg>
        <pc:spChg chg="del">
          <ac:chgData name="Hiram Fleitas" userId="e10fcc43-9abd-4aad-af2d-b6bb7d9e18eb" providerId="ADAL" clId="{AD547821-B5F8-40FA-A3DF-B2A703962C7B}" dt="2022-02-18T06:24:05.204" v="73452" actId="478"/>
          <ac:spMkLst>
            <pc:docMk/>
            <pc:sldMk cId="133865210" sldId="2147468789"/>
            <ac:spMk id="6" creationId="{7DF2EE18-3143-4C72-9E6E-6C6D47E8E8F7}"/>
          </ac:spMkLst>
        </pc:spChg>
        <pc:spChg chg="mod">
          <ac:chgData name="Hiram Fleitas" userId="e10fcc43-9abd-4aad-af2d-b6bb7d9e18eb" providerId="ADAL" clId="{AD547821-B5F8-40FA-A3DF-B2A703962C7B}" dt="2022-02-18T06:23:10.534" v="73444" actId="20577"/>
          <ac:spMkLst>
            <pc:docMk/>
            <pc:sldMk cId="133865210" sldId="2147468789"/>
            <ac:spMk id="70" creationId="{6FA51450-177C-485D-978D-B2AA33147531}"/>
          </ac:spMkLst>
        </pc:spChg>
        <pc:spChg chg="mod">
          <ac:chgData name="Hiram Fleitas" userId="e10fcc43-9abd-4aad-af2d-b6bb7d9e18eb" providerId="ADAL" clId="{AD547821-B5F8-40FA-A3DF-B2A703962C7B}" dt="2022-02-18T06:23:31.344" v="73447" actId="6549"/>
          <ac:spMkLst>
            <pc:docMk/>
            <pc:sldMk cId="133865210" sldId="2147468789"/>
            <ac:spMk id="72" creationId="{3F8382DD-24C6-4397-88F8-68E94314ECE8}"/>
          </ac:spMkLst>
        </pc:spChg>
        <pc:grpChg chg="del">
          <ac:chgData name="Hiram Fleitas" userId="e10fcc43-9abd-4aad-af2d-b6bb7d9e18eb" providerId="ADAL" clId="{AD547821-B5F8-40FA-A3DF-B2A703962C7B}" dt="2022-02-18T06:24:07.725" v="73453" actId="478"/>
          <ac:grpSpMkLst>
            <pc:docMk/>
            <pc:sldMk cId="133865210" sldId="2147468789"/>
            <ac:grpSpMk id="7" creationId="{D72AC832-3BB0-4719-955A-456A371E42ED}"/>
          </ac:grpSpMkLst>
        </pc:grpChg>
        <pc:grpChg chg="del">
          <ac:chgData name="Hiram Fleitas" userId="e10fcc43-9abd-4aad-af2d-b6bb7d9e18eb" providerId="ADAL" clId="{AD547821-B5F8-40FA-A3DF-B2A703962C7B}" dt="2022-02-18T06:24:10.541" v="73456" actId="478"/>
          <ac:grpSpMkLst>
            <pc:docMk/>
            <pc:sldMk cId="133865210" sldId="2147468789"/>
            <ac:grpSpMk id="17" creationId="{D2DCBE79-BB55-4713-B381-CC16D3836457}"/>
          </ac:grpSpMkLst>
        </pc:grpChg>
        <pc:grpChg chg="del">
          <ac:chgData name="Hiram Fleitas" userId="e10fcc43-9abd-4aad-af2d-b6bb7d9e18eb" providerId="ADAL" clId="{AD547821-B5F8-40FA-A3DF-B2A703962C7B}" dt="2022-02-18T06:24:08.683" v="73454" actId="478"/>
          <ac:grpSpMkLst>
            <pc:docMk/>
            <pc:sldMk cId="133865210" sldId="2147468789"/>
            <ac:grpSpMk id="28" creationId="{BA3D194E-6BF9-4C2D-A9FA-090E36E503D8}"/>
          </ac:grpSpMkLst>
        </pc:grpChg>
        <pc:grpChg chg="del">
          <ac:chgData name="Hiram Fleitas" userId="e10fcc43-9abd-4aad-af2d-b6bb7d9e18eb" providerId="ADAL" clId="{AD547821-B5F8-40FA-A3DF-B2A703962C7B}" dt="2022-02-18T06:24:09.765" v="73455" actId="478"/>
          <ac:grpSpMkLst>
            <pc:docMk/>
            <pc:sldMk cId="133865210" sldId="2147468789"/>
            <ac:grpSpMk id="31" creationId="{10ACE7D0-DC6B-489B-8ED5-C4EBB9EC264F}"/>
          </ac:grpSpMkLst>
        </pc:grpChg>
        <pc:picChg chg="add mod ord">
          <ac:chgData name="Hiram Fleitas" userId="e10fcc43-9abd-4aad-af2d-b6bb7d9e18eb" providerId="ADAL" clId="{AD547821-B5F8-40FA-A3DF-B2A703962C7B}" dt="2022-02-18T06:25:00.838" v="73463" actId="14100"/>
          <ac:picMkLst>
            <pc:docMk/>
            <pc:sldMk cId="133865210" sldId="2147468789"/>
            <ac:picMk id="2" creationId="{3395D49B-4DF9-4497-8D65-F92CE8AE7806}"/>
          </ac:picMkLst>
        </pc:picChg>
        <pc:picChg chg="del">
          <ac:chgData name="Hiram Fleitas" userId="e10fcc43-9abd-4aad-af2d-b6bb7d9e18eb" providerId="ADAL" clId="{AD547821-B5F8-40FA-A3DF-B2A703962C7B}" dt="2022-02-18T06:25:04.517" v="73464" actId="478"/>
          <ac:picMkLst>
            <pc:docMk/>
            <pc:sldMk cId="133865210" sldId="2147468789"/>
            <ac:picMk id="5" creationId="{D88C0C57-05DB-4CEF-91AB-1C6824EB7430}"/>
          </ac:picMkLst>
        </pc:picChg>
      </pc:sldChg>
      <pc:sldChg chg="del">
        <pc:chgData name="Hiram Fleitas" userId="e10fcc43-9abd-4aad-af2d-b6bb7d9e18eb" providerId="ADAL" clId="{AD547821-B5F8-40FA-A3DF-B2A703962C7B}" dt="2022-02-18T06:18:53.796" v="73348"/>
        <pc:sldMkLst>
          <pc:docMk/>
          <pc:sldMk cId="2214535088" sldId="2147468789"/>
        </pc:sldMkLst>
      </pc:sldChg>
      <pc:sldChg chg="add del setBg">
        <pc:chgData name="Hiram Fleitas" userId="e10fcc43-9abd-4aad-af2d-b6bb7d9e18eb" providerId="ADAL" clId="{AD547821-B5F8-40FA-A3DF-B2A703962C7B}" dt="2022-02-18T06:18:14.377" v="73347"/>
        <pc:sldMkLst>
          <pc:docMk/>
          <pc:sldMk cId="2799308690" sldId="2147468789"/>
        </pc:sldMkLst>
      </pc:sldChg>
      <pc:sldChg chg="modSp mod modNotesTx">
        <pc:chgData name="Hiram Fleitas" userId="e10fcc43-9abd-4aad-af2d-b6bb7d9e18eb" providerId="ADAL" clId="{AD547821-B5F8-40FA-A3DF-B2A703962C7B}" dt="2022-02-20T06:44:56.790" v="79263" actId="962"/>
        <pc:sldMkLst>
          <pc:docMk/>
          <pc:sldMk cId="718789227" sldId="2147468790"/>
        </pc:sldMkLst>
        <pc:spChg chg="mod">
          <ac:chgData name="Hiram Fleitas" userId="e10fcc43-9abd-4aad-af2d-b6bb7d9e18eb" providerId="ADAL" clId="{AD547821-B5F8-40FA-A3DF-B2A703962C7B}" dt="2022-02-20T06:44:56.790" v="79263" actId="962"/>
          <ac:spMkLst>
            <pc:docMk/>
            <pc:sldMk cId="718789227" sldId="2147468790"/>
            <ac:spMk id="4" creationId="{771D7BC1-218A-47F1-A4FC-CB5AD961629C}"/>
          </ac:spMkLst>
        </pc:spChg>
        <pc:spChg chg="mod">
          <ac:chgData name="Hiram Fleitas" userId="e10fcc43-9abd-4aad-af2d-b6bb7d9e18eb" providerId="ADAL" clId="{AD547821-B5F8-40FA-A3DF-B2A703962C7B}" dt="2022-02-18T06:28:31.465" v="73544" actId="20577"/>
          <ac:spMkLst>
            <pc:docMk/>
            <pc:sldMk cId="718789227" sldId="2147468790"/>
            <ac:spMk id="70" creationId="{6FA51450-177C-485D-978D-B2AA33147531}"/>
          </ac:spMkLst>
        </pc:spChg>
        <pc:spChg chg="mod">
          <ac:chgData name="Hiram Fleitas" userId="e10fcc43-9abd-4aad-af2d-b6bb7d9e18eb" providerId="ADAL" clId="{AD547821-B5F8-40FA-A3DF-B2A703962C7B}" dt="2022-02-18T06:28:37.093" v="73546" actId="20577"/>
          <ac:spMkLst>
            <pc:docMk/>
            <pc:sldMk cId="718789227" sldId="2147468790"/>
            <ac:spMk id="72" creationId="{3F8382DD-24C6-4397-88F8-68E94314ECE8}"/>
          </ac:spMkLst>
        </pc:spChg>
      </pc:sldChg>
      <pc:sldChg chg="del">
        <pc:chgData name="Hiram Fleitas" userId="e10fcc43-9abd-4aad-af2d-b6bb7d9e18eb" providerId="ADAL" clId="{AD547821-B5F8-40FA-A3DF-B2A703962C7B}" dt="2022-02-18T06:26:15.066" v="73468"/>
        <pc:sldMkLst>
          <pc:docMk/>
          <pc:sldMk cId="3078323485" sldId="2147468790"/>
        </pc:sldMkLst>
      </pc:sldChg>
      <pc:sldChg chg="del">
        <pc:chgData name="Hiram Fleitas" userId="e10fcc43-9abd-4aad-af2d-b6bb7d9e18eb" providerId="ADAL" clId="{AD547821-B5F8-40FA-A3DF-B2A703962C7B}" dt="2022-02-18T06:18:53.796" v="73348"/>
        <pc:sldMkLst>
          <pc:docMk/>
          <pc:sldMk cId="3648880374" sldId="2147468790"/>
        </pc:sldMkLst>
      </pc:sldChg>
      <pc:sldChg chg="add del setBg">
        <pc:chgData name="Hiram Fleitas" userId="e10fcc43-9abd-4aad-af2d-b6bb7d9e18eb" providerId="ADAL" clId="{AD547821-B5F8-40FA-A3DF-B2A703962C7B}" dt="2022-02-18T06:18:14.377" v="73347"/>
        <pc:sldMkLst>
          <pc:docMk/>
          <pc:sldMk cId="4093232601" sldId="2147468790"/>
        </pc:sldMkLst>
      </pc:sldChg>
      <pc:sldChg chg="modSp mod modNotesTx">
        <pc:chgData name="Hiram Fleitas" userId="e10fcc43-9abd-4aad-af2d-b6bb7d9e18eb" providerId="ADAL" clId="{AD547821-B5F8-40FA-A3DF-B2A703962C7B}" dt="2022-02-20T06:44:59.022" v="79264" actId="962"/>
        <pc:sldMkLst>
          <pc:docMk/>
          <pc:sldMk cId="1114599944" sldId="2147468791"/>
        </pc:sldMkLst>
        <pc:spChg chg="mod">
          <ac:chgData name="Hiram Fleitas" userId="e10fcc43-9abd-4aad-af2d-b6bb7d9e18eb" providerId="ADAL" clId="{AD547821-B5F8-40FA-A3DF-B2A703962C7B}" dt="2022-02-20T06:44:59.022" v="79264" actId="962"/>
          <ac:spMkLst>
            <pc:docMk/>
            <pc:sldMk cId="1114599944" sldId="2147468791"/>
            <ac:spMk id="4" creationId="{771D7BC1-218A-47F1-A4FC-CB5AD961629C}"/>
          </ac:spMkLst>
        </pc:spChg>
        <pc:spChg chg="mod">
          <ac:chgData name="Hiram Fleitas" userId="e10fcc43-9abd-4aad-af2d-b6bb7d9e18eb" providerId="ADAL" clId="{AD547821-B5F8-40FA-A3DF-B2A703962C7B}" dt="2022-02-18T06:30:05.459" v="73566" actId="20577"/>
          <ac:spMkLst>
            <pc:docMk/>
            <pc:sldMk cId="1114599944" sldId="2147468791"/>
            <ac:spMk id="70" creationId="{6FA51450-177C-485D-978D-B2AA33147531}"/>
          </ac:spMkLst>
        </pc:spChg>
        <pc:spChg chg="mod">
          <ac:chgData name="Hiram Fleitas" userId="e10fcc43-9abd-4aad-af2d-b6bb7d9e18eb" providerId="ADAL" clId="{AD547821-B5F8-40FA-A3DF-B2A703962C7B}" dt="2022-02-18T06:30:10.827" v="73568" actId="20577"/>
          <ac:spMkLst>
            <pc:docMk/>
            <pc:sldMk cId="1114599944" sldId="2147468791"/>
            <ac:spMk id="72" creationId="{3F8382DD-24C6-4397-88F8-68E94314ECE8}"/>
          </ac:spMkLst>
        </pc:spChg>
      </pc:sldChg>
      <pc:sldChg chg="del">
        <pc:chgData name="Hiram Fleitas" userId="e10fcc43-9abd-4aad-af2d-b6bb7d9e18eb" providerId="ADAL" clId="{AD547821-B5F8-40FA-A3DF-B2A703962C7B}" dt="2022-02-18T06:18:53.796" v="73348"/>
        <pc:sldMkLst>
          <pc:docMk/>
          <pc:sldMk cId="2722732598" sldId="2147468791"/>
        </pc:sldMkLst>
      </pc:sldChg>
      <pc:sldChg chg="add del setBg">
        <pc:chgData name="Hiram Fleitas" userId="e10fcc43-9abd-4aad-af2d-b6bb7d9e18eb" providerId="ADAL" clId="{AD547821-B5F8-40FA-A3DF-B2A703962C7B}" dt="2022-02-18T06:18:14.377" v="73347"/>
        <pc:sldMkLst>
          <pc:docMk/>
          <pc:sldMk cId="4015848219" sldId="2147468791"/>
        </pc:sldMkLst>
      </pc:sldChg>
      <pc:sldChg chg="modSp mod modNotesTx">
        <pc:chgData name="Hiram Fleitas" userId="e10fcc43-9abd-4aad-af2d-b6bb7d9e18eb" providerId="ADAL" clId="{AD547821-B5F8-40FA-A3DF-B2A703962C7B}" dt="2022-02-20T06:45:01.477" v="79265" actId="962"/>
        <pc:sldMkLst>
          <pc:docMk/>
          <pc:sldMk cId="907976472" sldId="2147468792"/>
        </pc:sldMkLst>
        <pc:spChg chg="mod">
          <ac:chgData name="Hiram Fleitas" userId="e10fcc43-9abd-4aad-af2d-b6bb7d9e18eb" providerId="ADAL" clId="{AD547821-B5F8-40FA-A3DF-B2A703962C7B}" dt="2022-02-20T06:45:01.477" v="79265" actId="962"/>
          <ac:spMkLst>
            <pc:docMk/>
            <pc:sldMk cId="907976472" sldId="2147468792"/>
            <ac:spMk id="4" creationId="{771D7BC1-218A-47F1-A4FC-CB5AD961629C}"/>
          </ac:spMkLst>
        </pc:spChg>
        <pc:spChg chg="mod">
          <ac:chgData name="Hiram Fleitas" userId="e10fcc43-9abd-4aad-af2d-b6bb7d9e18eb" providerId="ADAL" clId="{AD547821-B5F8-40FA-A3DF-B2A703962C7B}" dt="2022-02-18T06:31:03.968" v="73580" actId="20577"/>
          <ac:spMkLst>
            <pc:docMk/>
            <pc:sldMk cId="907976472" sldId="2147468792"/>
            <ac:spMk id="70" creationId="{6FA51450-177C-485D-978D-B2AA33147531}"/>
          </ac:spMkLst>
        </pc:spChg>
        <pc:spChg chg="mod">
          <ac:chgData name="Hiram Fleitas" userId="e10fcc43-9abd-4aad-af2d-b6bb7d9e18eb" providerId="ADAL" clId="{AD547821-B5F8-40FA-A3DF-B2A703962C7B}" dt="2022-02-18T06:31:19.449" v="73583" actId="20577"/>
          <ac:spMkLst>
            <pc:docMk/>
            <pc:sldMk cId="907976472" sldId="2147468792"/>
            <ac:spMk id="72" creationId="{3F8382DD-24C6-4397-88F8-68E94314ECE8}"/>
          </ac:spMkLst>
        </pc:spChg>
      </pc:sldChg>
      <pc:sldChg chg="del">
        <pc:chgData name="Hiram Fleitas" userId="e10fcc43-9abd-4aad-af2d-b6bb7d9e18eb" providerId="ADAL" clId="{AD547821-B5F8-40FA-A3DF-B2A703962C7B}" dt="2022-02-18T06:18:53.796" v="73348"/>
        <pc:sldMkLst>
          <pc:docMk/>
          <pc:sldMk cId="2841454216" sldId="2147468792"/>
        </pc:sldMkLst>
      </pc:sldChg>
      <pc:sldChg chg="add del">
        <pc:chgData name="Hiram Fleitas" userId="e10fcc43-9abd-4aad-af2d-b6bb7d9e18eb" providerId="ADAL" clId="{AD547821-B5F8-40FA-A3DF-B2A703962C7B}" dt="2022-02-18T06:18:14.377" v="73347"/>
        <pc:sldMkLst>
          <pc:docMk/>
          <pc:sldMk cId="3500817825" sldId="2147468792"/>
        </pc:sldMkLst>
      </pc:sldChg>
      <pc:sldChg chg="del">
        <pc:chgData name="Hiram Fleitas" userId="e10fcc43-9abd-4aad-af2d-b6bb7d9e18eb" providerId="ADAL" clId="{AD547821-B5F8-40FA-A3DF-B2A703962C7B}" dt="2022-02-18T06:18:53.796" v="73348"/>
        <pc:sldMkLst>
          <pc:docMk/>
          <pc:sldMk cId="356680358" sldId="2147468793"/>
        </pc:sldMkLst>
      </pc:sldChg>
      <pc:sldChg chg="add del">
        <pc:chgData name="Hiram Fleitas" userId="e10fcc43-9abd-4aad-af2d-b6bb7d9e18eb" providerId="ADAL" clId="{AD547821-B5F8-40FA-A3DF-B2A703962C7B}" dt="2022-02-18T06:32:33.928" v="73586"/>
        <pc:sldMkLst>
          <pc:docMk/>
          <pc:sldMk cId="747635434" sldId="2147468793"/>
        </pc:sldMkLst>
      </pc:sldChg>
      <pc:sldChg chg="modSp add mod modNotesTx">
        <pc:chgData name="Hiram Fleitas" userId="e10fcc43-9abd-4aad-af2d-b6bb7d9e18eb" providerId="ADAL" clId="{AD547821-B5F8-40FA-A3DF-B2A703962C7B}" dt="2022-02-20T06:45:05.877" v="79268" actId="962"/>
        <pc:sldMkLst>
          <pc:docMk/>
          <pc:sldMk cId="1035773990" sldId="2147468793"/>
        </pc:sldMkLst>
        <pc:spChg chg="mod">
          <ac:chgData name="Hiram Fleitas" userId="e10fcc43-9abd-4aad-af2d-b6bb7d9e18eb" providerId="ADAL" clId="{AD547821-B5F8-40FA-A3DF-B2A703962C7B}" dt="2022-02-20T06:45:05.877" v="79268" actId="962"/>
          <ac:spMkLst>
            <pc:docMk/>
            <pc:sldMk cId="1035773990" sldId="2147468793"/>
            <ac:spMk id="4" creationId="{771D7BC1-218A-47F1-A4FC-CB5AD961629C}"/>
          </ac:spMkLst>
        </pc:spChg>
        <pc:spChg chg="mod">
          <ac:chgData name="Hiram Fleitas" userId="e10fcc43-9abd-4aad-af2d-b6bb7d9e18eb" providerId="ADAL" clId="{AD547821-B5F8-40FA-A3DF-B2A703962C7B}" dt="2022-02-18T06:32:42.552" v="73595" actId="20577"/>
          <ac:spMkLst>
            <pc:docMk/>
            <pc:sldMk cId="1035773990" sldId="2147468793"/>
            <ac:spMk id="70" creationId="{6FA51450-177C-485D-978D-B2AA33147531}"/>
          </ac:spMkLst>
        </pc:spChg>
        <pc:spChg chg="mod">
          <ac:chgData name="Hiram Fleitas" userId="e10fcc43-9abd-4aad-af2d-b6bb7d9e18eb" providerId="ADAL" clId="{AD547821-B5F8-40FA-A3DF-B2A703962C7B}" dt="2022-02-18T06:32:49.423" v="73597" actId="20577"/>
          <ac:spMkLst>
            <pc:docMk/>
            <pc:sldMk cId="1035773990" sldId="2147468793"/>
            <ac:spMk id="72" creationId="{3F8382DD-24C6-4397-88F8-68E94314ECE8}"/>
          </ac:spMkLst>
        </pc:spChg>
      </pc:sldChg>
      <pc:sldChg chg="modSp add del mod">
        <pc:chgData name="Hiram Fleitas" userId="e10fcc43-9abd-4aad-af2d-b6bb7d9e18eb" providerId="ADAL" clId="{AD547821-B5F8-40FA-A3DF-B2A703962C7B}" dt="2022-02-18T06:18:14.377" v="73347"/>
        <pc:sldMkLst>
          <pc:docMk/>
          <pc:sldMk cId="3214608807" sldId="2147468793"/>
        </pc:sldMkLst>
        <pc:spChg chg="mod">
          <ac:chgData name="Hiram Fleitas" userId="e10fcc43-9abd-4aad-af2d-b6bb7d9e18eb" providerId="ADAL" clId="{AD547821-B5F8-40FA-A3DF-B2A703962C7B}" dt="2022-02-18T06:18:14.377" v="73347"/>
          <ac:spMkLst>
            <pc:docMk/>
            <pc:sldMk cId="3214608807" sldId="2147468793"/>
            <ac:spMk id="10" creationId="{CD78F207-D604-4936-8124-622D7B36A422}"/>
          </ac:spMkLst>
        </pc:spChg>
      </pc:sldChg>
      <pc:sldChg chg="modSp add del mod">
        <pc:chgData name="Hiram Fleitas" userId="e10fcc43-9abd-4aad-af2d-b6bb7d9e18eb" providerId="ADAL" clId="{AD547821-B5F8-40FA-A3DF-B2A703962C7B}" dt="2022-02-18T06:18:14.377" v="73347"/>
        <pc:sldMkLst>
          <pc:docMk/>
          <pc:sldMk cId="2995657180" sldId="2147468794"/>
        </pc:sldMkLst>
        <pc:spChg chg="mod">
          <ac:chgData name="Hiram Fleitas" userId="e10fcc43-9abd-4aad-af2d-b6bb7d9e18eb" providerId="ADAL" clId="{AD547821-B5F8-40FA-A3DF-B2A703962C7B}" dt="2022-02-18T06:18:14.377" v="73347"/>
          <ac:spMkLst>
            <pc:docMk/>
            <pc:sldMk cId="2995657180" sldId="2147468794"/>
            <ac:spMk id="10" creationId="{CD78F207-D604-4936-8124-622D7B36A422}"/>
          </ac:spMkLst>
        </pc:spChg>
      </pc:sldChg>
      <pc:sldChg chg="modSp mod modNotesTx">
        <pc:chgData name="Hiram Fleitas" userId="e10fcc43-9abd-4aad-af2d-b6bb7d9e18eb" providerId="ADAL" clId="{AD547821-B5F8-40FA-A3DF-B2A703962C7B}" dt="2022-02-18T06:34:36.980" v="73613"/>
        <pc:sldMkLst>
          <pc:docMk/>
          <pc:sldMk cId="3600498156" sldId="2147468794"/>
        </pc:sldMkLst>
        <pc:spChg chg="mod">
          <ac:chgData name="Hiram Fleitas" userId="e10fcc43-9abd-4aad-af2d-b6bb7d9e18eb" providerId="ADAL" clId="{AD547821-B5F8-40FA-A3DF-B2A703962C7B}" dt="2022-02-18T06:34:04.657" v="73608" actId="20577"/>
          <ac:spMkLst>
            <pc:docMk/>
            <pc:sldMk cId="3600498156" sldId="2147468794"/>
            <ac:spMk id="6" creationId="{2B4709D1-963E-41A6-B9B0-091F260743D8}"/>
          </ac:spMkLst>
        </pc:spChg>
      </pc:sldChg>
      <pc:sldChg chg="del">
        <pc:chgData name="Hiram Fleitas" userId="e10fcc43-9abd-4aad-af2d-b6bb7d9e18eb" providerId="ADAL" clId="{AD547821-B5F8-40FA-A3DF-B2A703962C7B}" dt="2022-02-18T06:18:53.796" v="73348"/>
        <pc:sldMkLst>
          <pc:docMk/>
          <pc:sldMk cId="4166551173" sldId="2147468794"/>
        </pc:sldMkLst>
      </pc:sldChg>
      <pc:sldChg chg="add del">
        <pc:chgData name="Hiram Fleitas" userId="e10fcc43-9abd-4aad-af2d-b6bb7d9e18eb" providerId="ADAL" clId="{AD547821-B5F8-40FA-A3DF-B2A703962C7B}" dt="2022-02-18T06:18:14.377" v="73347"/>
        <pc:sldMkLst>
          <pc:docMk/>
          <pc:sldMk cId="109233382" sldId="2147468795"/>
        </pc:sldMkLst>
      </pc:sldChg>
      <pc:sldChg chg="del">
        <pc:chgData name="Hiram Fleitas" userId="e10fcc43-9abd-4aad-af2d-b6bb7d9e18eb" providerId="ADAL" clId="{AD547821-B5F8-40FA-A3DF-B2A703962C7B}" dt="2022-02-18T06:18:53.796" v="73348"/>
        <pc:sldMkLst>
          <pc:docMk/>
          <pc:sldMk cId="351322036" sldId="2147468795"/>
        </pc:sldMkLst>
      </pc:sldChg>
      <pc:sldChg chg="add del">
        <pc:chgData name="Hiram Fleitas" userId="e10fcc43-9abd-4aad-af2d-b6bb7d9e18eb" providerId="ADAL" clId="{AD547821-B5F8-40FA-A3DF-B2A703962C7B}" dt="2022-02-19T19:11:00.431" v="74148"/>
        <pc:sldMkLst>
          <pc:docMk/>
          <pc:sldMk cId="495193892" sldId="2147468795"/>
        </pc:sldMkLst>
      </pc:sldChg>
      <pc:sldChg chg="delSp modSp add mod modNotesTx">
        <pc:chgData name="Hiram Fleitas" userId="e10fcc43-9abd-4aad-af2d-b6bb7d9e18eb" providerId="ADAL" clId="{AD547821-B5F8-40FA-A3DF-B2A703962C7B}" dt="2022-02-19T19:18:50.905" v="74278" actId="20577"/>
        <pc:sldMkLst>
          <pc:docMk/>
          <pc:sldMk cId="3992220698" sldId="2147468795"/>
        </pc:sldMkLst>
        <pc:spChg chg="mod">
          <ac:chgData name="Hiram Fleitas" userId="e10fcc43-9abd-4aad-af2d-b6bb7d9e18eb" providerId="ADAL" clId="{AD547821-B5F8-40FA-A3DF-B2A703962C7B}" dt="2022-02-19T19:18:50.905" v="74278" actId="20577"/>
          <ac:spMkLst>
            <pc:docMk/>
            <pc:sldMk cId="3992220698" sldId="2147468795"/>
            <ac:spMk id="4" creationId="{94C1E141-07C0-40C2-AC09-26CD1F548598}"/>
          </ac:spMkLst>
        </pc:spChg>
        <pc:spChg chg="del">
          <ac:chgData name="Hiram Fleitas" userId="e10fcc43-9abd-4aad-af2d-b6bb7d9e18eb" providerId="ADAL" clId="{AD547821-B5F8-40FA-A3DF-B2A703962C7B}" dt="2022-02-19T19:11:37.692" v="74170" actId="478"/>
          <ac:spMkLst>
            <pc:docMk/>
            <pc:sldMk cId="3992220698" sldId="2147468795"/>
            <ac:spMk id="6" creationId="{AF2893F0-6E81-48D3-93F9-12BEE8FBC5A8}"/>
          </ac:spMkLst>
        </pc:spChg>
        <pc:spChg chg="mod">
          <ac:chgData name="Hiram Fleitas" userId="e10fcc43-9abd-4aad-af2d-b6bb7d9e18eb" providerId="ADAL" clId="{AD547821-B5F8-40FA-A3DF-B2A703962C7B}" dt="2022-02-19T19:12:18.791" v="74215" actId="20577"/>
          <ac:spMkLst>
            <pc:docMk/>
            <pc:sldMk cId="3992220698" sldId="2147468795"/>
            <ac:spMk id="7" creationId="{B14958DC-35F9-4BEE-A869-E2D311E538DD}"/>
          </ac:spMkLst>
        </pc:spChg>
      </pc:sldChg>
      <pc:sldChg chg="addSp delSp modSp new mod setBg modNotesTx">
        <pc:chgData name="Hiram Fleitas" userId="e10fcc43-9abd-4aad-af2d-b6bb7d9e18eb" providerId="ADAL" clId="{AD547821-B5F8-40FA-A3DF-B2A703962C7B}" dt="2022-02-19T21:47:06.088" v="75666" actId="962"/>
        <pc:sldMkLst>
          <pc:docMk/>
          <pc:sldMk cId="1911629913" sldId="2147468796"/>
        </pc:sldMkLst>
        <pc:spChg chg="add del mod ord">
          <ac:chgData name="Hiram Fleitas" userId="e10fcc43-9abd-4aad-af2d-b6bb7d9e18eb" providerId="ADAL" clId="{AD547821-B5F8-40FA-A3DF-B2A703962C7B}" dt="2022-02-19T20:20:28.469" v="74765" actId="478"/>
          <ac:spMkLst>
            <pc:docMk/>
            <pc:sldMk cId="1911629913" sldId="2147468796"/>
            <ac:spMk id="2" creationId="{E44F0E33-1F15-49E3-8828-7A073F20FBEF}"/>
          </ac:spMkLst>
        </pc:spChg>
        <pc:spChg chg="mod">
          <ac:chgData name="Hiram Fleitas" userId="e10fcc43-9abd-4aad-af2d-b6bb7d9e18eb" providerId="ADAL" clId="{AD547821-B5F8-40FA-A3DF-B2A703962C7B}" dt="2022-02-19T19:39:56.550" v="74377"/>
          <ac:spMkLst>
            <pc:docMk/>
            <pc:sldMk cId="1911629913" sldId="2147468796"/>
            <ac:spMk id="8" creationId="{0E67347E-7020-427D-995A-562D95C2F648}"/>
          </ac:spMkLst>
        </pc:spChg>
        <pc:spChg chg="mod">
          <ac:chgData name="Hiram Fleitas" userId="e10fcc43-9abd-4aad-af2d-b6bb7d9e18eb" providerId="ADAL" clId="{AD547821-B5F8-40FA-A3DF-B2A703962C7B}" dt="2022-02-19T19:39:56.550" v="74377"/>
          <ac:spMkLst>
            <pc:docMk/>
            <pc:sldMk cId="1911629913" sldId="2147468796"/>
            <ac:spMk id="9" creationId="{7C8E510E-8FBF-4E19-9035-E21EB9723CE5}"/>
          </ac:spMkLst>
        </pc:spChg>
        <pc:spChg chg="mod">
          <ac:chgData name="Hiram Fleitas" userId="e10fcc43-9abd-4aad-af2d-b6bb7d9e18eb" providerId="ADAL" clId="{AD547821-B5F8-40FA-A3DF-B2A703962C7B}" dt="2022-02-19T19:39:56.550" v="74377"/>
          <ac:spMkLst>
            <pc:docMk/>
            <pc:sldMk cId="1911629913" sldId="2147468796"/>
            <ac:spMk id="10" creationId="{1A44B51C-96B1-46C2-88B5-BE25CE5DDCE4}"/>
          </ac:spMkLst>
        </pc:spChg>
        <pc:spChg chg="mod">
          <ac:chgData name="Hiram Fleitas" userId="e10fcc43-9abd-4aad-af2d-b6bb7d9e18eb" providerId="ADAL" clId="{AD547821-B5F8-40FA-A3DF-B2A703962C7B}" dt="2022-02-19T19:39:56.550" v="74377"/>
          <ac:spMkLst>
            <pc:docMk/>
            <pc:sldMk cId="1911629913" sldId="2147468796"/>
            <ac:spMk id="11" creationId="{4B790B5C-7809-4E72-9EC7-CDD84DDE4C16}"/>
          </ac:spMkLst>
        </pc:spChg>
        <pc:spChg chg="mod">
          <ac:chgData name="Hiram Fleitas" userId="e10fcc43-9abd-4aad-af2d-b6bb7d9e18eb" providerId="ADAL" clId="{AD547821-B5F8-40FA-A3DF-B2A703962C7B}" dt="2022-02-19T19:39:56.550" v="74377"/>
          <ac:spMkLst>
            <pc:docMk/>
            <pc:sldMk cId="1911629913" sldId="2147468796"/>
            <ac:spMk id="12" creationId="{82199B01-2DEB-4B91-A772-551DDB0C1CC6}"/>
          </ac:spMkLst>
        </pc:spChg>
        <pc:spChg chg="mod">
          <ac:chgData name="Hiram Fleitas" userId="e10fcc43-9abd-4aad-af2d-b6bb7d9e18eb" providerId="ADAL" clId="{AD547821-B5F8-40FA-A3DF-B2A703962C7B}" dt="2022-02-19T19:39:56.550" v="74377"/>
          <ac:spMkLst>
            <pc:docMk/>
            <pc:sldMk cId="1911629913" sldId="2147468796"/>
            <ac:spMk id="13" creationId="{A1E25F18-FED9-4DFA-9BB8-A4956EF2873F}"/>
          </ac:spMkLst>
        </pc:spChg>
        <pc:spChg chg="mod">
          <ac:chgData name="Hiram Fleitas" userId="e10fcc43-9abd-4aad-af2d-b6bb7d9e18eb" providerId="ADAL" clId="{AD547821-B5F8-40FA-A3DF-B2A703962C7B}" dt="2022-02-19T19:39:56.550" v="74377"/>
          <ac:spMkLst>
            <pc:docMk/>
            <pc:sldMk cId="1911629913" sldId="2147468796"/>
            <ac:spMk id="16" creationId="{EBA136AD-3B17-4BE6-BB29-6350D6F25275}"/>
          </ac:spMkLst>
        </pc:spChg>
        <pc:spChg chg="mod">
          <ac:chgData name="Hiram Fleitas" userId="e10fcc43-9abd-4aad-af2d-b6bb7d9e18eb" providerId="ADAL" clId="{AD547821-B5F8-40FA-A3DF-B2A703962C7B}" dt="2022-02-19T19:39:56.550" v="74377"/>
          <ac:spMkLst>
            <pc:docMk/>
            <pc:sldMk cId="1911629913" sldId="2147468796"/>
            <ac:spMk id="17" creationId="{5C601F1F-A1AC-4F46-94DE-CBF1FF64573A}"/>
          </ac:spMkLst>
        </pc:spChg>
        <pc:spChg chg="mod">
          <ac:chgData name="Hiram Fleitas" userId="e10fcc43-9abd-4aad-af2d-b6bb7d9e18eb" providerId="ADAL" clId="{AD547821-B5F8-40FA-A3DF-B2A703962C7B}" dt="2022-02-19T19:39:56.550" v="74377"/>
          <ac:spMkLst>
            <pc:docMk/>
            <pc:sldMk cId="1911629913" sldId="2147468796"/>
            <ac:spMk id="18" creationId="{E00AFE16-740C-41C3-9DA2-D29D6785AC8E}"/>
          </ac:spMkLst>
        </pc:spChg>
        <pc:spChg chg="mod">
          <ac:chgData name="Hiram Fleitas" userId="e10fcc43-9abd-4aad-af2d-b6bb7d9e18eb" providerId="ADAL" clId="{AD547821-B5F8-40FA-A3DF-B2A703962C7B}" dt="2022-02-19T19:39:56.550" v="74377"/>
          <ac:spMkLst>
            <pc:docMk/>
            <pc:sldMk cId="1911629913" sldId="2147468796"/>
            <ac:spMk id="19" creationId="{E6C2B9C4-E16B-4478-A8DE-959B0BD085EA}"/>
          </ac:spMkLst>
        </pc:spChg>
        <pc:spChg chg="mod">
          <ac:chgData name="Hiram Fleitas" userId="e10fcc43-9abd-4aad-af2d-b6bb7d9e18eb" providerId="ADAL" clId="{AD547821-B5F8-40FA-A3DF-B2A703962C7B}" dt="2022-02-19T19:39:56.550" v="74377"/>
          <ac:spMkLst>
            <pc:docMk/>
            <pc:sldMk cId="1911629913" sldId="2147468796"/>
            <ac:spMk id="20" creationId="{1FD9BE0B-73A0-4D03-A7B9-1687F93B60D4}"/>
          </ac:spMkLst>
        </pc:spChg>
        <pc:spChg chg="mod">
          <ac:chgData name="Hiram Fleitas" userId="e10fcc43-9abd-4aad-af2d-b6bb7d9e18eb" providerId="ADAL" clId="{AD547821-B5F8-40FA-A3DF-B2A703962C7B}" dt="2022-02-19T19:39:56.550" v="74377"/>
          <ac:spMkLst>
            <pc:docMk/>
            <pc:sldMk cId="1911629913" sldId="2147468796"/>
            <ac:spMk id="21" creationId="{351E205A-0E12-4756-9C70-230F2C51BE6E}"/>
          </ac:spMkLst>
        </pc:spChg>
        <pc:spChg chg="add del mod">
          <ac:chgData name="Hiram Fleitas" userId="e10fcc43-9abd-4aad-af2d-b6bb7d9e18eb" providerId="ADAL" clId="{AD547821-B5F8-40FA-A3DF-B2A703962C7B}" dt="2022-02-19T20:00:43.222" v="74527" actId="478"/>
          <ac:spMkLst>
            <pc:docMk/>
            <pc:sldMk cId="1911629913" sldId="2147468796"/>
            <ac:spMk id="23" creationId="{1D212D46-CAF8-491A-8D33-7A6A750DDC4A}"/>
          </ac:spMkLst>
        </pc:spChg>
        <pc:spChg chg="add del mod">
          <ac:chgData name="Hiram Fleitas" userId="e10fcc43-9abd-4aad-af2d-b6bb7d9e18eb" providerId="ADAL" clId="{AD547821-B5F8-40FA-A3DF-B2A703962C7B}" dt="2022-02-19T20:00:43.222" v="74527" actId="478"/>
          <ac:spMkLst>
            <pc:docMk/>
            <pc:sldMk cId="1911629913" sldId="2147468796"/>
            <ac:spMk id="24" creationId="{731610A7-2825-4664-8F3A-972E9D69FAD9}"/>
          </ac:spMkLst>
        </pc:spChg>
        <pc:spChg chg="add del mod">
          <ac:chgData name="Hiram Fleitas" userId="e10fcc43-9abd-4aad-af2d-b6bb7d9e18eb" providerId="ADAL" clId="{AD547821-B5F8-40FA-A3DF-B2A703962C7B}" dt="2022-02-19T20:00:43.222" v="74527" actId="478"/>
          <ac:spMkLst>
            <pc:docMk/>
            <pc:sldMk cId="1911629913" sldId="2147468796"/>
            <ac:spMk id="25" creationId="{34E08860-E4DE-43F9-829E-8CE559AE2325}"/>
          </ac:spMkLst>
        </pc:spChg>
        <pc:spChg chg="add del mod">
          <ac:chgData name="Hiram Fleitas" userId="e10fcc43-9abd-4aad-af2d-b6bb7d9e18eb" providerId="ADAL" clId="{AD547821-B5F8-40FA-A3DF-B2A703962C7B}" dt="2022-02-19T20:00:43.222" v="74527" actId="478"/>
          <ac:spMkLst>
            <pc:docMk/>
            <pc:sldMk cId="1911629913" sldId="2147468796"/>
            <ac:spMk id="29" creationId="{A041E828-EA03-42FD-8D34-2EDA205116D4}"/>
          </ac:spMkLst>
        </pc:spChg>
        <pc:spChg chg="add del mod">
          <ac:chgData name="Hiram Fleitas" userId="e10fcc43-9abd-4aad-af2d-b6bb7d9e18eb" providerId="ADAL" clId="{AD547821-B5F8-40FA-A3DF-B2A703962C7B}" dt="2022-02-19T20:00:43.222" v="74527" actId="478"/>
          <ac:spMkLst>
            <pc:docMk/>
            <pc:sldMk cId="1911629913" sldId="2147468796"/>
            <ac:spMk id="31" creationId="{390D7918-2D90-4337-A468-85D3A9B41061}"/>
          </ac:spMkLst>
        </pc:spChg>
        <pc:spChg chg="mod">
          <ac:chgData name="Hiram Fleitas" userId="e10fcc43-9abd-4aad-af2d-b6bb7d9e18eb" providerId="ADAL" clId="{AD547821-B5F8-40FA-A3DF-B2A703962C7B}" dt="2022-02-19T19:39:56.550" v="74377"/>
          <ac:spMkLst>
            <pc:docMk/>
            <pc:sldMk cId="1911629913" sldId="2147468796"/>
            <ac:spMk id="33" creationId="{4864071A-B5D6-459F-ACB5-796308C5FFE6}"/>
          </ac:spMkLst>
        </pc:spChg>
        <pc:spChg chg="mod">
          <ac:chgData name="Hiram Fleitas" userId="e10fcc43-9abd-4aad-af2d-b6bb7d9e18eb" providerId="ADAL" clId="{AD547821-B5F8-40FA-A3DF-B2A703962C7B}" dt="2022-02-19T19:39:56.550" v="74377"/>
          <ac:spMkLst>
            <pc:docMk/>
            <pc:sldMk cId="1911629913" sldId="2147468796"/>
            <ac:spMk id="34" creationId="{930C3364-92E1-4BC2-84F7-70F1A34309AA}"/>
          </ac:spMkLst>
        </pc:spChg>
        <pc:spChg chg="mod">
          <ac:chgData name="Hiram Fleitas" userId="e10fcc43-9abd-4aad-af2d-b6bb7d9e18eb" providerId="ADAL" clId="{AD547821-B5F8-40FA-A3DF-B2A703962C7B}" dt="2022-02-19T19:39:56.550" v="74377"/>
          <ac:spMkLst>
            <pc:docMk/>
            <pc:sldMk cId="1911629913" sldId="2147468796"/>
            <ac:spMk id="35" creationId="{89858304-3766-472A-A6FB-D0181619A2BF}"/>
          </ac:spMkLst>
        </pc:spChg>
        <pc:spChg chg="mod">
          <ac:chgData name="Hiram Fleitas" userId="e10fcc43-9abd-4aad-af2d-b6bb7d9e18eb" providerId="ADAL" clId="{AD547821-B5F8-40FA-A3DF-B2A703962C7B}" dt="2022-02-19T19:39:56.550" v="74377"/>
          <ac:spMkLst>
            <pc:docMk/>
            <pc:sldMk cId="1911629913" sldId="2147468796"/>
            <ac:spMk id="36" creationId="{3E5D3F54-6097-43D7-9F20-7D79175BAD0D}"/>
          </ac:spMkLst>
        </pc:spChg>
        <pc:spChg chg="mod">
          <ac:chgData name="Hiram Fleitas" userId="e10fcc43-9abd-4aad-af2d-b6bb7d9e18eb" providerId="ADAL" clId="{AD547821-B5F8-40FA-A3DF-B2A703962C7B}" dt="2022-02-19T19:39:56.550" v="74377"/>
          <ac:spMkLst>
            <pc:docMk/>
            <pc:sldMk cId="1911629913" sldId="2147468796"/>
            <ac:spMk id="37" creationId="{E934A4F1-CF49-45BB-96C0-E874FAC91520}"/>
          </ac:spMkLst>
        </pc:spChg>
        <pc:spChg chg="mod">
          <ac:chgData name="Hiram Fleitas" userId="e10fcc43-9abd-4aad-af2d-b6bb7d9e18eb" providerId="ADAL" clId="{AD547821-B5F8-40FA-A3DF-B2A703962C7B}" dt="2022-02-19T19:39:56.550" v="74377"/>
          <ac:spMkLst>
            <pc:docMk/>
            <pc:sldMk cId="1911629913" sldId="2147468796"/>
            <ac:spMk id="38" creationId="{DD48A9B6-46E8-46FE-8B36-4314ADADDCE1}"/>
          </ac:spMkLst>
        </pc:spChg>
        <pc:spChg chg="mod">
          <ac:chgData name="Hiram Fleitas" userId="e10fcc43-9abd-4aad-af2d-b6bb7d9e18eb" providerId="ADAL" clId="{AD547821-B5F8-40FA-A3DF-B2A703962C7B}" dt="2022-02-19T19:39:56.550" v="74377"/>
          <ac:spMkLst>
            <pc:docMk/>
            <pc:sldMk cId="1911629913" sldId="2147468796"/>
            <ac:spMk id="39" creationId="{A9BDB9AE-D2C6-44D2-BDBE-C4F486E6D2A3}"/>
          </ac:spMkLst>
        </pc:spChg>
        <pc:spChg chg="mod">
          <ac:chgData name="Hiram Fleitas" userId="e10fcc43-9abd-4aad-af2d-b6bb7d9e18eb" providerId="ADAL" clId="{AD547821-B5F8-40FA-A3DF-B2A703962C7B}" dt="2022-02-19T19:39:56.550" v="74377"/>
          <ac:spMkLst>
            <pc:docMk/>
            <pc:sldMk cId="1911629913" sldId="2147468796"/>
            <ac:spMk id="40" creationId="{135ED95A-6036-49B2-9465-4CF243013C3D}"/>
          </ac:spMkLst>
        </pc:spChg>
        <pc:spChg chg="add del mod">
          <ac:chgData name="Hiram Fleitas" userId="e10fcc43-9abd-4aad-af2d-b6bb7d9e18eb" providerId="ADAL" clId="{AD547821-B5F8-40FA-A3DF-B2A703962C7B}" dt="2022-02-19T20:00:43.222" v="74527" actId="478"/>
          <ac:spMkLst>
            <pc:docMk/>
            <pc:sldMk cId="1911629913" sldId="2147468796"/>
            <ac:spMk id="46" creationId="{908C6BDD-BC7C-4A5F-A594-C66EE9A0EFBC}"/>
          </ac:spMkLst>
        </pc:spChg>
        <pc:spChg chg="add del">
          <ac:chgData name="Hiram Fleitas" userId="e10fcc43-9abd-4aad-af2d-b6bb7d9e18eb" providerId="ADAL" clId="{AD547821-B5F8-40FA-A3DF-B2A703962C7B}" dt="2022-02-19T20:11:16.171" v="74565"/>
          <ac:spMkLst>
            <pc:docMk/>
            <pc:sldMk cId="1911629913" sldId="2147468796"/>
            <ac:spMk id="54" creationId="{FCD747B1-9695-425E-A47E-A3B3DD077F14}"/>
          </ac:spMkLst>
        </pc:spChg>
        <pc:spChg chg="add del mod">
          <ac:chgData name="Hiram Fleitas" userId="e10fcc43-9abd-4aad-af2d-b6bb7d9e18eb" providerId="ADAL" clId="{AD547821-B5F8-40FA-A3DF-B2A703962C7B}" dt="2022-02-19T20:00:43.222" v="74527" actId="478"/>
          <ac:spMkLst>
            <pc:docMk/>
            <pc:sldMk cId="1911629913" sldId="2147468796"/>
            <ac:spMk id="56" creationId="{BF593B21-00E6-4AF7-818E-54BF0E8C9804}"/>
          </ac:spMkLst>
        </pc:spChg>
        <pc:spChg chg="add del mod ord topLvl">
          <ac:chgData name="Hiram Fleitas" userId="e10fcc43-9abd-4aad-af2d-b6bb7d9e18eb" providerId="ADAL" clId="{AD547821-B5F8-40FA-A3DF-B2A703962C7B}" dt="2022-02-19T20:19:53.740" v="74757" actId="478"/>
          <ac:spMkLst>
            <pc:docMk/>
            <pc:sldMk cId="1911629913" sldId="2147468796"/>
            <ac:spMk id="57" creationId="{EEC56F86-0286-4330-A9DD-0346CA735140}"/>
          </ac:spMkLst>
        </pc:spChg>
        <pc:spChg chg="add del mod ord topLvl">
          <ac:chgData name="Hiram Fleitas" userId="e10fcc43-9abd-4aad-af2d-b6bb7d9e18eb" providerId="ADAL" clId="{AD547821-B5F8-40FA-A3DF-B2A703962C7B}" dt="2022-02-19T20:19:50.618" v="74756" actId="478"/>
          <ac:spMkLst>
            <pc:docMk/>
            <pc:sldMk cId="1911629913" sldId="2147468796"/>
            <ac:spMk id="58" creationId="{A4983B0A-7D8C-40B8-8E5F-0235FE86FEB8}"/>
          </ac:spMkLst>
        </pc:spChg>
        <pc:spChg chg="add mod">
          <ac:chgData name="Hiram Fleitas" userId="e10fcc43-9abd-4aad-af2d-b6bb7d9e18eb" providerId="ADAL" clId="{AD547821-B5F8-40FA-A3DF-B2A703962C7B}" dt="2022-02-19T21:09:25.586" v="75143" actId="1076"/>
          <ac:spMkLst>
            <pc:docMk/>
            <pc:sldMk cId="1911629913" sldId="2147468796"/>
            <ac:spMk id="62" creationId="{CA672575-CB0E-40A3-9443-C388545CFEB1}"/>
          </ac:spMkLst>
        </pc:spChg>
        <pc:spChg chg="add del mod">
          <ac:chgData name="Hiram Fleitas" userId="e10fcc43-9abd-4aad-af2d-b6bb7d9e18eb" providerId="ADAL" clId="{AD547821-B5F8-40FA-A3DF-B2A703962C7B}" dt="2022-02-19T20:18:05.514" v="74710" actId="478"/>
          <ac:spMkLst>
            <pc:docMk/>
            <pc:sldMk cId="1911629913" sldId="2147468796"/>
            <ac:spMk id="67" creationId="{FEBD0A88-B62E-4046-BE1A-944399263B16}"/>
          </ac:spMkLst>
        </pc:spChg>
        <pc:spChg chg="add del mod">
          <ac:chgData name="Hiram Fleitas" userId="e10fcc43-9abd-4aad-af2d-b6bb7d9e18eb" providerId="ADAL" clId="{AD547821-B5F8-40FA-A3DF-B2A703962C7B}" dt="2022-02-19T20:22:45.464" v="74808" actId="478"/>
          <ac:spMkLst>
            <pc:docMk/>
            <pc:sldMk cId="1911629913" sldId="2147468796"/>
            <ac:spMk id="71" creationId="{29701FB5-4CBA-4491-B2B4-29621388BD0C}"/>
          </ac:spMkLst>
        </pc:spChg>
        <pc:spChg chg="add mod">
          <ac:chgData name="Hiram Fleitas" userId="e10fcc43-9abd-4aad-af2d-b6bb7d9e18eb" providerId="ADAL" clId="{AD547821-B5F8-40FA-A3DF-B2A703962C7B}" dt="2022-02-19T21:39:59.390" v="75454" actId="12788"/>
          <ac:spMkLst>
            <pc:docMk/>
            <pc:sldMk cId="1911629913" sldId="2147468796"/>
            <ac:spMk id="72" creationId="{B6A04B7B-8A9D-4D61-9006-8587B95C48A1}"/>
          </ac:spMkLst>
        </pc:spChg>
        <pc:spChg chg="add mod">
          <ac:chgData name="Hiram Fleitas" userId="e10fcc43-9abd-4aad-af2d-b6bb7d9e18eb" providerId="ADAL" clId="{AD547821-B5F8-40FA-A3DF-B2A703962C7B}" dt="2022-02-19T21:39:30.511" v="75449" actId="14100"/>
          <ac:spMkLst>
            <pc:docMk/>
            <pc:sldMk cId="1911629913" sldId="2147468796"/>
            <ac:spMk id="85" creationId="{EBD5628A-51A2-4619-817A-A96CDC793C84}"/>
          </ac:spMkLst>
        </pc:spChg>
        <pc:spChg chg="add mod">
          <ac:chgData name="Hiram Fleitas" userId="e10fcc43-9abd-4aad-af2d-b6bb7d9e18eb" providerId="ADAL" clId="{AD547821-B5F8-40FA-A3DF-B2A703962C7B}" dt="2022-02-19T21:40:56.918" v="75462" actId="1076"/>
          <ac:spMkLst>
            <pc:docMk/>
            <pc:sldMk cId="1911629913" sldId="2147468796"/>
            <ac:spMk id="93" creationId="{372BAA9A-6A58-46E9-9C72-0CC3EC5B74E0}"/>
          </ac:spMkLst>
        </pc:spChg>
        <pc:spChg chg="add del mod ord">
          <ac:chgData name="Hiram Fleitas" userId="e10fcc43-9abd-4aad-af2d-b6bb7d9e18eb" providerId="ADAL" clId="{AD547821-B5F8-40FA-A3DF-B2A703962C7B}" dt="2022-02-19T20:50:14.808" v="75083" actId="478"/>
          <ac:spMkLst>
            <pc:docMk/>
            <pc:sldMk cId="1911629913" sldId="2147468796"/>
            <ac:spMk id="102" creationId="{8677DF84-902E-46F5-BB4E-3C1F98CAFCB0}"/>
          </ac:spMkLst>
        </pc:spChg>
        <pc:spChg chg="add del mod">
          <ac:chgData name="Hiram Fleitas" userId="e10fcc43-9abd-4aad-af2d-b6bb7d9e18eb" providerId="ADAL" clId="{AD547821-B5F8-40FA-A3DF-B2A703962C7B}" dt="2022-02-19T20:48:37.269" v="75059" actId="478"/>
          <ac:spMkLst>
            <pc:docMk/>
            <pc:sldMk cId="1911629913" sldId="2147468796"/>
            <ac:spMk id="103" creationId="{24454BBE-78A3-480C-A66C-21950DA4E7FC}"/>
          </ac:spMkLst>
        </pc:spChg>
        <pc:spChg chg="add del mod">
          <ac:chgData name="Hiram Fleitas" userId="e10fcc43-9abd-4aad-af2d-b6bb7d9e18eb" providerId="ADAL" clId="{AD547821-B5F8-40FA-A3DF-B2A703962C7B}" dt="2022-02-19T20:48:54.230" v="75063" actId="11529"/>
          <ac:spMkLst>
            <pc:docMk/>
            <pc:sldMk cId="1911629913" sldId="2147468796"/>
            <ac:spMk id="104" creationId="{02BDE0F9-95D5-4DBA-B641-FA1AE30E4A47}"/>
          </ac:spMkLst>
        </pc:spChg>
        <pc:spChg chg="add del">
          <ac:chgData name="Hiram Fleitas" userId="e10fcc43-9abd-4aad-af2d-b6bb7d9e18eb" providerId="ADAL" clId="{AD547821-B5F8-40FA-A3DF-B2A703962C7B}" dt="2022-02-19T20:38:35.597" v="75011" actId="22"/>
          <ac:spMkLst>
            <pc:docMk/>
            <pc:sldMk cId="1911629913" sldId="2147468796"/>
            <ac:spMk id="105" creationId="{FA6877C9-8699-4C45-AC4F-86AAAE588F16}"/>
          </ac:spMkLst>
        </pc:spChg>
        <pc:spChg chg="add del mod">
          <ac:chgData name="Hiram Fleitas" userId="e10fcc43-9abd-4aad-af2d-b6bb7d9e18eb" providerId="ADAL" clId="{AD547821-B5F8-40FA-A3DF-B2A703962C7B}" dt="2022-02-19T20:49:50.630" v="75076" actId="478"/>
          <ac:spMkLst>
            <pc:docMk/>
            <pc:sldMk cId="1911629913" sldId="2147468796"/>
            <ac:spMk id="106" creationId="{03448E16-7AE6-4BE0-A0D9-C1F8AAFA6C69}"/>
          </ac:spMkLst>
        </pc:spChg>
        <pc:spChg chg="add del">
          <ac:chgData name="Hiram Fleitas" userId="e10fcc43-9abd-4aad-af2d-b6bb7d9e18eb" providerId="ADAL" clId="{AD547821-B5F8-40FA-A3DF-B2A703962C7B}" dt="2022-02-19T20:42:21.306" v="75013" actId="22"/>
          <ac:spMkLst>
            <pc:docMk/>
            <pc:sldMk cId="1911629913" sldId="2147468796"/>
            <ac:spMk id="107" creationId="{812618E5-E508-4C39-8F10-FCA7256C13CC}"/>
          </ac:spMkLst>
        </pc:spChg>
        <pc:spChg chg="add del mod">
          <ac:chgData name="Hiram Fleitas" userId="e10fcc43-9abd-4aad-af2d-b6bb7d9e18eb" providerId="ADAL" clId="{AD547821-B5F8-40FA-A3DF-B2A703962C7B}" dt="2022-02-19T20:50:10.911" v="75081" actId="478"/>
          <ac:spMkLst>
            <pc:docMk/>
            <pc:sldMk cId="1911629913" sldId="2147468796"/>
            <ac:spMk id="108" creationId="{A0301A03-2CE0-4CA6-A8E3-AEF7F29C8C6B}"/>
          </ac:spMkLst>
        </pc:spChg>
        <pc:spChg chg="add mod">
          <ac:chgData name="Hiram Fleitas" userId="e10fcc43-9abd-4aad-af2d-b6bb7d9e18eb" providerId="ADAL" clId="{AD547821-B5F8-40FA-A3DF-B2A703962C7B}" dt="2022-02-19T21:40:15.946" v="75457" actId="1076"/>
          <ac:spMkLst>
            <pc:docMk/>
            <pc:sldMk cId="1911629913" sldId="2147468796"/>
            <ac:spMk id="109" creationId="{F118B42C-B09C-4DC4-9894-4D74E14AA482}"/>
          </ac:spMkLst>
        </pc:spChg>
        <pc:spChg chg="add del ord">
          <ac:chgData name="Hiram Fleitas" userId="e10fcc43-9abd-4aad-af2d-b6bb7d9e18eb" providerId="ADAL" clId="{AD547821-B5F8-40FA-A3DF-B2A703962C7B}" dt="2022-02-19T21:09:29.261" v="75144" actId="478"/>
          <ac:spMkLst>
            <pc:docMk/>
            <pc:sldMk cId="1911629913" sldId="2147468796"/>
            <ac:spMk id="110" creationId="{8E73056F-E887-49EF-8E7D-1FA776124F87}"/>
          </ac:spMkLst>
        </pc:spChg>
        <pc:spChg chg="add del">
          <ac:chgData name="Hiram Fleitas" userId="e10fcc43-9abd-4aad-af2d-b6bb7d9e18eb" providerId="ADAL" clId="{AD547821-B5F8-40FA-A3DF-B2A703962C7B}" dt="2022-02-19T21:13:55.799" v="75149"/>
          <ac:spMkLst>
            <pc:docMk/>
            <pc:sldMk cId="1911629913" sldId="2147468796"/>
            <ac:spMk id="114" creationId="{B0F5D157-0EE3-4AA2-9DDA-62B62A8D70AE}"/>
          </ac:spMkLst>
        </pc:spChg>
        <pc:spChg chg="add mod">
          <ac:chgData name="Hiram Fleitas" userId="e10fcc43-9abd-4aad-af2d-b6bb7d9e18eb" providerId="ADAL" clId="{AD547821-B5F8-40FA-A3DF-B2A703962C7B}" dt="2022-02-19T21:39:30.511" v="75449" actId="14100"/>
          <ac:spMkLst>
            <pc:docMk/>
            <pc:sldMk cId="1911629913" sldId="2147468796"/>
            <ac:spMk id="124" creationId="{47CD3FA9-7896-4D32-8558-0BEFB30CF519}"/>
          </ac:spMkLst>
        </pc:spChg>
        <pc:spChg chg="add mod">
          <ac:chgData name="Hiram Fleitas" userId="e10fcc43-9abd-4aad-af2d-b6bb7d9e18eb" providerId="ADAL" clId="{AD547821-B5F8-40FA-A3DF-B2A703962C7B}" dt="2022-02-19T21:44:46.950" v="75510" actId="1076"/>
          <ac:spMkLst>
            <pc:docMk/>
            <pc:sldMk cId="1911629913" sldId="2147468796"/>
            <ac:spMk id="125" creationId="{892073DC-503D-44E8-AF91-723E16E9404C}"/>
          </ac:spMkLst>
        </pc:spChg>
        <pc:spChg chg="add del mod">
          <ac:chgData name="Hiram Fleitas" userId="e10fcc43-9abd-4aad-af2d-b6bb7d9e18eb" providerId="ADAL" clId="{AD547821-B5F8-40FA-A3DF-B2A703962C7B}" dt="2022-02-19T21:42:08.235" v="75486" actId="478"/>
          <ac:spMkLst>
            <pc:docMk/>
            <pc:sldMk cId="1911629913" sldId="2147468796"/>
            <ac:spMk id="135" creationId="{368E5F80-E28D-4FCA-85FD-C3EA1B85C23B}"/>
          </ac:spMkLst>
        </pc:spChg>
        <pc:spChg chg="add mod">
          <ac:chgData name="Hiram Fleitas" userId="e10fcc43-9abd-4aad-af2d-b6bb7d9e18eb" providerId="ADAL" clId="{AD547821-B5F8-40FA-A3DF-B2A703962C7B}" dt="2022-02-19T21:46:43.393" v="75578" actId="1076"/>
          <ac:spMkLst>
            <pc:docMk/>
            <pc:sldMk cId="1911629913" sldId="2147468796"/>
            <ac:spMk id="137" creationId="{16025DC6-D1DF-4FC8-8E96-D0AD937B3ABD}"/>
          </ac:spMkLst>
        </pc:spChg>
        <pc:spChg chg="add del mod">
          <ac:chgData name="Hiram Fleitas" userId="e10fcc43-9abd-4aad-af2d-b6bb7d9e18eb" providerId="ADAL" clId="{AD547821-B5F8-40FA-A3DF-B2A703962C7B}" dt="2022-02-19T21:36:44.226" v="75421" actId="478"/>
          <ac:spMkLst>
            <pc:docMk/>
            <pc:sldMk cId="1911629913" sldId="2147468796"/>
            <ac:spMk id="138" creationId="{B2BC362A-C269-45CF-910E-DCE52ED50D96}"/>
          </ac:spMkLst>
        </pc:spChg>
        <pc:spChg chg="add del mod">
          <ac:chgData name="Hiram Fleitas" userId="e10fcc43-9abd-4aad-af2d-b6bb7d9e18eb" providerId="ADAL" clId="{AD547821-B5F8-40FA-A3DF-B2A703962C7B}" dt="2022-02-19T21:41:26.501" v="75466" actId="478"/>
          <ac:spMkLst>
            <pc:docMk/>
            <pc:sldMk cId="1911629913" sldId="2147468796"/>
            <ac:spMk id="140" creationId="{5AF3C733-3EA6-4142-BE37-742B3F34D39E}"/>
          </ac:spMkLst>
        </pc:spChg>
        <pc:spChg chg="add mod">
          <ac:chgData name="Hiram Fleitas" userId="e10fcc43-9abd-4aad-af2d-b6bb7d9e18eb" providerId="ADAL" clId="{AD547821-B5F8-40FA-A3DF-B2A703962C7B}" dt="2022-02-19T21:42:03.657" v="75485" actId="14100"/>
          <ac:spMkLst>
            <pc:docMk/>
            <pc:sldMk cId="1911629913" sldId="2147468796"/>
            <ac:spMk id="141" creationId="{8E120214-9763-4556-8C0D-467981A04408}"/>
          </ac:spMkLst>
        </pc:spChg>
        <pc:spChg chg="add mod">
          <ac:chgData name="Hiram Fleitas" userId="e10fcc43-9abd-4aad-af2d-b6bb7d9e18eb" providerId="ADAL" clId="{AD547821-B5F8-40FA-A3DF-B2A703962C7B}" dt="2022-02-19T21:46:31.100" v="75577" actId="1076"/>
          <ac:spMkLst>
            <pc:docMk/>
            <pc:sldMk cId="1911629913" sldId="2147468796"/>
            <ac:spMk id="143" creationId="{5CC4AE5A-76BB-4592-ABFA-ADB51D84CDE2}"/>
          </ac:spMkLst>
        </pc:spChg>
        <pc:spChg chg="add del mod">
          <ac:chgData name="Hiram Fleitas" userId="e10fcc43-9abd-4aad-af2d-b6bb7d9e18eb" providerId="ADAL" clId="{AD547821-B5F8-40FA-A3DF-B2A703962C7B}" dt="2022-02-19T21:44:27.045" v="75507" actId="478"/>
          <ac:spMkLst>
            <pc:docMk/>
            <pc:sldMk cId="1911629913" sldId="2147468796"/>
            <ac:spMk id="145" creationId="{27952BC7-F851-4856-B91B-40C3D244D0D7}"/>
          </ac:spMkLst>
        </pc:spChg>
        <pc:spChg chg="add del mod">
          <ac:chgData name="Hiram Fleitas" userId="e10fcc43-9abd-4aad-af2d-b6bb7d9e18eb" providerId="ADAL" clId="{AD547821-B5F8-40FA-A3DF-B2A703962C7B}" dt="2022-02-19T21:31:59.932" v="75379"/>
          <ac:spMkLst>
            <pc:docMk/>
            <pc:sldMk cId="1911629913" sldId="2147468796"/>
            <ac:spMk id="146" creationId="{80119C68-D667-4018-8164-CD5E9964EDCD}"/>
          </ac:spMkLst>
        </pc:spChg>
        <pc:spChg chg="add del mod">
          <ac:chgData name="Hiram Fleitas" userId="e10fcc43-9abd-4aad-af2d-b6bb7d9e18eb" providerId="ADAL" clId="{AD547821-B5F8-40FA-A3DF-B2A703962C7B}" dt="2022-02-19T21:30:52.053" v="75359"/>
          <ac:spMkLst>
            <pc:docMk/>
            <pc:sldMk cId="1911629913" sldId="2147468796"/>
            <ac:spMk id="147" creationId="{68E4EA2E-7D33-4DC9-A21B-E1532A93DABD}"/>
          </ac:spMkLst>
        </pc:spChg>
        <pc:spChg chg="add mod">
          <ac:chgData name="Hiram Fleitas" userId="e10fcc43-9abd-4aad-af2d-b6bb7d9e18eb" providerId="ADAL" clId="{AD547821-B5F8-40FA-A3DF-B2A703962C7B}" dt="2022-02-19T21:46:31.100" v="75577" actId="1076"/>
          <ac:spMkLst>
            <pc:docMk/>
            <pc:sldMk cId="1911629913" sldId="2147468796"/>
            <ac:spMk id="149" creationId="{C79B57F6-9E9C-479F-8E2D-E43FC38AD1B3}"/>
          </ac:spMkLst>
        </pc:spChg>
        <pc:spChg chg="add mod">
          <ac:chgData name="Hiram Fleitas" userId="e10fcc43-9abd-4aad-af2d-b6bb7d9e18eb" providerId="ADAL" clId="{AD547821-B5F8-40FA-A3DF-B2A703962C7B}" dt="2022-02-19T21:45:34.954" v="75543" actId="20577"/>
          <ac:spMkLst>
            <pc:docMk/>
            <pc:sldMk cId="1911629913" sldId="2147468796"/>
            <ac:spMk id="151" creationId="{1CE6BDB2-AD2D-4B69-89D8-ED21CDF77E71}"/>
          </ac:spMkLst>
        </pc:spChg>
        <pc:grpChg chg="add del mod">
          <ac:chgData name="Hiram Fleitas" userId="e10fcc43-9abd-4aad-af2d-b6bb7d9e18eb" providerId="ADAL" clId="{AD547821-B5F8-40FA-A3DF-B2A703962C7B}" dt="2022-02-19T20:00:43.222" v="74527" actId="478"/>
          <ac:grpSpMkLst>
            <pc:docMk/>
            <pc:sldMk cId="1911629913" sldId="2147468796"/>
            <ac:grpSpMk id="3" creationId="{E2CA1855-9A38-4D65-B0F6-CD26E8474014}"/>
          </ac:grpSpMkLst>
        </pc:grpChg>
        <pc:grpChg chg="mod">
          <ac:chgData name="Hiram Fleitas" userId="e10fcc43-9abd-4aad-af2d-b6bb7d9e18eb" providerId="ADAL" clId="{AD547821-B5F8-40FA-A3DF-B2A703962C7B}" dt="2022-02-19T19:39:56.550" v="74377"/>
          <ac:grpSpMkLst>
            <pc:docMk/>
            <pc:sldMk cId="1911629913" sldId="2147468796"/>
            <ac:grpSpMk id="4" creationId="{10666A1A-4B55-4B41-BA37-147CF3537CCC}"/>
          </ac:grpSpMkLst>
        </pc:grpChg>
        <pc:grpChg chg="mod">
          <ac:chgData name="Hiram Fleitas" userId="e10fcc43-9abd-4aad-af2d-b6bb7d9e18eb" providerId="ADAL" clId="{AD547821-B5F8-40FA-A3DF-B2A703962C7B}" dt="2022-02-19T19:39:56.550" v="74377"/>
          <ac:grpSpMkLst>
            <pc:docMk/>
            <pc:sldMk cId="1911629913" sldId="2147468796"/>
            <ac:grpSpMk id="5" creationId="{AC4FC5B3-53BE-4C4C-992E-4057870E6F71}"/>
          </ac:grpSpMkLst>
        </pc:grpChg>
        <pc:grpChg chg="mod">
          <ac:chgData name="Hiram Fleitas" userId="e10fcc43-9abd-4aad-af2d-b6bb7d9e18eb" providerId="ADAL" clId="{AD547821-B5F8-40FA-A3DF-B2A703962C7B}" dt="2022-02-19T19:39:56.550" v="74377"/>
          <ac:grpSpMkLst>
            <pc:docMk/>
            <pc:sldMk cId="1911629913" sldId="2147468796"/>
            <ac:grpSpMk id="6" creationId="{12E17C93-8D2A-4367-BA29-286239E0B36E}"/>
          </ac:grpSpMkLst>
        </pc:grpChg>
        <pc:grpChg chg="mod">
          <ac:chgData name="Hiram Fleitas" userId="e10fcc43-9abd-4aad-af2d-b6bb7d9e18eb" providerId="ADAL" clId="{AD547821-B5F8-40FA-A3DF-B2A703962C7B}" dt="2022-02-19T19:39:56.550" v="74377"/>
          <ac:grpSpMkLst>
            <pc:docMk/>
            <pc:sldMk cId="1911629913" sldId="2147468796"/>
            <ac:grpSpMk id="7" creationId="{E8AE153C-554C-42C6-945E-3968FB6F51DF}"/>
          </ac:grpSpMkLst>
        </pc:grpChg>
        <pc:grpChg chg="mod">
          <ac:chgData name="Hiram Fleitas" userId="e10fcc43-9abd-4aad-af2d-b6bb7d9e18eb" providerId="ADAL" clId="{AD547821-B5F8-40FA-A3DF-B2A703962C7B}" dt="2022-02-19T19:39:56.550" v="74377"/>
          <ac:grpSpMkLst>
            <pc:docMk/>
            <pc:sldMk cId="1911629913" sldId="2147468796"/>
            <ac:grpSpMk id="14" creationId="{1EDC520C-7A19-4CBF-B003-DCB52FEC6505}"/>
          </ac:grpSpMkLst>
        </pc:grpChg>
        <pc:grpChg chg="mod">
          <ac:chgData name="Hiram Fleitas" userId="e10fcc43-9abd-4aad-af2d-b6bb7d9e18eb" providerId="ADAL" clId="{AD547821-B5F8-40FA-A3DF-B2A703962C7B}" dt="2022-02-19T19:39:56.550" v="74377"/>
          <ac:grpSpMkLst>
            <pc:docMk/>
            <pc:sldMk cId="1911629913" sldId="2147468796"/>
            <ac:grpSpMk id="15" creationId="{92D6C945-CC0D-4311-823E-3E18CE69FFFE}"/>
          </ac:grpSpMkLst>
        </pc:grpChg>
        <pc:grpChg chg="add del mod">
          <ac:chgData name="Hiram Fleitas" userId="e10fcc43-9abd-4aad-af2d-b6bb7d9e18eb" providerId="ADAL" clId="{AD547821-B5F8-40FA-A3DF-B2A703962C7B}" dt="2022-02-19T20:00:43.222" v="74527" actId="478"/>
          <ac:grpSpMkLst>
            <pc:docMk/>
            <pc:sldMk cId="1911629913" sldId="2147468796"/>
            <ac:grpSpMk id="26" creationId="{D004A018-8CB8-4130-9928-255ED7F25F22}"/>
          </ac:grpSpMkLst>
        </pc:grpChg>
        <pc:grpChg chg="add del mod">
          <ac:chgData name="Hiram Fleitas" userId="e10fcc43-9abd-4aad-af2d-b6bb7d9e18eb" providerId="ADAL" clId="{AD547821-B5F8-40FA-A3DF-B2A703962C7B}" dt="2022-02-19T20:00:43.222" v="74527" actId="478"/>
          <ac:grpSpMkLst>
            <pc:docMk/>
            <pc:sldMk cId="1911629913" sldId="2147468796"/>
            <ac:grpSpMk id="32" creationId="{84491594-E7FE-41AA-BA14-DAD2646FC571}"/>
          </ac:grpSpMkLst>
        </pc:grpChg>
        <pc:grpChg chg="add del mod">
          <ac:chgData name="Hiram Fleitas" userId="e10fcc43-9abd-4aad-af2d-b6bb7d9e18eb" providerId="ADAL" clId="{AD547821-B5F8-40FA-A3DF-B2A703962C7B}" dt="2022-02-19T20:15:55.240" v="74654" actId="165"/>
          <ac:grpSpMkLst>
            <pc:docMk/>
            <pc:sldMk cId="1911629913" sldId="2147468796"/>
            <ac:grpSpMk id="59" creationId="{DB3A9B1B-9E0C-400F-97F2-C761C350AA66}"/>
          </ac:grpSpMkLst>
        </pc:grpChg>
        <pc:grpChg chg="add del">
          <ac:chgData name="Hiram Fleitas" userId="e10fcc43-9abd-4aad-af2d-b6bb7d9e18eb" providerId="ADAL" clId="{AD547821-B5F8-40FA-A3DF-B2A703962C7B}" dt="2022-02-19T20:19:53.740" v="74757" actId="478"/>
          <ac:grpSpMkLst>
            <pc:docMk/>
            <pc:sldMk cId="1911629913" sldId="2147468796"/>
            <ac:grpSpMk id="60" creationId="{94977FEE-53D6-4C01-8C19-0FC39A742E22}"/>
          </ac:grpSpMkLst>
        </pc:grpChg>
        <pc:grpChg chg="add mod">
          <ac:chgData name="Hiram Fleitas" userId="e10fcc43-9abd-4aad-af2d-b6bb7d9e18eb" providerId="ADAL" clId="{AD547821-B5F8-40FA-A3DF-B2A703962C7B}" dt="2022-02-19T21:41:11.398" v="75464" actId="1076"/>
          <ac:grpSpMkLst>
            <pc:docMk/>
            <pc:sldMk cId="1911629913" sldId="2147468796"/>
            <ac:grpSpMk id="123" creationId="{42D34653-70DA-4A34-9764-3E6155A47262}"/>
          </ac:grpSpMkLst>
        </pc:grpChg>
        <pc:picChg chg="add del mod">
          <ac:chgData name="Hiram Fleitas" userId="e10fcc43-9abd-4aad-af2d-b6bb7d9e18eb" providerId="ADAL" clId="{AD547821-B5F8-40FA-A3DF-B2A703962C7B}" dt="2022-02-19T20:00:43.222" v="74527" actId="478"/>
          <ac:picMkLst>
            <pc:docMk/>
            <pc:sldMk cId="1911629913" sldId="2147468796"/>
            <ac:picMk id="22" creationId="{29D580DF-18B1-42E4-90C0-39EA8FC52A99}"/>
          </ac:picMkLst>
        </pc:picChg>
        <pc:picChg chg="add del mod">
          <ac:chgData name="Hiram Fleitas" userId="e10fcc43-9abd-4aad-af2d-b6bb7d9e18eb" providerId="ADAL" clId="{AD547821-B5F8-40FA-A3DF-B2A703962C7B}" dt="2022-02-19T20:00:43.222" v="74527" actId="478"/>
          <ac:picMkLst>
            <pc:docMk/>
            <pc:sldMk cId="1911629913" sldId="2147468796"/>
            <ac:picMk id="45" creationId="{527FF6D8-B38F-4920-9EC1-E95A5EC32EEF}"/>
          </ac:picMkLst>
        </pc:picChg>
        <pc:picChg chg="add mod">
          <ac:chgData name="Hiram Fleitas" userId="e10fcc43-9abd-4aad-af2d-b6bb7d9e18eb" providerId="ADAL" clId="{AD547821-B5F8-40FA-A3DF-B2A703962C7B}" dt="2022-02-19T21:40:09.283" v="75456" actId="12788"/>
          <ac:picMkLst>
            <pc:docMk/>
            <pc:sldMk cId="1911629913" sldId="2147468796"/>
            <ac:picMk id="51" creationId="{B8BB189C-EFAC-428D-80C7-882E9164F3A5}"/>
          </ac:picMkLst>
        </pc:picChg>
        <pc:picChg chg="add del mod modCrop">
          <ac:chgData name="Hiram Fleitas" userId="e10fcc43-9abd-4aad-af2d-b6bb7d9e18eb" providerId="ADAL" clId="{AD547821-B5F8-40FA-A3DF-B2A703962C7B}" dt="2022-02-19T20:06:15.602" v="74560" actId="478"/>
          <ac:picMkLst>
            <pc:docMk/>
            <pc:sldMk cId="1911629913" sldId="2147468796"/>
            <ac:picMk id="53" creationId="{5740FC7F-0863-48FB-87C9-EA06D4551596}"/>
          </ac:picMkLst>
        </pc:picChg>
        <pc:picChg chg="add mod ord topLvl">
          <ac:chgData name="Hiram Fleitas" userId="e10fcc43-9abd-4aad-af2d-b6bb7d9e18eb" providerId="ADAL" clId="{AD547821-B5F8-40FA-A3DF-B2A703962C7B}" dt="2022-02-19T20:21:01.061" v="74797" actId="1076"/>
          <ac:picMkLst>
            <pc:docMk/>
            <pc:sldMk cId="1911629913" sldId="2147468796"/>
            <ac:picMk id="55" creationId="{2311162A-545B-43B1-BB94-08E53C06CD4A}"/>
          </ac:picMkLst>
        </pc:picChg>
        <pc:picChg chg="add del mod">
          <ac:chgData name="Hiram Fleitas" userId="e10fcc43-9abd-4aad-af2d-b6bb7d9e18eb" providerId="ADAL" clId="{AD547821-B5F8-40FA-A3DF-B2A703962C7B}" dt="2022-02-19T20:31:48.048" v="74917" actId="478"/>
          <ac:picMkLst>
            <pc:docMk/>
            <pc:sldMk cId="1911629913" sldId="2147468796"/>
            <ac:picMk id="77" creationId="{F36DE8FA-C7B0-43C5-A9FC-2BFA90ECEFA0}"/>
          </ac:picMkLst>
        </pc:picChg>
        <pc:picChg chg="add mod">
          <ac:chgData name="Hiram Fleitas" userId="e10fcc43-9abd-4aad-af2d-b6bb7d9e18eb" providerId="ADAL" clId="{AD547821-B5F8-40FA-A3DF-B2A703962C7B}" dt="2022-02-19T21:40:48.606" v="75461" actId="12788"/>
          <ac:picMkLst>
            <pc:docMk/>
            <pc:sldMk cId="1911629913" sldId="2147468796"/>
            <ac:picMk id="89" creationId="{4195C993-107A-4968-901B-DA24A12F1103}"/>
          </ac:picMkLst>
        </pc:picChg>
        <pc:picChg chg="add del mod">
          <ac:chgData name="Hiram Fleitas" userId="e10fcc43-9abd-4aad-af2d-b6bb7d9e18eb" providerId="ADAL" clId="{AD547821-B5F8-40FA-A3DF-B2A703962C7B}" dt="2022-02-19T20:31:28.990" v="74915"/>
          <ac:picMkLst>
            <pc:docMk/>
            <pc:sldMk cId="1911629913" sldId="2147468796"/>
            <ac:picMk id="92" creationId="{A9C50C7C-E1C7-4935-A6AE-3A098C055968}"/>
          </ac:picMkLst>
        </pc:picChg>
        <pc:picChg chg="add del mod modCrop">
          <ac:chgData name="Hiram Fleitas" userId="e10fcc43-9abd-4aad-af2d-b6bb7d9e18eb" providerId="ADAL" clId="{AD547821-B5F8-40FA-A3DF-B2A703962C7B}" dt="2022-02-19T20:37:51.596" v="75009" actId="478"/>
          <ac:picMkLst>
            <pc:docMk/>
            <pc:sldMk cId="1911629913" sldId="2147468796"/>
            <ac:picMk id="96" creationId="{9EBA9E2A-1E80-41EC-BDD7-5483AA124A4E}"/>
          </ac:picMkLst>
        </pc:picChg>
        <pc:picChg chg="add del mod modCrop">
          <ac:chgData name="Hiram Fleitas" userId="e10fcc43-9abd-4aad-af2d-b6bb7d9e18eb" providerId="ADAL" clId="{AD547821-B5F8-40FA-A3DF-B2A703962C7B}" dt="2022-02-19T20:50:12.979" v="75082" actId="478"/>
          <ac:picMkLst>
            <pc:docMk/>
            <pc:sldMk cId="1911629913" sldId="2147468796"/>
            <ac:picMk id="101" creationId="{7AB1C7D3-0504-454E-B9FA-62582C9EAC4C}"/>
          </ac:picMkLst>
        </pc:picChg>
        <pc:picChg chg="add del mod">
          <ac:chgData name="Hiram Fleitas" userId="e10fcc43-9abd-4aad-af2d-b6bb7d9e18eb" providerId="ADAL" clId="{AD547821-B5F8-40FA-A3DF-B2A703962C7B}" dt="2022-02-19T21:13:38.114" v="75147" actId="478"/>
          <ac:picMkLst>
            <pc:docMk/>
            <pc:sldMk cId="1911629913" sldId="2147468796"/>
            <ac:picMk id="113" creationId="{C43DFDF4-8FD7-4F12-95DB-1B4612EF0FB8}"/>
          </ac:picMkLst>
        </pc:picChg>
        <pc:picChg chg="add del mod">
          <ac:chgData name="Hiram Fleitas" userId="e10fcc43-9abd-4aad-af2d-b6bb7d9e18eb" providerId="ADAL" clId="{AD547821-B5F8-40FA-A3DF-B2A703962C7B}" dt="2022-02-19T21:14:02.343" v="75152" actId="478"/>
          <ac:picMkLst>
            <pc:docMk/>
            <pc:sldMk cId="1911629913" sldId="2147468796"/>
            <ac:picMk id="115" creationId="{49E96A83-6E3B-42B4-841D-F441CCBF683A}"/>
          </ac:picMkLst>
        </pc:picChg>
        <pc:picChg chg="add del mod">
          <ac:chgData name="Hiram Fleitas" userId="e10fcc43-9abd-4aad-af2d-b6bb7d9e18eb" providerId="ADAL" clId="{AD547821-B5F8-40FA-A3DF-B2A703962C7B}" dt="2022-02-19T21:14:49.856" v="75155" actId="478"/>
          <ac:picMkLst>
            <pc:docMk/>
            <pc:sldMk cId="1911629913" sldId="2147468796"/>
            <ac:picMk id="118" creationId="{8F5548D4-ACDC-4B0D-BEFA-5513C04B44A3}"/>
          </ac:picMkLst>
        </pc:picChg>
        <pc:picChg chg="add mod modCrop">
          <ac:chgData name="Hiram Fleitas" userId="e10fcc43-9abd-4aad-af2d-b6bb7d9e18eb" providerId="ADAL" clId="{AD547821-B5F8-40FA-A3DF-B2A703962C7B}" dt="2022-02-19T21:20:48.389" v="75184" actId="14100"/>
          <ac:picMkLst>
            <pc:docMk/>
            <pc:sldMk cId="1911629913" sldId="2147468796"/>
            <ac:picMk id="121" creationId="{E55091DC-8EA3-41A3-ADE5-988001C0FF64}"/>
          </ac:picMkLst>
        </pc:picChg>
        <pc:picChg chg="add mod ord">
          <ac:chgData name="Hiram Fleitas" userId="e10fcc43-9abd-4aad-af2d-b6bb7d9e18eb" providerId="ADAL" clId="{AD547821-B5F8-40FA-A3DF-B2A703962C7B}" dt="2022-02-19T21:20:12.669" v="75181" actId="167"/>
          <ac:picMkLst>
            <pc:docMk/>
            <pc:sldMk cId="1911629913" sldId="2147468796"/>
            <ac:picMk id="122" creationId="{CD6E3599-1F56-45CF-96B1-ACCB3702567E}"/>
          </ac:picMkLst>
        </pc:picChg>
        <pc:picChg chg="add mod">
          <ac:chgData name="Hiram Fleitas" userId="e10fcc43-9abd-4aad-af2d-b6bb7d9e18eb" providerId="ADAL" clId="{AD547821-B5F8-40FA-A3DF-B2A703962C7B}" dt="2022-02-19T21:46:56.507" v="75620" actId="962"/>
          <ac:picMkLst>
            <pc:docMk/>
            <pc:sldMk cId="1911629913" sldId="2147468796"/>
            <ac:picMk id="127" creationId="{2F55FEFE-5117-4B41-A502-0F45D580DF7C}"/>
          </ac:picMkLst>
        </pc:picChg>
        <pc:picChg chg="add del mod">
          <ac:chgData name="Hiram Fleitas" userId="e10fcc43-9abd-4aad-af2d-b6bb7d9e18eb" providerId="ADAL" clId="{AD547821-B5F8-40FA-A3DF-B2A703962C7B}" dt="2022-02-19T21:26:48.156" v="75295" actId="478"/>
          <ac:picMkLst>
            <pc:docMk/>
            <pc:sldMk cId="1911629913" sldId="2147468796"/>
            <ac:picMk id="130" creationId="{6831EF4F-C268-4ADC-9602-698CEA7E1904}"/>
          </ac:picMkLst>
        </pc:picChg>
        <pc:picChg chg="add mod">
          <ac:chgData name="Hiram Fleitas" userId="e10fcc43-9abd-4aad-af2d-b6bb7d9e18eb" providerId="ADAL" clId="{AD547821-B5F8-40FA-A3DF-B2A703962C7B}" dt="2022-02-19T21:47:06.088" v="75666" actId="962"/>
          <ac:picMkLst>
            <pc:docMk/>
            <pc:sldMk cId="1911629913" sldId="2147468796"/>
            <ac:picMk id="133" creationId="{46BC0A4D-3643-4FA7-92E9-85FF91C00E95}"/>
          </ac:picMkLst>
        </pc:picChg>
        <pc:picChg chg="add mod">
          <ac:chgData name="Hiram Fleitas" userId="e10fcc43-9abd-4aad-af2d-b6bb7d9e18eb" providerId="ADAL" clId="{AD547821-B5F8-40FA-A3DF-B2A703962C7B}" dt="2022-02-19T21:38:31.512" v="75428" actId="1076"/>
          <ac:picMkLst>
            <pc:docMk/>
            <pc:sldMk cId="1911629913" sldId="2147468796"/>
            <ac:picMk id="139" creationId="{0AA471F8-0640-4A41-906B-E96FD9CB7B2C}"/>
          </ac:picMkLst>
        </pc:picChg>
        <pc:picChg chg="add mod">
          <ac:chgData name="Hiram Fleitas" userId="e10fcc43-9abd-4aad-af2d-b6bb7d9e18eb" providerId="ADAL" clId="{AD547821-B5F8-40FA-A3DF-B2A703962C7B}" dt="2022-02-19T21:35:59.588" v="75415" actId="1076"/>
          <ac:picMkLst>
            <pc:docMk/>
            <pc:sldMk cId="1911629913" sldId="2147468796"/>
            <ac:picMk id="2050" creationId="{37CC136E-CA6B-43AA-9EC5-166BAFA0BAEF}"/>
          </ac:picMkLst>
        </pc:picChg>
        <pc:picChg chg="add mod">
          <ac:chgData name="Hiram Fleitas" userId="e10fcc43-9abd-4aad-af2d-b6bb7d9e18eb" providerId="ADAL" clId="{AD547821-B5F8-40FA-A3DF-B2A703962C7B}" dt="2022-02-19T21:35:59.588" v="75415" actId="1076"/>
          <ac:picMkLst>
            <pc:docMk/>
            <pc:sldMk cId="1911629913" sldId="2147468796"/>
            <ac:picMk id="2052" creationId="{B763C20A-F45C-4520-AC46-8304F7E8BAEB}"/>
          </ac:picMkLst>
        </pc:picChg>
        <pc:picChg chg="add del mod">
          <ac:chgData name="Hiram Fleitas" userId="e10fcc43-9abd-4aad-af2d-b6bb7d9e18eb" providerId="ADAL" clId="{AD547821-B5F8-40FA-A3DF-B2A703962C7B}" dt="2022-02-19T19:49:46.315" v="74385" actId="478"/>
          <ac:picMkLst>
            <pc:docMk/>
            <pc:sldMk cId="1911629913" sldId="2147468796"/>
            <ac:picMk id="2054" creationId="{A302E245-E440-44CD-8740-61BD00E2C235}"/>
          </ac:picMkLst>
        </pc:picChg>
        <pc:picChg chg="add del mod">
          <ac:chgData name="Hiram Fleitas" userId="e10fcc43-9abd-4aad-af2d-b6bb7d9e18eb" providerId="ADAL" clId="{AD547821-B5F8-40FA-A3DF-B2A703962C7B}" dt="2022-02-19T19:50:15.611" v="74388" actId="478"/>
          <ac:picMkLst>
            <pc:docMk/>
            <pc:sldMk cId="1911629913" sldId="2147468796"/>
            <ac:picMk id="2056" creationId="{7C504D5B-A740-4D39-A1DD-A8348A2C7405}"/>
          </ac:picMkLst>
        </pc:picChg>
        <pc:picChg chg="add del mod">
          <ac:chgData name="Hiram Fleitas" userId="e10fcc43-9abd-4aad-af2d-b6bb7d9e18eb" providerId="ADAL" clId="{AD547821-B5F8-40FA-A3DF-B2A703962C7B}" dt="2022-02-19T19:50:54.395" v="74392" actId="478"/>
          <ac:picMkLst>
            <pc:docMk/>
            <pc:sldMk cId="1911629913" sldId="2147468796"/>
            <ac:picMk id="2058" creationId="{B89D4C93-236D-4311-892B-CEAC4B2212CF}"/>
          </ac:picMkLst>
        </pc:picChg>
        <pc:picChg chg="add mod">
          <ac:chgData name="Hiram Fleitas" userId="e10fcc43-9abd-4aad-af2d-b6bb7d9e18eb" providerId="ADAL" clId="{AD547821-B5F8-40FA-A3DF-B2A703962C7B}" dt="2022-02-19T21:35:59.588" v="75415" actId="1076"/>
          <ac:picMkLst>
            <pc:docMk/>
            <pc:sldMk cId="1911629913" sldId="2147468796"/>
            <ac:picMk id="2060" creationId="{FBF57DE7-8AD1-4373-977D-E7E3C2A93202}"/>
          </ac:picMkLst>
        </pc:picChg>
        <pc:picChg chg="add mod">
          <ac:chgData name="Hiram Fleitas" userId="e10fcc43-9abd-4aad-af2d-b6bb7d9e18eb" providerId="ADAL" clId="{AD547821-B5F8-40FA-A3DF-B2A703962C7B}" dt="2022-02-19T21:41:04.117" v="75463" actId="1076"/>
          <ac:picMkLst>
            <pc:docMk/>
            <pc:sldMk cId="1911629913" sldId="2147468796"/>
            <ac:picMk id="2064" creationId="{0548FA12-E3A1-4498-AD69-FAD48BF90852}"/>
          </ac:picMkLst>
        </pc:picChg>
        <pc:cxnChg chg="mod">
          <ac:chgData name="Hiram Fleitas" userId="e10fcc43-9abd-4aad-af2d-b6bb7d9e18eb" providerId="ADAL" clId="{AD547821-B5F8-40FA-A3DF-B2A703962C7B}" dt="2022-02-19T19:39:56.550" v="74377"/>
          <ac:cxnSpMkLst>
            <pc:docMk/>
            <pc:sldMk cId="1911629913" sldId="2147468796"/>
            <ac:cxnSpMk id="27" creationId="{EC03965A-D50A-4387-9805-89265D6E1D5D}"/>
          </ac:cxnSpMkLst>
        </pc:cxnChg>
        <pc:cxnChg chg="mod">
          <ac:chgData name="Hiram Fleitas" userId="e10fcc43-9abd-4aad-af2d-b6bb7d9e18eb" providerId="ADAL" clId="{AD547821-B5F8-40FA-A3DF-B2A703962C7B}" dt="2022-02-19T19:39:56.550" v="74377"/>
          <ac:cxnSpMkLst>
            <pc:docMk/>
            <pc:sldMk cId="1911629913" sldId="2147468796"/>
            <ac:cxnSpMk id="28" creationId="{E35FF842-1149-49AA-9019-7C1DD48A66DF}"/>
          </ac:cxnSpMkLst>
        </pc:cxnChg>
        <pc:cxnChg chg="add del mod">
          <ac:chgData name="Hiram Fleitas" userId="e10fcc43-9abd-4aad-af2d-b6bb7d9e18eb" providerId="ADAL" clId="{AD547821-B5F8-40FA-A3DF-B2A703962C7B}" dt="2022-02-19T20:00:43.222" v="74527" actId="478"/>
          <ac:cxnSpMkLst>
            <pc:docMk/>
            <pc:sldMk cId="1911629913" sldId="2147468796"/>
            <ac:cxnSpMk id="30" creationId="{7D0B6A03-9154-4CFB-9D8F-757CC2A0A10D}"/>
          </ac:cxnSpMkLst>
        </pc:cxnChg>
        <pc:cxnChg chg="add del mod">
          <ac:chgData name="Hiram Fleitas" userId="e10fcc43-9abd-4aad-af2d-b6bb7d9e18eb" providerId="ADAL" clId="{AD547821-B5F8-40FA-A3DF-B2A703962C7B}" dt="2022-02-19T20:00:43.222" v="74527" actId="478"/>
          <ac:cxnSpMkLst>
            <pc:docMk/>
            <pc:sldMk cId="1911629913" sldId="2147468796"/>
            <ac:cxnSpMk id="41" creationId="{F166F7A5-9C7B-4EF2-A215-65317AEF8D99}"/>
          </ac:cxnSpMkLst>
        </pc:cxnChg>
        <pc:cxnChg chg="add del mod">
          <ac:chgData name="Hiram Fleitas" userId="e10fcc43-9abd-4aad-af2d-b6bb7d9e18eb" providerId="ADAL" clId="{AD547821-B5F8-40FA-A3DF-B2A703962C7B}" dt="2022-02-19T20:00:43.222" v="74527" actId="478"/>
          <ac:cxnSpMkLst>
            <pc:docMk/>
            <pc:sldMk cId="1911629913" sldId="2147468796"/>
            <ac:cxnSpMk id="42" creationId="{418EB25F-1C3D-4EEA-8362-2D0DDC05B8E6}"/>
          </ac:cxnSpMkLst>
        </pc:cxnChg>
        <pc:cxnChg chg="add del mod">
          <ac:chgData name="Hiram Fleitas" userId="e10fcc43-9abd-4aad-af2d-b6bb7d9e18eb" providerId="ADAL" clId="{AD547821-B5F8-40FA-A3DF-B2A703962C7B}" dt="2022-02-19T20:00:43.222" v="74527" actId="478"/>
          <ac:cxnSpMkLst>
            <pc:docMk/>
            <pc:sldMk cId="1911629913" sldId="2147468796"/>
            <ac:cxnSpMk id="43" creationId="{6F64BA2C-3D2D-443F-965D-BC0C0058BC7A}"/>
          </ac:cxnSpMkLst>
        </pc:cxnChg>
        <pc:cxnChg chg="add del mod">
          <ac:chgData name="Hiram Fleitas" userId="e10fcc43-9abd-4aad-af2d-b6bb7d9e18eb" providerId="ADAL" clId="{AD547821-B5F8-40FA-A3DF-B2A703962C7B}" dt="2022-02-19T20:00:43.222" v="74527" actId="478"/>
          <ac:cxnSpMkLst>
            <pc:docMk/>
            <pc:sldMk cId="1911629913" sldId="2147468796"/>
            <ac:cxnSpMk id="44" creationId="{0C064E60-E120-4798-A749-F599A45F0467}"/>
          </ac:cxnSpMkLst>
        </pc:cxnChg>
        <pc:cxnChg chg="add del mod">
          <ac:chgData name="Hiram Fleitas" userId="e10fcc43-9abd-4aad-af2d-b6bb7d9e18eb" providerId="ADAL" clId="{AD547821-B5F8-40FA-A3DF-B2A703962C7B}" dt="2022-02-19T20:00:43.222" v="74527" actId="478"/>
          <ac:cxnSpMkLst>
            <pc:docMk/>
            <pc:sldMk cId="1911629913" sldId="2147468796"/>
            <ac:cxnSpMk id="47" creationId="{49C1F59E-8198-46C1-8BB2-D912B8B95B5C}"/>
          </ac:cxnSpMkLst>
        </pc:cxnChg>
        <pc:cxnChg chg="add del mod">
          <ac:chgData name="Hiram Fleitas" userId="e10fcc43-9abd-4aad-af2d-b6bb7d9e18eb" providerId="ADAL" clId="{AD547821-B5F8-40FA-A3DF-B2A703962C7B}" dt="2022-02-19T20:00:43.222" v="74527" actId="478"/>
          <ac:cxnSpMkLst>
            <pc:docMk/>
            <pc:sldMk cId="1911629913" sldId="2147468796"/>
            <ac:cxnSpMk id="48" creationId="{1FA7FD08-5381-4569-8835-1EFAFFA2D174}"/>
          </ac:cxnSpMkLst>
        </pc:cxnChg>
        <pc:cxnChg chg="add del mod">
          <ac:chgData name="Hiram Fleitas" userId="e10fcc43-9abd-4aad-af2d-b6bb7d9e18eb" providerId="ADAL" clId="{AD547821-B5F8-40FA-A3DF-B2A703962C7B}" dt="2022-02-19T20:00:43.222" v="74527" actId="478"/>
          <ac:cxnSpMkLst>
            <pc:docMk/>
            <pc:sldMk cId="1911629913" sldId="2147468796"/>
            <ac:cxnSpMk id="49" creationId="{4592E856-5CC2-42A7-8035-699924C51844}"/>
          </ac:cxnSpMkLst>
        </pc:cxnChg>
        <pc:cxnChg chg="add del mod">
          <ac:chgData name="Hiram Fleitas" userId="e10fcc43-9abd-4aad-af2d-b6bb7d9e18eb" providerId="ADAL" clId="{AD547821-B5F8-40FA-A3DF-B2A703962C7B}" dt="2022-02-19T20:28:37.765" v="74896" actId="478"/>
          <ac:cxnSpMkLst>
            <pc:docMk/>
            <pc:sldMk cId="1911629913" sldId="2147468796"/>
            <ac:cxnSpMk id="65" creationId="{91F8E535-2D66-440D-A3E9-04D3B8E7B589}"/>
          </ac:cxnSpMkLst>
        </pc:cxnChg>
        <pc:cxnChg chg="add del mod">
          <ac:chgData name="Hiram Fleitas" userId="e10fcc43-9abd-4aad-af2d-b6bb7d9e18eb" providerId="ADAL" clId="{AD547821-B5F8-40FA-A3DF-B2A703962C7B}" dt="2022-02-19T20:30:01.817" v="74907" actId="478"/>
          <ac:cxnSpMkLst>
            <pc:docMk/>
            <pc:sldMk cId="1911629913" sldId="2147468796"/>
            <ac:cxnSpMk id="66" creationId="{2F41D6B6-584E-4C34-9F67-8B241AF6B42D}"/>
          </ac:cxnSpMkLst>
        </pc:cxnChg>
        <pc:cxnChg chg="add del mod">
          <ac:chgData name="Hiram Fleitas" userId="e10fcc43-9abd-4aad-af2d-b6bb7d9e18eb" providerId="ADAL" clId="{AD547821-B5F8-40FA-A3DF-B2A703962C7B}" dt="2022-02-19T20:28:34.583" v="74895" actId="478"/>
          <ac:cxnSpMkLst>
            <pc:docMk/>
            <pc:sldMk cId="1911629913" sldId="2147468796"/>
            <ac:cxnSpMk id="70" creationId="{975D8B06-8686-4D1F-B383-143861596DBC}"/>
          </ac:cxnSpMkLst>
        </pc:cxnChg>
        <pc:cxnChg chg="add del mod">
          <ac:chgData name="Hiram Fleitas" userId="e10fcc43-9abd-4aad-af2d-b6bb7d9e18eb" providerId="ADAL" clId="{AD547821-B5F8-40FA-A3DF-B2A703962C7B}" dt="2022-02-19T20:34:27.387" v="75000" actId="478"/>
          <ac:cxnSpMkLst>
            <pc:docMk/>
            <pc:sldMk cId="1911629913" sldId="2147468796"/>
            <ac:cxnSpMk id="80" creationId="{102262E5-7ED4-4F4D-AFFE-04741B7DC2FB}"/>
          </ac:cxnSpMkLst>
        </pc:cxnChg>
        <pc:cxnChg chg="add del mod">
          <ac:chgData name="Hiram Fleitas" userId="e10fcc43-9abd-4aad-af2d-b6bb7d9e18eb" providerId="ADAL" clId="{AD547821-B5F8-40FA-A3DF-B2A703962C7B}" dt="2022-02-19T20:34:24.985" v="74999" actId="478"/>
          <ac:cxnSpMkLst>
            <pc:docMk/>
            <pc:sldMk cId="1911629913" sldId="2147468796"/>
            <ac:cxnSpMk id="81" creationId="{018A459E-7ED5-47C6-B559-1ED4DB62B2CF}"/>
          </ac:cxnSpMkLst>
        </pc:cxnChg>
        <pc:cxnChg chg="add mod">
          <ac:chgData name="Hiram Fleitas" userId="e10fcc43-9abd-4aad-af2d-b6bb7d9e18eb" providerId="ADAL" clId="{AD547821-B5F8-40FA-A3DF-B2A703962C7B}" dt="2022-02-19T21:36:07.676" v="75416" actId="1076"/>
          <ac:cxnSpMkLst>
            <pc:docMk/>
            <pc:sldMk cId="1911629913" sldId="2147468796"/>
            <ac:cxnSpMk id="82" creationId="{0F0E3D3D-5672-41A2-B23F-9955270529D1}"/>
          </ac:cxnSpMkLst>
        </pc:cxnChg>
        <pc:cxnChg chg="add del mod">
          <ac:chgData name="Hiram Fleitas" userId="e10fcc43-9abd-4aad-af2d-b6bb7d9e18eb" providerId="ADAL" clId="{AD547821-B5F8-40FA-A3DF-B2A703962C7B}" dt="2022-02-19T21:28:03.724" v="75317" actId="478"/>
          <ac:cxnSpMkLst>
            <pc:docMk/>
            <pc:sldMk cId="1911629913" sldId="2147468796"/>
            <ac:cxnSpMk id="136" creationId="{33400541-40FC-481D-A78A-E64BDAB1C50B}"/>
          </ac:cxnSpMkLst>
        </pc:cxnChg>
      </pc:sldChg>
      <pc:sldChg chg="add del">
        <pc:chgData name="Hiram Fleitas" userId="e10fcc43-9abd-4aad-af2d-b6bb7d9e18eb" providerId="ADAL" clId="{AD547821-B5F8-40FA-A3DF-B2A703962C7B}" dt="2022-02-18T06:18:14.377" v="73347"/>
        <pc:sldMkLst>
          <pc:docMk/>
          <pc:sldMk cId="2067299681" sldId="2147468796"/>
        </pc:sldMkLst>
      </pc:sldChg>
      <pc:sldChg chg="del">
        <pc:chgData name="Hiram Fleitas" userId="e10fcc43-9abd-4aad-af2d-b6bb7d9e18eb" providerId="ADAL" clId="{AD547821-B5F8-40FA-A3DF-B2A703962C7B}" dt="2022-02-18T06:18:53.796" v="73348"/>
        <pc:sldMkLst>
          <pc:docMk/>
          <pc:sldMk cId="3897239683" sldId="2147468796"/>
        </pc:sldMkLst>
      </pc:sldChg>
      <pc:sldChg chg="addSp delSp modSp add del mod">
        <pc:chgData name="Hiram Fleitas" userId="e10fcc43-9abd-4aad-af2d-b6bb7d9e18eb" providerId="ADAL" clId="{AD547821-B5F8-40FA-A3DF-B2A703962C7B}" dt="2022-02-19T19:39:52.346" v="74376" actId="2696"/>
        <pc:sldMkLst>
          <pc:docMk/>
          <pc:sldMk cId="2060480797" sldId="2147468797"/>
        </pc:sldMkLst>
        <pc:spChg chg="del">
          <ac:chgData name="Hiram Fleitas" userId="e10fcc43-9abd-4aad-af2d-b6bb7d9e18eb" providerId="ADAL" clId="{AD547821-B5F8-40FA-A3DF-B2A703962C7B}" dt="2022-02-19T19:39:48.924" v="74375" actId="478"/>
          <ac:spMkLst>
            <pc:docMk/>
            <pc:sldMk cId="2060480797" sldId="2147468797"/>
            <ac:spMk id="2" creationId="{3481DD1B-3380-4ECB-9EF0-E662641FAA38}"/>
          </ac:spMkLst>
        </pc:spChg>
        <pc:spChg chg="del mod">
          <ac:chgData name="Hiram Fleitas" userId="e10fcc43-9abd-4aad-af2d-b6bb7d9e18eb" providerId="ADAL" clId="{AD547821-B5F8-40FA-A3DF-B2A703962C7B}" dt="2022-02-19T19:39:46.099" v="74374" actId="21"/>
          <ac:spMkLst>
            <pc:docMk/>
            <pc:sldMk cId="2060480797" sldId="2147468797"/>
            <ac:spMk id="6" creationId="{07C2480A-0FC5-EA47-8262-4EEB8C309D8B}"/>
          </ac:spMkLst>
        </pc:spChg>
        <pc:spChg chg="add del">
          <ac:chgData name="Hiram Fleitas" userId="e10fcc43-9abd-4aad-af2d-b6bb7d9e18eb" providerId="ADAL" clId="{AD547821-B5F8-40FA-A3DF-B2A703962C7B}" dt="2022-02-19T19:36:44.308" v="74352"/>
          <ac:spMkLst>
            <pc:docMk/>
            <pc:sldMk cId="2060480797" sldId="2147468797"/>
            <ac:spMk id="8" creationId="{4DF30821-90D4-4EAC-B2CC-CEE579D41824}"/>
          </ac:spMkLst>
        </pc:spChg>
        <pc:spChg chg="del">
          <ac:chgData name="Hiram Fleitas" userId="e10fcc43-9abd-4aad-af2d-b6bb7d9e18eb" providerId="ADAL" clId="{AD547821-B5F8-40FA-A3DF-B2A703962C7B}" dt="2022-02-19T19:31:27.992" v="74306" actId="478"/>
          <ac:spMkLst>
            <pc:docMk/>
            <pc:sldMk cId="2060480797" sldId="2147468797"/>
            <ac:spMk id="9" creationId="{117D0C0F-175F-224A-9246-E45177546A73}"/>
          </ac:spMkLst>
        </pc:spChg>
        <pc:spChg chg="add mod">
          <ac:chgData name="Hiram Fleitas" userId="e10fcc43-9abd-4aad-af2d-b6bb7d9e18eb" providerId="ADAL" clId="{AD547821-B5F8-40FA-A3DF-B2A703962C7B}" dt="2022-02-19T19:39:48.924" v="74375" actId="478"/>
          <ac:spMkLst>
            <pc:docMk/>
            <pc:sldMk cId="2060480797" sldId="2147468797"/>
            <ac:spMk id="15" creationId="{E37039C5-5303-4A58-9920-DE44696C020D}"/>
          </ac:spMkLst>
        </pc:spChg>
        <pc:spChg chg="del mod">
          <ac:chgData name="Hiram Fleitas" userId="e10fcc43-9abd-4aad-af2d-b6bb7d9e18eb" providerId="ADAL" clId="{AD547821-B5F8-40FA-A3DF-B2A703962C7B}" dt="2022-02-19T19:39:46.099" v="74374" actId="21"/>
          <ac:spMkLst>
            <pc:docMk/>
            <pc:sldMk cId="2060480797" sldId="2147468797"/>
            <ac:spMk id="59" creationId="{55854A76-9289-4A0F-AA34-E02BAA762012}"/>
          </ac:spMkLst>
        </pc:spChg>
        <pc:spChg chg="del mod">
          <ac:chgData name="Hiram Fleitas" userId="e10fcc43-9abd-4aad-af2d-b6bb7d9e18eb" providerId="ADAL" clId="{AD547821-B5F8-40FA-A3DF-B2A703962C7B}" dt="2022-02-19T19:39:46.099" v="74374" actId="21"/>
          <ac:spMkLst>
            <pc:docMk/>
            <pc:sldMk cId="2060480797" sldId="2147468797"/>
            <ac:spMk id="60" creationId="{B435818A-E7ED-2E43-A633-C8908B002FA1}"/>
          </ac:spMkLst>
        </pc:spChg>
        <pc:spChg chg="del mod">
          <ac:chgData name="Hiram Fleitas" userId="e10fcc43-9abd-4aad-af2d-b6bb7d9e18eb" providerId="ADAL" clId="{AD547821-B5F8-40FA-A3DF-B2A703962C7B}" dt="2022-02-19T19:39:46.099" v="74374" actId="21"/>
          <ac:spMkLst>
            <pc:docMk/>
            <pc:sldMk cId="2060480797" sldId="2147468797"/>
            <ac:spMk id="61" creationId="{9C6E07F3-A86B-5840-A634-1E7FE81F6218}"/>
          </ac:spMkLst>
        </pc:spChg>
        <pc:spChg chg="del mod">
          <ac:chgData name="Hiram Fleitas" userId="e10fcc43-9abd-4aad-af2d-b6bb7d9e18eb" providerId="ADAL" clId="{AD547821-B5F8-40FA-A3DF-B2A703962C7B}" dt="2022-02-19T19:39:46.099" v="74374" actId="21"/>
          <ac:spMkLst>
            <pc:docMk/>
            <pc:sldMk cId="2060480797" sldId="2147468797"/>
            <ac:spMk id="64" creationId="{7C772274-4F91-E44F-A7AE-F66C4F2510D9}"/>
          </ac:spMkLst>
        </pc:spChg>
        <pc:spChg chg="del">
          <ac:chgData name="Hiram Fleitas" userId="e10fcc43-9abd-4aad-af2d-b6bb7d9e18eb" providerId="ADAL" clId="{AD547821-B5F8-40FA-A3DF-B2A703962C7B}" dt="2022-02-19T19:31:32.842" v="74307" actId="478"/>
          <ac:spMkLst>
            <pc:docMk/>
            <pc:sldMk cId="2060480797" sldId="2147468797"/>
            <ac:spMk id="65" creationId="{2B7A66CC-6AC2-794D-81D9-41991F4F1011}"/>
          </ac:spMkLst>
        </pc:spChg>
        <pc:spChg chg="del">
          <ac:chgData name="Hiram Fleitas" userId="e10fcc43-9abd-4aad-af2d-b6bb7d9e18eb" providerId="ADAL" clId="{AD547821-B5F8-40FA-A3DF-B2A703962C7B}" dt="2022-02-19T19:31:32.842" v="74307" actId="478"/>
          <ac:spMkLst>
            <pc:docMk/>
            <pc:sldMk cId="2060480797" sldId="2147468797"/>
            <ac:spMk id="68" creationId="{1D850EEC-3170-CE49-B47E-EE1A48C424E0}"/>
          </ac:spMkLst>
        </pc:spChg>
        <pc:spChg chg="del mod">
          <ac:chgData name="Hiram Fleitas" userId="e10fcc43-9abd-4aad-af2d-b6bb7d9e18eb" providerId="ADAL" clId="{AD547821-B5F8-40FA-A3DF-B2A703962C7B}" dt="2022-02-19T19:35:57.970" v="74341" actId="478"/>
          <ac:spMkLst>
            <pc:docMk/>
            <pc:sldMk cId="2060480797" sldId="2147468797"/>
            <ac:spMk id="70" creationId="{B42AAD9F-9D14-BD41-9EC0-C7D056860279}"/>
          </ac:spMkLst>
        </pc:spChg>
        <pc:spChg chg="del mod">
          <ac:chgData name="Hiram Fleitas" userId="e10fcc43-9abd-4aad-af2d-b6bb7d9e18eb" providerId="ADAL" clId="{AD547821-B5F8-40FA-A3DF-B2A703962C7B}" dt="2022-02-19T19:39:13.432" v="74365" actId="478"/>
          <ac:spMkLst>
            <pc:docMk/>
            <pc:sldMk cId="2060480797" sldId="2147468797"/>
            <ac:spMk id="71" creationId="{B7A580E3-14A0-F14F-A047-FE2060B9EB1E}"/>
          </ac:spMkLst>
        </pc:spChg>
        <pc:spChg chg="add del">
          <ac:chgData name="Hiram Fleitas" userId="e10fcc43-9abd-4aad-af2d-b6bb7d9e18eb" providerId="ADAL" clId="{AD547821-B5F8-40FA-A3DF-B2A703962C7B}" dt="2022-02-19T19:39:24.546" v="74369" actId="478"/>
          <ac:spMkLst>
            <pc:docMk/>
            <pc:sldMk cId="2060480797" sldId="2147468797"/>
            <ac:spMk id="74" creationId="{3D33201A-3637-467A-848B-CE899EB05467}"/>
          </ac:spMkLst>
        </pc:spChg>
        <pc:spChg chg="add del mod">
          <ac:chgData name="Hiram Fleitas" userId="e10fcc43-9abd-4aad-af2d-b6bb7d9e18eb" providerId="ADAL" clId="{AD547821-B5F8-40FA-A3DF-B2A703962C7B}" dt="2022-02-19T19:37:30.083" v="74358" actId="478"/>
          <ac:spMkLst>
            <pc:docMk/>
            <pc:sldMk cId="2060480797" sldId="2147468797"/>
            <ac:spMk id="77" creationId="{B7303604-42E0-4044-AF87-1235A951EEDF}"/>
          </ac:spMkLst>
        </pc:spChg>
        <pc:spChg chg="del">
          <ac:chgData name="Hiram Fleitas" userId="e10fcc43-9abd-4aad-af2d-b6bb7d9e18eb" providerId="ADAL" clId="{AD547821-B5F8-40FA-A3DF-B2A703962C7B}" dt="2022-02-19T19:35:47.311" v="74337" actId="478"/>
          <ac:spMkLst>
            <pc:docMk/>
            <pc:sldMk cId="2060480797" sldId="2147468797"/>
            <ac:spMk id="78" creationId="{56E9E12D-C6C2-4849-9739-23517FDBCC19}"/>
          </ac:spMkLst>
        </pc:spChg>
        <pc:spChg chg="del">
          <ac:chgData name="Hiram Fleitas" userId="e10fcc43-9abd-4aad-af2d-b6bb7d9e18eb" providerId="ADAL" clId="{AD547821-B5F8-40FA-A3DF-B2A703962C7B}" dt="2022-02-19T19:31:19.216" v="74305" actId="478"/>
          <ac:spMkLst>
            <pc:docMk/>
            <pc:sldMk cId="2060480797" sldId="2147468797"/>
            <ac:spMk id="81" creationId="{CCD1B9FB-B1FC-4746-938A-F51A07AB7A31}"/>
          </ac:spMkLst>
        </pc:spChg>
        <pc:spChg chg="del">
          <ac:chgData name="Hiram Fleitas" userId="e10fcc43-9abd-4aad-af2d-b6bb7d9e18eb" providerId="ADAL" clId="{AD547821-B5F8-40FA-A3DF-B2A703962C7B}" dt="2022-02-19T19:31:19.216" v="74305" actId="478"/>
          <ac:spMkLst>
            <pc:docMk/>
            <pc:sldMk cId="2060480797" sldId="2147468797"/>
            <ac:spMk id="82" creationId="{8F0B7BFE-41B6-4D6E-AC85-119DF43CBAFB}"/>
          </ac:spMkLst>
        </pc:spChg>
        <pc:spChg chg="del">
          <ac:chgData name="Hiram Fleitas" userId="e10fcc43-9abd-4aad-af2d-b6bb7d9e18eb" providerId="ADAL" clId="{AD547821-B5F8-40FA-A3DF-B2A703962C7B}" dt="2022-02-19T19:31:19.216" v="74305" actId="478"/>
          <ac:spMkLst>
            <pc:docMk/>
            <pc:sldMk cId="2060480797" sldId="2147468797"/>
            <ac:spMk id="83" creationId="{80085786-5750-40D9-902C-1EB3BA31E551}"/>
          </ac:spMkLst>
        </pc:spChg>
        <pc:spChg chg="del">
          <ac:chgData name="Hiram Fleitas" userId="e10fcc43-9abd-4aad-af2d-b6bb7d9e18eb" providerId="ADAL" clId="{AD547821-B5F8-40FA-A3DF-B2A703962C7B}" dt="2022-02-19T19:31:19.216" v="74305" actId="478"/>
          <ac:spMkLst>
            <pc:docMk/>
            <pc:sldMk cId="2060480797" sldId="2147468797"/>
            <ac:spMk id="84" creationId="{99E05501-367A-49AB-98F0-E9E8D9F32B8B}"/>
          </ac:spMkLst>
        </pc:spChg>
        <pc:spChg chg="del">
          <ac:chgData name="Hiram Fleitas" userId="e10fcc43-9abd-4aad-af2d-b6bb7d9e18eb" providerId="ADAL" clId="{AD547821-B5F8-40FA-A3DF-B2A703962C7B}" dt="2022-02-19T19:31:19.216" v="74305" actId="478"/>
          <ac:spMkLst>
            <pc:docMk/>
            <pc:sldMk cId="2060480797" sldId="2147468797"/>
            <ac:spMk id="85" creationId="{A738837B-5308-4EAB-B9A6-CCEFA93C5067}"/>
          </ac:spMkLst>
        </pc:spChg>
        <pc:spChg chg="del">
          <ac:chgData name="Hiram Fleitas" userId="e10fcc43-9abd-4aad-af2d-b6bb7d9e18eb" providerId="ADAL" clId="{AD547821-B5F8-40FA-A3DF-B2A703962C7B}" dt="2022-02-19T19:31:19.216" v="74305" actId="478"/>
          <ac:spMkLst>
            <pc:docMk/>
            <pc:sldMk cId="2060480797" sldId="2147468797"/>
            <ac:spMk id="86" creationId="{D2F2AABB-E083-4BC8-8027-0CEC1D63FBBA}"/>
          </ac:spMkLst>
        </pc:spChg>
        <pc:spChg chg="del">
          <ac:chgData name="Hiram Fleitas" userId="e10fcc43-9abd-4aad-af2d-b6bb7d9e18eb" providerId="ADAL" clId="{AD547821-B5F8-40FA-A3DF-B2A703962C7B}" dt="2022-02-19T19:31:19.216" v="74305" actId="478"/>
          <ac:spMkLst>
            <pc:docMk/>
            <pc:sldMk cId="2060480797" sldId="2147468797"/>
            <ac:spMk id="87" creationId="{5503C434-5C92-4E86-80A0-D39F9E082A34}"/>
          </ac:spMkLst>
        </pc:spChg>
        <pc:spChg chg="del">
          <ac:chgData name="Hiram Fleitas" userId="e10fcc43-9abd-4aad-af2d-b6bb7d9e18eb" providerId="ADAL" clId="{AD547821-B5F8-40FA-A3DF-B2A703962C7B}" dt="2022-02-19T19:31:19.216" v="74305" actId="478"/>
          <ac:spMkLst>
            <pc:docMk/>
            <pc:sldMk cId="2060480797" sldId="2147468797"/>
            <ac:spMk id="88" creationId="{8B449496-7F02-4C40-BD5D-82C9A1D3CF77}"/>
          </ac:spMkLst>
        </pc:spChg>
        <pc:spChg chg="del">
          <ac:chgData name="Hiram Fleitas" userId="e10fcc43-9abd-4aad-af2d-b6bb7d9e18eb" providerId="ADAL" clId="{AD547821-B5F8-40FA-A3DF-B2A703962C7B}" dt="2022-02-19T19:31:19.216" v="74305" actId="478"/>
          <ac:spMkLst>
            <pc:docMk/>
            <pc:sldMk cId="2060480797" sldId="2147468797"/>
            <ac:spMk id="89" creationId="{37A5067C-E216-49C7-84D7-2BD7B22B1D00}"/>
          </ac:spMkLst>
        </pc:spChg>
        <pc:spChg chg="del">
          <ac:chgData name="Hiram Fleitas" userId="e10fcc43-9abd-4aad-af2d-b6bb7d9e18eb" providerId="ADAL" clId="{AD547821-B5F8-40FA-A3DF-B2A703962C7B}" dt="2022-02-19T19:31:19.216" v="74305" actId="478"/>
          <ac:spMkLst>
            <pc:docMk/>
            <pc:sldMk cId="2060480797" sldId="2147468797"/>
            <ac:spMk id="91" creationId="{8A2ABE83-E723-471E-838F-9D5E1A955893}"/>
          </ac:spMkLst>
        </pc:spChg>
        <pc:spChg chg="del">
          <ac:chgData name="Hiram Fleitas" userId="e10fcc43-9abd-4aad-af2d-b6bb7d9e18eb" providerId="ADAL" clId="{AD547821-B5F8-40FA-A3DF-B2A703962C7B}" dt="2022-02-19T19:31:19.216" v="74305" actId="478"/>
          <ac:spMkLst>
            <pc:docMk/>
            <pc:sldMk cId="2060480797" sldId="2147468797"/>
            <ac:spMk id="92" creationId="{2E58B199-09DB-4CC6-99AA-A8D9925B76EE}"/>
          </ac:spMkLst>
        </pc:spChg>
        <pc:spChg chg="del mod">
          <ac:chgData name="Hiram Fleitas" userId="e10fcc43-9abd-4aad-af2d-b6bb7d9e18eb" providerId="ADAL" clId="{AD547821-B5F8-40FA-A3DF-B2A703962C7B}" dt="2022-02-19T19:39:46.099" v="74374" actId="21"/>
          <ac:spMkLst>
            <pc:docMk/>
            <pc:sldMk cId="2060480797" sldId="2147468797"/>
            <ac:spMk id="93" creationId="{C70B140D-1DBB-49BF-A8FA-20794F67F7EC}"/>
          </ac:spMkLst>
        </pc:spChg>
        <pc:spChg chg="mod">
          <ac:chgData name="Hiram Fleitas" userId="e10fcc43-9abd-4aad-af2d-b6bb7d9e18eb" providerId="ADAL" clId="{AD547821-B5F8-40FA-A3DF-B2A703962C7B}" dt="2022-02-19T19:39:05.084" v="74364" actId="20577"/>
          <ac:spMkLst>
            <pc:docMk/>
            <pc:sldMk cId="2060480797" sldId="2147468797"/>
            <ac:spMk id="109" creationId="{4D70B476-6933-4EA2-BD1B-1616204EC77B}"/>
          </ac:spMkLst>
        </pc:spChg>
        <pc:spChg chg="mod">
          <ac:chgData name="Hiram Fleitas" userId="e10fcc43-9abd-4aad-af2d-b6bb7d9e18eb" providerId="ADAL" clId="{AD547821-B5F8-40FA-A3DF-B2A703962C7B}" dt="2022-02-19T19:38:45.451" v="74362" actId="1076"/>
          <ac:spMkLst>
            <pc:docMk/>
            <pc:sldMk cId="2060480797" sldId="2147468797"/>
            <ac:spMk id="113" creationId="{5CC6B457-B7A9-8A44-9B0D-988E4D3408F7}"/>
          </ac:spMkLst>
        </pc:spChg>
        <pc:spChg chg="mod">
          <ac:chgData name="Hiram Fleitas" userId="e10fcc43-9abd-4aad-af2d-b6bb7d9e18eb" providerId="ADAL" clId="{AD547821-B5F8-40FA-A3DF-B2A703962C7B}" dt="2022-02-19T19:38:45.451" v="74362" actId="1076"/>
          <ac:spMkLst>
            <pc:docMk/>
            <pc:sldMk cId="2060480797" sldId="2147468797"/>
            <ac:spMk id="114" creationId="{92F72288-7A1E-A74D-92B9-25550B4A4C0A}"/>
          </ac:spMkLst>
        </pc:spChg>
        <pc:spChg chg="mod">
          <ac:chgData name="Hiram Fleitas" userId="e10fcc43-9abd-4aad-af2d-b6bb7d9e18eb" providerId="ADAL" clId="{AD547821-B5F8-40FA-A3DF-B2A703962C7B}" dt="2022-02-19T19:38:45.451" v="74362" actId="1076"/>
          <ac:spMkLst>
            <pc:docMk/>
            <pc:sldMk cId="2060480797" sldId="2147468797"/>
            <ac:spMk id="115" creationId="{FD0C1831-7EAC-C549-9952-6C16514092F2}"/>
          </ac:spMkLst>
        </pc:spChg>
        <pc:spChg chg="del">
          <ac:chgData name="Hiram Fleitas" userId="e10fcc43-9abd-4aad-af2d-b6bb7d9e18eb" providerId="ADAL" clId="{AD547821-B5F8-40FA-A3DF-B2A703962C7B}" dt="2022-02-19T19:31:37.645" v="74308" actId="478"/>
          <ac:spMkLst>
            <pc:docMk/>
            <pc:sldMk cId="2060480797" sldId="2147468797"/>
            <ac:spMk id="116" creationId="{24F7B14F-DE56-864A-965E-DE18A0C861AD}"/>
          </ac:spMkLst>
        </pc:spChg>
        <pc:spChg chg="del">
          <ac:chgData name="Hiram Fleitas" userId="e10fcc43-9abd-4aad-af2d-b6bb7d9e18eb" providerId="ADAL" clId="{AD547821-B5F8-40FA-A3DF-B2A703962C7B}" dt="2022-02-19T19:31:37.645" v="74308" actId="478"/>
          <ac:spMkLst>
            <pc:docMk/>
            <pc:sldMk cId="2060480797" sldId="2147468797"/>
            <ac:spMk id="117" creationId="{829A4EA8-3D95-174C-A1D8-6180BA99E3C8}"/>
          </ac:spMkLst>
        </pc:spChg>
        <pc:spChg chg="mod">
          <ac:chgData name="Hiram Fleitas" userId="e10fcc43-9abd-4aad-af2d-b6bb7d9e18eb" providerId="ADAL" clId="{AD547821-B5F8-40FA-A3DF-B2A703962C7B}" dt="2022-02-19T19:38:45.451" v="74362" actId="1076"/>
          <ac:spMkLst>
            <pc:docMk/>
            <pc:sldMk cId="2060480797" sldId="2147468797"/>
            <ac:spMk id="118" creationId="{A289CBA3-1668-D941-9246-59AC6197068D}"/>
          </ac:spMkLst>
        </pc:spChg>
        <pc:spChg chg="del mod">
          <ac:chgData name="Hiram Fleitas" userId="e10fcc43-9abd-4aad-af2d-b6bb7d9e18eb" providerId="ADAL" clId="{AD547821-B5F8-40FA-A3DF-B2A703962C7B}" dt="2022-02-19T19:37:36.875" v="74359" actId="478"/>
          <ac:spMkLst>
            <pc:docMk/>
            <pc:sldMk cId="2060480797" sldId="2147468797"/>
            <ac:spMk id="121" creationId="{86C69D43-96CA-BF47-B173-DCE812B940EC}"/>
          </ac:spMkLst>
        </pc:spChg>
        <pc:spChg chg="del">
          <ac:chgData name="Hiram Fleitas" userId="e10fcc43-9abd-4aad-af2d-b6bb7d9e18eb" providerId="ADAL" clId="{AD547821-B5F8-40FA-A3DF-B2A703962C7B}" dt="2022-02-19T19:39:28.663" v="74370" actId="478"/>
          <ac:spMkLst>
            <pc:docMk/>
            <pc:sldMk cId="2060480797" sldId="2147468797"/>
            <ac:spMk id="122" creationId="{11BD18A3-3167-1A43-B905-3A25AFA67A79}"/>
          </ac:spMkLst>
        </pc:spChg>
        <pc:grpChg chg="add mod">
          <ac:chgData name="Hiram Fleitas" userId="e10fcc43-9abd-4aad-af2d-b6bb7d9e18eb" providerId="ADAL" clId="{AD547821-B5F8-40FA-A3DF-B2A703962C7B}" dt="2022-02-19T19:38:45.451" v="74362" actId="1076"/>
          <ac:grpSpMkLst>
            <pc:docMk/>
            <pc:sldMk cId="2060480797" sldId="2147468797"/>
            <ac:grpSpMk id="3" creationId="{4118E03B-B5CA-4209-8BCE-32871DCF56BB}"/>
          </ac:grpSpMkLst>
        </pc:grpChg>
        <pc:grpChg chg="add del mod">
          <ac:chgData name="Hiram Fleitas" userId="e10fcc43-9abd-4aad-af2d-b6bb7d9e18eb" providerId="ADAL" clId="{AD547821-B5F8-40FA-A3DF-B2A703962C7B}" dt="2022-02-19T19:39:17.375" v="74366" actId="478"/>
          <ac:grpSpMkLst>
            <pc:docMk/>
            <pc:sldMk cId="2060480797" sldId="2147468797"/>
            <ac:grpSpMk id="5" creationId="{583285DD-BD8F-4478-BC01-B5971E097A4D}"/>
          </ac:grpSpMkLst>
        </pc:grpChg>
        <pc:grpChg chg="del mod">
          <ac:chgData name="Hiram Fleitas" userId="e10fcc43-9abd-4aad-af2d-b6bb7d9e18eb" providerId="ADAL" clId="{AD547821-B5F8-40FA-A3DF-B2A703962C7B}" dt="2022-02-19T19:39:46.099" v="74374" actId="21"/>
          <ac:grpSpMkLst>
            <pc:docMk/>
            <pc:sldMk cId="2060480797" sldId="2147468797"/>
            <ac:grpSpMk id="7" creationId="{DDB25F54-9B8E-984F-9D70-449567A9345F}"/>
          </ac:grpSpMkLst>
        </pc:grpChg>
        <pc:grpChg chg="del mod">
          <ac:chgData name="Hiram Fleitas" userId="e10fcc43-9abd-4aad-af2d-b6bb7d9e18eb" providerId="ADAL" clId="{AD547821-B5F8-40FA-A3DF-B2A703962C7B}" dt="2022-02-19T19:39:46.099" v="74374" actId="21"/>
          <ac:grpSpMkLst>
            <pc:docMk/>
            <pc:sldMk cId="2060480797" sldId="2147468797"/>
            <ac:grpSpMk id="38" creationId="{CDB1A972-D0DB-F24E-A5CD-E01446AC060D}"/>
          </ac:grpSpMkLst>
        </pc:grpChg>
        <pc:grpChg chg="del mod">
          <ac:chgData name="Hiram Fleitas" userId="e10fcc43-9abd-4aad-af2d-b6bb7d9e18eb" providerId="ADAL" clId="{AD547821-B5F8-40FA-A3DF-B2A703962C7B}" dt="2022-02-19T19:39:46.099" v="74374" actId="21"/>
          <ac:grpSpMkLst>
            <pc:docMk/>
            <pc:sldMk cId="2060480797" sldId="2147468797"/>
            <ac:grpSpMk id="66" creationId="{4F54E395-E06F-4D26-981C-61AD9529DACA}"/>
          </ac:grpSpMkLst>
        </pc:grpChg>
        <pc:picChg chg="del mod">
          <ac:chgData name="Hiram Fleitas" userId="e10fcc43-9abd-4aad-af2d-b6bb7d9e18eb" providerId="ADAL" clId="{AD547821-B5F8-40FA-A3DF-B2A703962C7B}" dt="2022-02-19T19:39:46.099" v="74374" actId="21"/>
          <ac:picMkLst>
            <pc:docMk/>
            <pc:sldMk cId="2060480797" sldId="2147468797"/>
            <ac:picMk id="4" creationId="{57450055-E3BC-D64B-AC44-A8610B88B91C}"/>
          </ac:picMkLst>
        </pc:picChg>
        <pc:picChg chg="del mod">
          <ac:chgData name="Hiram Fleitas" userId="e10fcc43-9abd-4aad-af2d-b6bb7d9e18eb" providerId="ADAL" clId="{AD547821-B5F8-40FA-A3DF-B2A703962C7B}" dt="2022-02-19T19:39:46.099" v="74374" actId="21"/>
          <ac:picMkLst>
            <pc:docMk/>
            <pc:sldMk cId="2060480797" sldId="2147468797"/>
            <ac:picMk id="22" creationId="{FE2D06E3-54CE-4618-BDFF-0B5D06D2B1EB}"/>
          </ac:picMkLst>
        </pc:picChg>
        <pc:picChg chg="del">
          <ac:chgData name="Hiram Fleitas" userId="e10fcc43-9abd-4aad-af2d-b6bb7d9e18eb" providerId="ADAL" clId="{AD547821-B5F8-40FA-A3DF-B2A703962C7B}" dt="2022-02-19T19:31:19.216" v="74305" actId="478"/>
          <ac:picMkLst>
            <pc:docMk/>
            <pc:sldMk cId="2060480797" sldId="2147468797"/>
            <ac:picMk id="90" creationId="{450F4E8F-FF81-40AB-9244-325C5CED77FE}"/>
          </ac:picMkLst>
        </pc:picChg>
        <pc:picChg chg="del">
          <ac:chgData name="Hiram Fleitas" userId="e10fcc43-9abd-4aad-af2d-b6bb7d9e18eb" providerId="ADAL" clId="{AD547821-B5F8-40FA-A3DF-B2A703962C7B}" dt="2022-02-19T19:31:32.842" v="74307" actId="478"/>
          <ac:picMkLst>
            <pc:docMk/>
            <pc:sldMk cId="2060480797" sldId="2147468797"/>
            <ac:picMk id="101" creationId="{D688FB0C-D44A-4E35-A289-7701E0504999}"/>
          </ac:picMkLst>
        </pc:picChg>
        <pc:picChg chg="add del">
          <ac:chgData name="Hiram Fleitas" userId="e10fcc43-9abd-4aad-af2d-b6bb7d9e18eb" providerId="ADAL" clId="{AD547821-B5F8-40FA-A3DF-B2A703962C7B}" dt="2022-02-19T19:37:27.039" v="74356"/>
          <ac:picMkLst>
            <pc:docMk/>
            <pc:sldMk cId="2060480797" sldId="2147468797"/>
            <ac:picMk id="1028" creationId="{61CEF07A-2641-46A8-B458-0C64B734EE52}"/>
          </ac:picMkLst>
        </pc:picChg>
        <pc:cxnChg chg="del mod">
          <ac:chgData name="Hiram Fleitas" userId="e10fcc43-9abd-4aad-af2d-b6bb7d9e18eb" providerId="ADAL" clId="{AD547821-B5F8-40FA-A3DF-B2A703962C7B}" dt="2022-02-19T19:39:46.099" v="74374" actId="21"/>
          <ac:cxnSpMkLst>
            <pc:docMk/>
            <pc:sldMk cId="2060480797" sldId="2147468797"/>
            <ac:cxnSpMk id="10" creationId="{73965A7B-7E25-4F0D-88C8-31B93153F270}"/>
          </ac:cxnSpMkLst>
        </pc:cxnChg>
        <pc:cxnChg chg="add del mod">
          <ac:chgData name="Hiram Fleitas" userId="e10fcc43-9abd-4aad-af2d-b6bb7d9e18eb" providerId="ADAL" clId="{AD547821-B5F8-40FA-A3DF-B2A703962C7B}" dt="2022-02-19T19:39:46.099" v="74374" actId="21"/>
          <ac:cxnSpMkLst>
            <pc:docMk/>
            <pc:sldMk cId="2060480797" sldId="2147468797"/>
            <ac:cxnSpMk id="11" creationId="{2CCA3354-5207-446A-B87F-7BC4863B8A45}"/>
          </ac:cxnSpMkLst>
        </pc:cxnChg>
        <pc:cxnChg chg="del mod">
          <ac:chgData name="Hiram Fleitas" userId="e10fcc43-9abd-4aad-af2d-b6bb7d9e18eb" providerId="ADAL" clId="{AD547821-B5F8-40FA-A3DF-B2A703962C7B}" dt="2022-02-19T19:39:46.099" v="74374" actId="21"/>
          <ac:cxnSpMkLst>
            <pc:docMk/>
            <pc:sldMk cId="2060480797" sldId="2147468797"/>
            <ac:cxnSpMk id="12" creationId="{E1113575-3D89-46EF-8BDB-CA4E9A69C18D}"/>
          </ac:cxnSpMkLst>
        </pc:cxnChg>
        <pc:cxnChg chg="del mod">
          <ac:chgData name="Hiram Fleitas" userId="e10fcc43-9abd-4aad-af2d-b6bb7d9e18eb" providerId="ADAL" clId="{AD547821-B5F8-40FA-A3DF-B2A703962C7B}" dt="2022-02-19T19:39:46.099" v="74374" actId="21"/>
          <ac:cxnSpMkLst>
            <pc:docMk/>
            <pc:sldMk cId="2060480797" sldId="2147468797"/>
            <ac:cxnSpMk id="13" creationId="{3953D1B5-4C03-4717-BF91-3D2490422093}"/>
          </ac:cxnSpMkLst>
        </pc:cxnChg>
        <pc:cxnChg chg="del mod">
          <ac:chgData name="Hiram Fleitas" userId="e10fcc43-9abd-4aad-af2d-b6bb7d9e18eb" providerId="ADAL" clId="{AD547821-B5F8-40FA-A3DF-B2A703962C7B}" dt="2022-02-19T19:39:46.099" v="74374" actId="21"/>
          <ac:cxnSpMkLst>
            <pc:docMk/>
            <pc:sldMk cId="2060480797" sldId="2147468797"/>
            <ac:cxnSpMk id="94" creationId="{2A66ECF8-DEC0-4742-8DEE-861EF1EB7F52}"/>
          </ac:cxnSpMkLst>
        </pc:cxnChg>
        <pc:cxnChg chg="del mod">
          <ac:chgData name="Hiram Fleitas" userId="e10fcc43-9abd-4aad-af2d-b6bb7d9e18eb" providerId="ADAL" clId="{AD547821-B5F8-40FA-A3DF-B2A703962C7B}" dt="2022-02-19T19:39:46.099" v="74374" actId="21"/>
          <ac:cxnSpMkLst>
            <pc:docMk/>
            <pc:sldMk cId="2060480797" sldId="2147468797"/>
            <ac:cxnSpMk id="95" creationId="{B15E0BC6-D412-495F-8B2B-FA438695686E}"/>
          </ac:cxnSpMkLst>
        </pc:cxnChg>
        <pc:cxnChg chg="del mod">
          <ac:chgData name="Hiram Fleitas" userId="e10fcc43-9abd-4aad-af2d-b6bb7d9e18eb" providerId="ADAL" clId="{AD547821-B5F8-40FA-A3DF-B2A703962C7B}" dt="2022-02-19T19:39:46.099" v="74374" actId="21"/>
          <ac:cxnSpMkLst>
            <pc:docMk/>
            <pc:sldMk cId="2060480797" sldId="2147468797"/>
            <ac:cxnSpMk id="97" creationId="{76B4DCB1-54EF-4113-9DE3-840BE906EAC3}"/>
          </ac:cxnSpMkLst>
        </pc:cxnChg>
        <pc:cxnChg chg="del mod">
          <ac:chgData name="Hiram Fleitas" userId="e10fcc43-9abd-4aad-af2d-b6bb7d9e18eb" providerId="ADAL" clId="{AD547821-B5F8-40FA-A3DF-B2A703962C7B}" dt="2022-02-19T19:39:46.099" v="74374" actId="21"/>
          <ac:cxnSpMkLst>
            <pc:docMk/>
            <pc:sldMk cId="2060480797" sldId="2147468797"/>
            <ac:cxnSpMk id="98" creationId="{9F343398-DDFF-4D8D-880F-3CE8AA71F3A1}"/>
          </ac:cxnSpMkLst>
        </pc:cxnChg>
        <pc:cxnChg chg="del">
          <ac:chgData name="Hiram Fleitas" userId="e10fcc43-9abd-4aad-af2d-b6bb7d9e18eb" providerId="ADAL" clId="{AD547821-B5F8-40FA-A3DF-B2A703962C7B}" dt="2022-02-19T19:39:28.663" v="74370" actId="478"/>
          <ac:cxnSpMkLst>
            <pc:docMk/>
            <pc:sldMk cId="2060480797" sldId="2147468797"/>
            <ac:cxnSpMk id="123" creationId="{CBC5DF02-39EF-9B43-B767-B6C09269BAF0}"/>
          </ac:cxnSpMkLst>
        </pc:cxnChg>
      </pc:sldChg>
      <pc:sldChg chg="add del">
        <pc:chgData name="Hiram Fleitas" userId="e10fcc43-9abd-4aad-af2d-b6bb7d9e18eb" providerId="ADAL" clId="{AD547821-B5F8-40FA-A3DF-B2A703962C7B}" dt="2022-02-18T06:18:14.377" v="73347"/>
        <pc:sldMkLst>
          <pc:docMk/>
          <pc:sldMk cId="2721683095" sldId="2147468797"/>
        </pc:sldMkLst>
      </pc:sldChg>
      <pc:sldChg chg="addSp modSp new del mod">
        <pc:chgData name="Hiram Fleitas" userId="e10fcc43-9abd-4aad-af2d-b6bb7d9e18eb" providerId="ADAL" clId="{AD547821-B5F8-40FA-A3DF-B2A703962C7B}" dt="2022-02-19T22:03:26.385" v="75705" actId="2696"/>
        <pc:sldMkLst>
          <pc:docMk/>
          <pc:sldMk cId="2989555409" sldId="2147468797"/>
        </pc:sldMkLst>
        <pc:spChg chg="mod">
          <ac:chgData name="Hiram Fleitas" userId="e10fcc43-9abd-4aad-af2d-b6bb7d9e18eb" providerId="ADAL" clId="{AD547821-B5F8-40FA-A3DF-B2A703962C7B}" dt="2022-02-19T21:58:47.918" v="75702" actId="20577"/>
          <ac:spMkLst>
            <pc:docMk/>
            <pc:sldMk cId="2989555409" sldId="2147468797"/>
            <ac:spMk id="2" creationId="{F5985058-D3C8-42C1-978B-18E957341616}"/>
          </ac:spMkLst>
        </pc:spChg>
        <pc:picChg chg="add mod">
          <ac:chgData name="Hiram Fleitas" userId="e10fcc43-9abd-4aad-af2d-b6bb7d9e18eb" providerId="ADAL" clId="{AD547821-B5F8-40FA-A3DF-B2A703962C7B}" dt="2022-02-19T21:58:56.766" v="75704" actId="1076"/>
          <ac:picMkLst>
            <pc:docMk/>
            <pc:sldMk cId="2989555409" sldId="2147468797"/>
            <ac:picMk id="4" creationId="{64E7D1D0-56B5-41DD-914B-85C44FB2904E}"/>
          </ac:picMkLst>
        </pc:picChg>
      </pc:sldChg>
      <pc:sldChg chg="modSp new del mod">
        <pc:chgData name="Hiram Fleitas" userId="e10fcc43-9abd-4aad-af2d-b6bb7d9e18eb" providerId="ADAL" clId="{AD547821-B5F8-40FA-A3DF-B2A703962C7B}" dt="2022-02-19T21:47:32.205" v="75667" actId="2696"/>
        <pc:sldMkLst>
          <pc:docMk/>
          <pc:sldMk cId="3333602043" sldId="2147468797"/>
        </pc:sldMkLst>
        <pc:spChg chg="mod">
          <ac:chgData name="Hiram Fleitas" userId="e10fcc43-9abd-4aad-af2d-b6bb7d9e18eb" providerId="ADAL" clId="{AD547821-B5F8-40FA-A3DF-B2A703962C7B}" dt="2022-02-19T19:53:52.697" v="74413" actId="20577"/>
          <ac:spMkLst>
            <pc:docMk/>
            <pc:sldMk cId="3333602043" sldId="2147468797"/>
            <ac:spMk id="2" creationId="{3D5CCDB9-91BB-41F4-B1D9-FBAC80E3B53D}"/>
          </ac:spMkLst>
        </pc:spChg>
      </pc:sldChg>
      <pc:sldChg chg="addSp modSp new mod">
        <pc:chgData name="Hiram Fleitas" userId="e10fcc43-9abd-4aad-af2d-b6bb7d9e18eb" providerId="ADAL" clId="{AD547821-B5F8-40FA-A3DF-B2A703962C7B}" dt="2022-02-20T04:43:44.378" v="77182" actId="14734"/>
        <pc:sldMkLst>
          <pc:docMk/>
          <pc:sldMk cId="3491315324" sldId="2147468797"/>
        </pc:sldMkLst>
        <pc:spChg chg="mod">
          <ac:chgData name="Hiram Fleitas" userId="e10fcc43-9abd-4aad-af2d-b6bb7d9e18eb" providerId="ADAL" clId="{AD547821-B5F8-40FA-A3DF-B2A703962C7B}" dt="2022-02-20T04:36:14.932" v="76913" actId="20577"/>
          <ac:spMkLst>
            <pc:docMk/>
            <pc:sldMk cId="3491315324" sldId="2147468797"/>
            <ac:spMk id="2" creationId="{78119184-AA5E-40BF-9A64-7E81A5544740}"/>
          </ac:spMkLst>
        </pc:spChg>
        <pc:spChg chg="add mod">
          <ac:chgData name="Hiram Fleitas" userId="e10fcc43-9abd-4aad-af2d-b6bb7d9e18eb" providerId="ADAL" clId="{AD547821-B5F8-40FA-A3DF-B2A703962C7B}" dt="2022-02-20T04:37:16.089" v="76920" actId="20577"/>
          <ac:spMkLst>
            <pc:docMk/>
            <pc:sldMk cId="3491315324" sldId="2147468797"/>
            <ac:spMk id="3" creationId="{662D199B-941C-4DDB-B6A8-26691D10B6F0}"/>
          </ac:spMkLst>
        </pc:spChg>
        <pc:graphicFrameChg chg="add mod modGraphic">
          <ac:chgData name="Hiram Fleitas" userId="e10fcc43-9abd-4aad-af2d-b6bb7d9e18eb" providerId="ADAL" clId="{AD547821-B5F8-40FA-A3DF-B2A703962C7B}" dt="2022-02-20T04:43:44.378" v="77182" actId="14734"/>
          <ac:graphicFrameMkLst>
            <pc:docMk/>
            <pc:sldMk cId="3491315324" sldId="2147468797"/>
            <ac:graphicFrameMk id="4" creationId="{0AF22842-18A2-4119-A6F9-D43F867A7EE7}"/>
          </ac:graphicFrameMkLst>
        </pc:graphicFrameChg>
      </pc:sldChg>
      <pc:sldChg chg="del">
        <pc:chgData name="Hiram Fleitas" userId="e10fcc43-9abd-4aad-af2d-b6bb7d9e18eb" providerId="ADAL" clId="{AD547821-B5F8-40FA-A3DF-B2A703962C7B}" dt="2022-02-18T06:18:53.796" v="73348"/>
        <pc:sldMkLst>
          <pc:docMk/>
          <pc:sldMk cId="3666226393" sldId="2147468797"/>
        </pc:sldMkLst>
      </pc:sldChg>
      <pc:sldChg chg="new del">
        <pc:chgData name="Hiram Fleitas" userId="e10fcc43-9abd-4aad-af2d-b6bb7d9e18eb" providerId="ADAL" clId="{AD547821-B5F8-40FA-A3DF-B2A703962C7B}" dt="2022-02-19T21:08:59.194" v="75139" actId="2696"/>
        <pc:sldMkLst>
          <pc:docMk/>
          <pc:sldMk cId="1917409898" sldId="2147468798"/>
        </pc:sldMkLst>
      </pc:sldChg>
      <pc:sldChg chg="addSp modSp new mod modNotesTx">
        <pc:chgData name="Hiram Fleitas" userId="e10fcc43-9abd-4aad-af2d-b6bb7d9e18eb" providerId="ADAL" clId="{AD547821-B5F8-40FA-A3DF-B2A703962C7B}" dt="2022-02-20T05:46:22.312" v="78163" actId="20577"/>
        <pc:sldMkLst>
          <pc:docMk/>
          <pc:sldMk cId="2795482868" sldId="2147468798"/>
        </pc:sldMkLst>
        <pc:spChg chg="mod">
          <ac:chgData name="Hiram Fleitas" userId="e10fcc43-9abd-4aad-af2d-b6bb7d9e18eb" providerId="ADAL" clId="{AD547821-B5F8-40FA-A3DF-B2A703962C7B}" dt="2022-02-20T05:04:09.958" v="77341" actId="20577"/>
          <ac:spMkLst>
            <pc:docMk/>
            <pc:sldMk cId="2795482868" sldId="2147468798"/>
            <ac:spMk id="2" creationId="{C73CB802-8667-47A1-87E5-B37C657D0391}"/>
          </ac:spMkLst>
        </pc:spChg>
        <pc:spChg chg="add mod">
          <ac:chgData name="Hiram Fleitas" userId="e10fcc43-9abd-4aad-af2d-b6bb7d9e18eb" providerId="ADAL" clId="{AD547821-B5F8-40FA-A3DF-B2A703962C7B}" dt="2022-02-20T05:43:06.721" v="77907" actId="20577"/>
          <ac:spMkLst>
            <pc:docMk/>
            <pc:sldMk cId="2795482868" sldId="2147468798"/>
            <ac:spMk id="3" creationId="{5B650F2A-881C-415D-94A5-C390B268FB4A}"/>
          </ac:spMkLst>
        </pc:spChg>
      </pc:sldChg>
      <pc:sldChg chg="del">
        <pc:chgData name="Hiram Fleitas" userId="e10fcc43-9abd-4aad-af2d-b6bb7d9e18eb" providerId="ADAL" clId="{AD547821-B5F8-40FA-A3DF-B2A703962C7B}" dt="2022-02-18T06:18:53.796" v="73348"/>
        <pc:sldMkLst>
          <pc:docMk/>
          <pc:sldMk cId="2911900782" sldId="2147468798"/>
        </pc:sldMkLst>
      </pc:sldChg>
      <pc:sldChg chg="add del">
        <pc:chgData name="Hiram Fleitas" userId="e10fcc43-9abd-4aad-af2d-b6bb7d9e18eb" providerId="ADAL" clId="{AD547821-B5F8-40FA-A3DF-B2A703962C7B}" dt="2022-02-18T06:18:14.377" v="73347"/>
        <pc:sldMkLst>
          <pc:docMk/>
          <pc:sldMk cId="4143264835" sldId="2147468798"/>
        </pc:sldMkLst>
      </pc:sldChg>
      <pc:sldChg chg="modSp new mod ord modShow">
        <pc:chgData name="Hiram Fleitas" userId="e10fcc43-9abd-4aad-af2d-b6bb7d9e18eb" providerId="ADAL" clId="{AD547821-B5F8-40FA-A3DF-B2A703962C7B}" dt="2022-02-20T05:54:18.700" v="78236" actId="729"/>
        <pc:sldMkLst>
          <pc:docMk/>
          <pc:sldMk cId="3039952691" sldId="2147468799"/>
        </pc:sldMkLst>
        <pc:spChg chg="mod">
          <ac:chgData name="Hiram Fleitas" userId="e10fcc43-9abd-4aad-af2d-b6bb7d9e18eb" providerId="ADAL" clId="{AD547821-B5F8-40FA-A3DF-B2A703962C7B}" dt="2022-02-20T05:50:40.613" v="78175" actId="20577"/>
          <ac:spMkLst>
            <pc:docMk/>
            <pc:sldMk cId="3039952691" sldId="2147468799"/>
            <ac:spMk id="2" creationId="{7F3A62E9-2BCB-4E14-B7BE-646D48C0D75A}"/>
          </ac:spMkLst>
        </pc:spChg>
      </pc:sldChg>
      <pc:sldChg chg="del">
        <pc:chgData name="Hiram Fleitas" userId="e10fcc43-9abd-4aad-af2d-b6bb7d9e18eb" providerId="ADAL" clId="{AD547821-B5F8-40FA-A3DF-B2A703962C7B}" dt="2022-02-18T06:18:53.796" v="73348"/>
        <pc:sldMkLst>
          <pc:docMk/>
          <pc:sldMk cId="3085520794" sldId="2147468799"/>
        </pc:sldMkLst>
      </pc:sldChg>
      <pc:sldChg chg="modSp add del mod">
        <pc:chgData name="Hiram Fleitas" userId="e10fcc43-9abd-4aad-af2d-b6bb7d9e18eb" providerId="ADAL" clId="{AD547821-B5F8-40FA-A3DF-B2A703962C7B}" dt="2022-02-18T06:18:14.377" v="73347"/>
        <pc:sldMkLst>
          <pc:docMk/>
          <pc:sldMk cId="3128820357" sldId="2147468799"/>
        </pc:sldMkLst>
        <pc:spChg chg="mod">
          <ac:chgData name="Hiram Fleitas" userId="e10fcc43-9abd-4aad-af2d-b6bb7d9e18eb" providerId="ADAL" clId="{AD547821-B5F8-40FA-A3DF-B2A703962C7B}" dt="2022-02-18T06:18:14.377" v="73347"/>
          <ac:spMkLst>
            <pc:docMk/>
            <pc:sldMk cId="3128820357" sldId="2147468799"/>
            <ac:spMk id="10" creationId="{CD78F207-D604-4936-8124-622D7B36A422}"/>
          </ac:spMkLst>
        </pc:spChg>
      </pc:sldChg>
      <pc:sldChg chg="del">
        <pc:chgData name="Hiram Fleitas" userId="e10fcc43-9abd-4aad-af2d-b6bb7d9e18eb" providerId="ADAL" clId="{AD547821-B5F8-40FA-A3DF-B2A703962C7B}" dt="2022-02-18T06:18:53.796" v="73348"/>
        <pc:sldMkLst>
          <pc:docMk/>
          <pc:sldMk cId="3333655314" sldId="2147468800"/>
        </pc:sldMkLst>
      </pc:sldChg>
      <pc:sldChg chg="addSp delSp modSp new mod modNotesTx">
        <pc:chgData name="Hiram Fleitas" userId="e10fcc43-9abd-4aad-af2d-b6bb7d9e18eb" providerId="ADAL" clId="{AD547821-B5F8-40FA-A3DF-B2A703962C7B}" dt="2022-02-20T06:28:31.566" v="79198" actId="14100"/>
        <pc:sldMkLst>
          <pc:docMk/>
          <pc:sldMk cId="3741335129" sldId="2147468800"/>
        </pc:sldMkLst>
        <pc:spChg chg="mod">
          <ac:chgData name="Hiram Fleitas" userId="e10fcc43-9abd-4aad-af2d-b6bb7d9e18eb" providerId="ADAL" clId="{AD547821-B5F8-40FA-A3DF-B2A703962C7B}" dt="2022-02-20T05:56:11.794" v="78365" actId="20577"/>
          <ac:spMkLst>
            <pc:docMk/>
            <pc:sldMk cId="3741335129" sldId="2147468800"/>
            <ac:spMk id="2" creationId="{B30700AB-C0EA-45A3-8D6E-2DCB9ED1B410}"/>
          </ac:spMkLst>
        </pc:spChg>
        <pc:spChg chg="add mod">
          <ac:chgData name="Hiram Fleitas" userId="e10fcc43-9abd-4aad-af2d-b6bb7d9e18eb" providerId="ADAL" clId="{AD547821-B5F8-40FA-A3DF-B2A703962C7B}" dt="2022-02-20T06:27:57.955" v="79193" actId="20577"/>
          <ac:spMkLst>
            <pc:docMk/>
            <pc:sldMk cId="3741335129" sldId="2147468800"/>
            <ac:spMk id="3" creationId="{DBCDDE03-EF78-486C-B13C-5879093C6F89}"/>
          </ac:spMkLst>
        </pc:spChg>
        <pc:spChg chg="add del mod">
          <ac:chgData name="Hiram Fleitas" userId="e10fcc43-9abd-4aad-af2d-b6bb7d9e18eb" providerId="ADAL" clId="{AD547821-B5F8-40FA-A3DF-B2A703962C7B}" dt="2022-02-20T06:25:15.700" v="79117" actId="478"/>
          <ac:spMkLst>
            <pc:docMk/>
            <pc:sldMk cId="3741335129" sldId="2147468800"/>
            <ac:spMk id="5" creationId="{C1A235F1-05EE-4E62-9363-B7FBCBE609CE}"/>
          </ac:spMkLst>
        </pc:spChg>
        <pc:spChg chg="add del mod">
          <ac:chgData name="Hiram Fleitas" userId="e10fcc43-9abd-4aad-af2d-b6bb7d9e18eb" providerId="ADAL" clId="{AD547821-B5F8-40FA-A3DF-B2A703962C7B}" dt="2022-02-20T06:25:15.700" v="79117" actId="478"/>
          <ac:spMkLst>
            <pc:docMk/>
            <pc:sldMk cId="3741335129" sldId="2147468800"/>
            <ac:spMk id="7" creationId="{923A0C6D-2BA7-4712-8AA2-7A2B12E53D67}"/>
          </ac:spMkLst>
        </pc:spChg>
        <pc:spChg chg="add del mod">
          <ac:chgData name="Hiram Fleitas" userId="e10fcc43-9abd-4aad-af2d-b6bb7d9e18eb" providerId="ADAL" clId="{AD547821-B5F8-40FA-A3DF-B2A703962C7B}" dt="2022-02-20T06:25:15.700" v="79117" actId="478"/>
          <ac:spMkLst>
            <pc:docMk/>
            <pc:sldMk cId="3741335129" sldId="2147468800"/>
            <ac:spMk id="9" creationId="{E692EF2B-87E7-4B80-9FBF-C433F6BF1B1D}"/>
          </ac:spMkLst>
        </pc:spChg>
        <pc:spChg chg="add mod">
          <ac:chgData name="Hiram Fleitas" userId="e10fcc43-9abd-4aad-af2d-b6bb7d9e18eb" providerId="ADAL" clId="{AD547821-B5F8-40FA-A3DF-B2A703962C7B}" dt="2022-02-20T06:28:31.566" v="79198" actId="14100"/>
          <ac:spMkLst>
            <pc:docMk/>
            <pc:sldMk cId="3741335129" sldId="2147468800"/>
            <ac:spMk id="11" creationId="{BC201E9F-0251-4759-8195-F032774C7965}"/>
          </ac:spMkLst>
        </pc:spChg>
      </pc:sldChg>
      <pc:sldChg chg="add del">
        <pc:chgData name="Hiram Fleitas" userId="e10fcc43-9abd-4aad-af2d-b6bb7d9e18eb" providerId="ADAL" clId="{AD547821-B5F8-40FA-A3DF-B2A703962C7B}" dt="2022-02-18T06:18:14.377" v="73347"/>
        <pc:sldMkLst>
          <pc:docMk/>
          <pc:sldMk cId="3890448343" sldId="2147468800"/>
        </pc:sldMkLst>
      </pc:sldChg>
      <pc:sldChg chg="addSp delSp modSp new mod modAnim modNotesTx">
        <pc:chgData name="Hiram Fleitas" userId="e10fcc43-9abd-4aad-af2d-b6bb7d9e18eb" providerId="ADAL" clId="{AD547821-B5F8-40FA-A3DF-B2A703962C7B}" dt="2022-02-20T07:51:39.432" v="79914" actId="5793"/>
        <pc:sldMkLst>
          <pc:docMk/>
          <pc:sldMk cId="350224717" sldId="2147468801"/>
        </pc:sldMkLst>
        <pc:spChg chg="mod">
          <ac:chgData name="Hiram Fleitas" userId="e10fcc43-9abd-4aad-af2d-b6bb7d9e18eb" providerId="ADAL" clId="{AD547821-B5F8-40FA-A3DF-B2A703962C7B}" dt="2022-02-20T07:18:36.311" v="79309" actId="20577"/>
          <ac:spMkLst>
            <pc:docMk/>
            <pc:sldMk cId="350224717" sldId="2147468801"/>
            <ac:spMk id="2" creationId="{55C1CC19-C346-494A-AD46-A59967E43E1D}"/>
          </ac:spMkLst>
        </pc:spChg>
        <pc:spChg chg="add del mod">
          <ac:chgData name="Hiram Fleitas" userId="e10fcc43-9abd-4aad-af2d-b6bb7d9e18eb" providerId="ADAL" clId="{AD547821-B5F8-40FA-A3DF-B2A703962C7B}" dt="2022-02-20T07:28:50.645" v="79539" actId="478"/>
          <ac:spMkLst>
            <pc:docMk/>
            <pc:sldMk cId="350224717" sldId="2147468801"/>
            <ac:spMk id="4" creationId="{F400DFAC-0880-4312-83EE-9DFDC6A12561}"/>
          </ac:spMkLst>
        </pc:spChg>
        <pc:spChg chg="add mod ord">
          <ac:chgData name="Hiram Fleitas" userId="e10fcc43-9abd-4aad-af2d-b6bb7d9e18eb" providerId="ADAL" clId="{AD547821-B5F8-40FA-A3DF-B2A703962C7B}" dt="2022-02-20T07:51:03.005" v="79892" actId="1076"/>
          <ac:spMkLst>
            <pc:docMk/>
            <pc:sldMk cId="350224717" sldId="2147468801"/>
            <ac:spMk id="6" creationId="{92A90D2A-4622-4C7C-842A-26E850C0EE51}"/>
          </ac:spMkLst>
        </pc:spChg>
        <pc:spChg chg="add mod ord">
          <ac:chgData name="Hiram Fleitas" userId="e10fcc43-9abd-4aad-af2d-b6bb7d9e18eb" providerId="ADAL" clId="{AD547821-B5F8-40FA-A3DF-B2A703962C7B}" dt="2022-02-20T07:51:03.005" v="79892" actId="1076"/>
          <ac:spMkLst>
            <pc:docMk/>
            <pc:sldMk cId="350224717" sldId="2147468801"/>
            <ac:spMk id="8" creationId="{076B9A91-A030-4590-9825-930FE430DE2E}"/>
          </ac:spMkLst>
        </pc:spChg>
        <pc:spChg chg="add mod ord">
          <ac:chgData name="Hiram Fleitas" userId="e10fcc43-9abd-4aad-af2d-b6bb7d9e18eb" providerId="ADAL" clId="{AD547821-B5F8-40FA-A3DF-B2A703962C7B}" dt="2022-02-20T07:51:03.005" v="79892" actId="1076"/>
          <ac:spMkLst>
            <pc:docMk/>
            <pc:sldMk cId="350224717" sldId="2147468801"/>
            <ac:spMk id="10" creationId="{8FA0739F-FFD9-48C7-814A-79851D822F1F}"/>
          </ac:spMkLst>
        </pc:spChg>
        <pc:spChg chg="add mod ord">
          <ac:chgData name="Hiram Fleitas" userId="e10fcc43-9abd-4aad-af2d-b6bb7d9e18eb" providerId="ADAL" clId="{AD547821-B5F8-40FA-A3DF-B2A703962C7B}" dt="2022-02-20T07:51:39.432" v="79914" actId="5793"/>
          <ac:spMkLst>
            <pc:docMk/>
            <pc:sldMk cId="350224717" sldId="2147468801"/>
            <ac:spMk id="12" creationId="{70D6C3DE-2063-4AE9-B96F-987273D500D0}"/>
          </ac:spMkLst>
        </pc:spChg>
        <pc:spChg chg="add del">
          <ac:chgData name="Hiram Fleitas" userId="e10fcc43-9abd-4aad-af2d-b6bb7d9e18eb" providerId="ADAL" clId="{AD547821-B5F8-40FA-A3DF-B2A703962C7B}" dt="2022-02-20T07:51:10.233" v="79893" actId="478"/>
          <ac:spMkLst>
            <pc:docMk/>
            <pc:sldMk cId="350224717" sldId="2147468801"/>
            <ac:spMk id="14" creationId="{E74CD179-2870-4E9E-9964-9DAE276CEE86}"/>
          </ac:spMkLst>
        </pc:spChg>
        <pc:spChg chg="add mod">
          <ac:chgData name="Hiram Fleitas" userId="e10fcc43-9abd-4aad-af2d-b6bb7d9e18eb" providerId="ADAL" clId="{AD547821-B5F8-40FA-A3DF-B2A703962C7B}" dt="2022-02-20T07:51:03.005" v="79892" actId="1076"/>
          <ac:spMkLst>
            <pc:docMk/>
            <pc:sldMk cId="350224717" sldId="2147468801"/>
            <ac:spMk id="15" creationId="{8791CEA4-24A6-4F7E-A355-60B9C52F2BD2}"/>
          </ac:spMkLst>
        </pc:spChg>
        <pc:spChg chg="add del">
          <ac:chgData name="Hiram Fleitas" userId="e10fcc43-9abd-4aad-af2d-b6bb7d9e18eb" providerId="ADAL" clId="{AD547821-B5F8-40FA-A3DF-B2A703962C7B}" dt="2022-02-20T07:46:51.161" v="79655"/>
          <ac:spMkLst>
            <pc:docMk/>
            <pc:sldMk cId="350224717" sldId="2147468801"/>
            <ac:spMk id="16" creationId="{316CE472-7E0C-4AE2-95FF-C9D8D3781044}"/>
          </ac:spMkLst>
        </pc:spChg>
      </pc:sldChg>
      <pc:sldChg chg="del">
        <pc:chgData name="Hiram Fleitas" userId="e10fcc43-9abd-4aad-af2d-b6bb7d9e18eb" providerId="ADAL" clId="{AD547821-B5F8-40FA-A3DF-B2A703962C7B}" dt="2022-02-18T06:18:53.796" v="73348"/>
        <pc:sldMkLst>
          <pc:docMk/>
          <pc:sldMk cId="1263572022" sldId="2147468801"/>
        </pc:sldMkLst>
      </pc:sldChg>
      <pc:sldChg chg="add del">
        <pc:chgData name="Hiram Fleitas" userId="e10fcc43-9abd-4aad-af2d-b6bb7d9e18eb" providerId="ADAL" clId="{AD547821-B5F8-40FA-A3DF-B2A703962C7B}" dt="2022-02-18T06:18:14.377" v="73347"/>
        <pc:sldMkLst>
          <pc:docMk/>
          <pc:sldMk cId="2335785734" sldId="2147468801"/>
        </pc:sldMkLst>
      </pc:sldChg>
      <pc:sldChg chg="add del">
        <pc:chgData name="Hiram Fleitas" userId="e10fcc43-9abd-4aad-af2d-b6bb7d9e18eb" providerId="ADAL" clId="{AD547821-B5F8-40FA-A3DF-B2A703962C7B}" dt="2022-02-18T06:18:14.377" v="73347"/>
        <pc:sldMkLst>
          <pc:docMk/>
          <pc:sldMk cId="374307471" sldId="2147468802"/>
        </pc:sldMkLst>
      </pc:sldChg>
      <pc:sldChg chg="del">
        <pc:chgData name="Hiram Fleitas" userId="e10fcc43-9abd-4aad-af2d-b6bb7d9e18eb" providerId="ADAL" clId="{AD547821-B5F8-40FA-A3DF-B2A703962C7B}" dt="2022-02-18T06:18:53.796" v="73348"/>
        <pc:sldMkLst>
          <pc:docMk/>
          <pc:sldMk cId="3815643342" sldId="2147468802"/>
        </pc:sldMkLst>
      </pc:sldChg>
      <pc:sldChg chg="add del">
        <pc:chgData name="Hiram Fleitas" userId="e10fcc43-9abd-4aad-af2d-b6bb7d9e18eb" providerId="ADAL" clId="{AD547821-B5F8-40FA-A3DF-B2A703962C7B}" dt="2022-02-18T06:18:14.377" v="73347"/>
        <pc:sldMkLst>
          <pc:docMk/>
          <pc:sldMk cId="2645162878" sldId="2147468803"/>
        </pc:sldMkLst>
      </pc:sldChg>
      <pc:sldChg chg="del">
        <pc:chgData name="Hiram Fleitas" userId="e10fcc43-9abd-4aad-af2d-b6bb7d9e18eb" providerId="ADAL" clId="{AD547821-B5F8-40FA-A3DF-B2A703962C7B}" dt="2022-02-18T06:18:53.796" v="73348"/>
        <pc:sldMkLst>
          <pc:docMk/>
          <pc:sldMk cId="2727480991" sldId="2147468803"/>
        </pc:sldMkLst>
      </pc:sldChg>
      <pc:sldChg chg="del">
        <pc:chgData name="Hiram Fleitas" userId="e10fcc43-9abd-4aad-af2d-b6bb7d9e18eb" providerId="ADAL" clId="{AD547821-B5F8-40FA-A3DF-B2A703962C7B}" dt="2022-02-18T06:18:53.796" v="73348"/>
        <pc:sldMkLst>
          <pc:docMk/>
          <pc:sldMk cId="434794388" sldId="2147468804"/>
        </pc:sldMkLst>
      </pc:sldChg>
      <pc:sldChg chg="add del">
        <pc:chgData name="Hiram Fleitas" userId="e10fcc43-9abd-4aad-af2d-b6bb7d9e18eb" providerId="ADAL" clId="{AD547821-B5F8-40FA-A3DF-B2A703962C7B}" dt="2022-02-18T06:18:14.377" v="73347"/>
        <pc:sldMkLst>
          <pc:docMk/>
          <pc:sldMk cId="2535821446" sldId="2147468804"/>
        </pc:sldMkLst>
      </pc:sldChg>
      <pc:sldChg chg="del">
        <pc:chgData name="Hiram Fleitas" userId="e10fcc43-9abd-4aad-af2d-b6bb7d9e18eb" providerId="ADAL" clId="{AD547821-B5F8-40FA-A3DF-B2A703962C7B}" dt="2022-02-18T06:18:53.796" v="73348"/>
        <pc:sldMkLst>
          <pc:docMk/>
          <pc:sldMk cId="2845244250" sldId="2147468805"/>
        </pc:sldMkLst>
      </pc:sldChg>
      <pc:sldChg chg="add del">
        <pc:chgData name="Hiram Fleitas" userId="e10fcc43-9abd-4aad-af2d-b6bb7d9e18eb" providerId="ADAL" clId="{AD547821-B5F8-40FA-A3DF-B2A703962C7B}" dt="2022-02-18T06:18:14.377" v="73347"/>
        <pc:sldMkLst>
          <pc:docMk/>
          <pc:sldMk cId="3027265550" sldId="2147468805"/>
        </pc:sldMkLst>
      </pc:sldChg>
      <pc:sldChg chg="add del">
        <pc:chgData name="Hiram Fleitas" userId="e10fcc43-9abd-4aad-af2d-b6bb7d9e18eb" providerId="ADAL" clId="{AD547821-B5F8-40FA-A3DF-B2A703962C7B}" dt="2022-02-18T06:18:14.377" v="73347"/>
        <pc:sldMkLst>
          <pc:docMk/>
          <pc:sldMk cId="1090573336" sldId="2147468806"/>
        </pc:sldMkLst>
      </pc:sldChg>
      <pc:sldChg chg="del">
        <pc:chgData name="Hiram Fleitas" userId="e10fcc43-9abd-4aad-af2d-b6bb7d9e18eb" providerId="ADAL" clId="{AD547821-B5F8-40FA-A3DF-B2A703962C7B}" dt="2022-02-18T06:18:53.796" v="73348"/>
        <pc:sldMkLst>
          <pc:docMk/>
          <pc:sldMk cId="2287838653" sldId="2147468806"/>
        </pc:sldMkLst>
      </pc:sldChg>
      <pc:sldChg chg="add del">
        <pc:chgData name="Hiram Fleitas" userId="e10fcc43-9abd-4aad-af2d-b6bb7d9e18eb" providerId="ADAL" clId="{AD547821-B5F8-40FA-A3DF-B2A703962C7B}" dt="2022-02-18T06:18:14.377" v="73347"/>
        <pc:sldMkLst>
          <pc:docMk/>
          <pc:sldMk cId="396319497" sldId="2147468807"/>
        </pc:sldMkLst>
      </pc:sldChg>
      <pc:sldChg chg="del">
        <pc:chgData name="Hiram Fleitas" userId="e10fcc43-9abd-4aad-af2d-b6bb7d9e18eb" providerId="ADAL" clId="{AD547821-B5F8-40FA-A3DF-B2A703962C7B}" dt="2022-02-18T06:18:53.796" v="73348"/>
        <pc:sldMkLst>
          <pc:docMk/>
          <pc:sldMk cId="2033689834" sldId="2147468807"/>
        </pc:sldMkLst>
      </pc:sldChg>
      <pc:sldMasterChg chg="del delSldLayout">
        <pc:chgData name="Hiram Fleitas" userId="e10fcc43-9abd-4aad-af2d-b6bb7d9e18eb" providerId="ADAL" clId="{AD547821-B5F8-40FA-A3DF-B2A703962C7B}" dt="2022-01-29T23:11:37.023" v="6404" actId="2696"/>
        <pc:sldMasterMkLst>
          <pc:docMk/>
          <pc:sldMasterMk cId="709833391" sldId="2147483661"/>
        </pc:sldMasterMkLst>
        <pc:sldLayoutChg chg="del">
          <pc:chgData name="Hiram Fleitas" userId="e10fcc43-9abd-4aad-af2d-b6bb7d9e18eb" providerId="ADAL" clId="{AD547821-B5F8-40FA-A3DF-B2A703962C7B}" dt="2022-01-29T23:11:36.725" v="6371" actId="2696"/>
          <pc:sldLayoutMkLst>
            <pc:docMk/>
            <pc:sldMasterMk cId="709833391" sldId="2147483661"/>
            <pc:sldLayoutMk cId="1774474471" sldId="2147483662"/>
          </pc:sldLayoutMkLst>
        </pc:sldLayoutChg>
        <pc:sldLayoutChg chg="del">
          <pc:chgData name="Hiram Fleitas" userId="e10fcc43-9abd-4aad-af2d-b6bb7d9e18eb" providerId="ADAL" clId="{AD547821-B5F8-40FA-A3DF-B2A703962C7B}" dt="2022-01-29T23:11:36.739" v="6372" actId="2696"/>
          <pc:sldLayoutMkLst>
            <pc:docMk/>
            <pc:sldMasterMk cId="709833391" sldId="2147483661"/>
            <pc:sldLayoutMk cId="2954145112" sldId="2147483663"/>
          </pc:sldLayoutMkLst>
        </pc:sldLayoutChg>
        <pc:sldLayoutChg chg="del">
          <pc:chgData name="Hiram Fleitas" userId="e10fcc43-9abd-4aad-af2d-b6bb7d9e18eb" providerId="ADAL" clId="{AD547821-B5F8-40FA-A3DF-B2A703962C7B}" dt="2022-01-29T23:11:36.749" v="6373" actId="2696"/>
          <pc:sldLayoutMkLst>
            <pc:docMk/>
            <pc:sldMasterMk cId="709833391" sldId="2147483661"/>
            <pc:sldLayoutMk cId="35092750" sldId="2147483664"/>
          </pc:sldLayoutMkLst>
        </pc:sldLayoutChg>
        <pc:sldLayoutChg chg="del">
          <pc:chgData name="Hiram Fleitas" userId="e10fcc43-9abd-4aad-af2d-b6bb7d9e18eb" providerId="ADAL" clId="{AD547821-B5F8-40FA-A3DF-B2A703962C7B}" dt="2022-01-29T23:11:36.758" v="6374" actId="2696"/>
          <pc:sldLayoutMkLst>
            <pc:docMk/>
            <pc:sldMasterMk cId="709833391" sldId="2147483661"/>
            <pc:sldLayoutMk cId="70985629" sldId="2147483665"/>
          </pc:sldLayoutMkLst>
        </pc:sldLayoutChg>
        <pc:sldLayoutChg chg="del">
          <pc:chgData name="Hiram Fleitas" userId="e10fcc43-9abd-4aad-af2d-b6bb7d9e18eb" providerId="ADAL" clId="{AD547821-B5F8-40FA-A3DF-B2A703962C7B}" dt="2022-01-29T23:11:36.770" v="6375" actId="2696"/>
          <pc:sldLayoutMkLst>
            <pc:docMk/>
            <pc:sldMasterMk cId="709833391" sldId="2147483661"/>
            <pc:sldLayoutMk cId="378895921" sldId="2147483666"/>
          </pc:sldLayoutMkLst>
        </pc:sldLayoutChg>
        <pc:sldLayoutChg chg="del">
          <pc:chgData name="Hiram Fleitas" userId="e10fcc43-9abd-4aad-af2d-b6bb7d9e18eb" providerId="ADAL" clId="{AD547821-B5F8-40FA-A3DF-B2A703962C7B}" dt="2022-01-29T23:11:36.779" v="6376" actId="2696"/>
          <pc:sldLayoutMkLst>
            <pc:docMk/>
            <pc:sldMasterMk cId="709833391" sldId="2147483661"/>
            <pc:sldLayoutMk cId="4181882464" sldId="2147483667"/>
          </pc:sldLayoutMkLst>
        </pc:sldLayoutChg>
        <pc:sldLayoutChg chg="del">
          <pc:chgData name="Hiram Fleitas" userId="e10fcc43-9abd-4aad-af2d-b6bb7d9e18eb" providerId="ADAL" clId="{AD547821-B5F8-40FA-A3DF-B2A703962C7B}" dt="2022-01-29T23:11:36.789" v="6377" actId="2696"/>
          <pc:sldLayoutMkLst>
            <pc:docMk/>
            <pc:sldMasterMk cId="709833391" sldId="2147483661"/>
            <pc:sldLayoutMk cId="2811586505" sldId="2147483668"/>
          </pc:sldLayoutMkLst>
        </pc:sldLayoutChg>
        <pc:sldLayoutChg chg="del">
          <pc:chgData name="Hiram Fleitas" userId="e10fcc43-9abd-4aad-af2d-b6bb7d9e18eb" providerId="ADAL" clId="{AD547821-B5F8-40FA-A3DF-B2A703962C7B}" dt="2022-01-29T23:11:36.798" v="6378" actId="2696"/>
          <pc:sldLayoutMkLst>
            <pc:docMk/>
            <pc:sldMasterMk cId="709833391" sldId="2147483661"/>
            <pc:sldLayoutMk cId="1031986985" sldId="2147483669"/>
          </pc:sldLayoutMkLst>
        </pc:sldLayoutChg>
        <pc:sldLayoutChg chg="del">
          <pc:chgData name="Hiram Fleitas" userId="e10fcc43-9abd-4aad-af2d-b6bb7d9e18eb" providerId="ADAL" clId="{AD547821-B5F8-40FA-A3DF-B2A703962C7B}" dt="2022-01-29T23:11:36.806" v="6379" actId="2696"/>
          <pc:sldLayoutMkLst>
            <pc:docMk/>
            <pc:sldMasterMk cId="709833391" sldId="2147483661"/>
            <pc:sldLayoutMk cId="1545329274" sldId="2147483670"/>
          </pc:sldLayoutMkLst>
        </pc:sldLayoutChg>
        <pc:sldLayoutChg chg="del">
          <pc:chgData name="Hiram Fleitas" userId="e10fcc43-9abd-4aad-af2d-b6bb7d9e18eb" providerId="ADAL" clId="{AD547821-B5F8-40FA-A3DF-B2A703962C7B}" dt="2022-01-29T23:11:36.816" v="6380" actId="2696"/>
          <pc:sldLayoutMkLst>
            <pc:docMk/>
            <pc:sldMasterMk cId="709833391" sldId="2147483661"/>
            <pc:sldLayoutMk cId="1347952096" sldId="2147483671"/>
          </pc:sldLayoutMkLst>
        </pc:sldLayoutChg>
        <pc:sldLayoutChg chg="del">
          <pc:chgData name="Hiram Fleitas" userId="e10fcc43-9abd-4aad-af2d-b6bb7d9e18eb" providerId="ADAL" clId="{AD547821-B5F8-40FA-A3DF-B2A703962C7B}" dt="2022-01-29T23:11:36.825" v="6381" actId="2696"/>
          <pc:sldLayoutMkLst>
            <pc:docMk/>
            <pc:sldMasterMk cId="709833391" sldId="2147483661"/>
            <pc:sldLayoutMk cId="2232129894" sldId="2147483672"/>
          </pc:sldLayoutMkLst>
        </pc:sldLayoutChg>
        <pc:sldLayoutChg chg="del">
          <pc:chgData name="Hiram Fleitas" userId="e10fcc43-9abd-4aad-af2d-b6bb7d9e18eb" providerId="ADAL" clId="{AD547821-B5F8-40FA-A3DF-B2A703962C7B}" dt="2022-01-29T23:11:36.833" v="6382" actId="2696"/>
          <pc:sldLayoutMkLst>
            <pc:docMk/>
            <pc:sldMasterMk cId="709833391" sldId="2147483661"/>
            <pc:sldLayoutMk cId="1825486245" sldId="2147483673"/>
          </pc:sldLayoutMkLst>
        </pc:sldLayoutChg>
        <pc:sldLayoutChg chg="del">
          <pc:chgData name="Hiram Fleitas" userId="e10fcc43-9abd-4aad-af2d-b6bb7d9e18eb" providerId="ADAL" clId="{AD547821-B5F8-40FA-A3DF-B2A703962C7B}" dt="2022-01-29T23:11:36.843" v="6383" actId="2696"/>
          <pc:sldLayoutMkLst>
            <pc:docMk/>
            <pc:sldMasterMk cId="709833391" sldId="2147483661"/>
            <pc:sldLayoutMk cId="908068686" sldId="2147483674"/>
          </pc:sldLayoutMkLst>
        </pc:sldLayoutChg>
        <pc:sldLayoutChg chg="del">
          <pc:chgData name="Hiram Fleitas" userId="e10fcc43-9abd-4aad-af2d-b6bb7d9e18eb" providerId="ADAL" clId="{AD547821-B5F8-40FA-A3DF-B2A703962C7B}" dt="2022-01-29T23:11:36.851" v="6384" actId="2696"/>
          <pc:sldLayoutMkLst>
            <pc:docMk/>
            <pc:sldMasterMk cId="709833391" sldId="2147483661"/>
            <pc:sldLayoutMk cId="2491093572" sldId="2147483675"/>
          </pc:sldLayoutMkLst>
        </pc:sldLayoutChg>
        <pc:sldLayoutChg chg="del">
          <pc:chgData name="Hiram Fleitas" userId="e10fcc43-9abd-4aad-af2d-b6bb7d9e18eb" providerId="ADAL" clId="{AD547821-B5F8-40FA-A3DF-B2A703962C7B}" dt="2022-01-29T23:11:36.861" v="6385" actId="2696"/>
          <pc:sldLayoutMkLst>
            <pc:docMk/>
            <pc:sldMasterMk cId="709833391" sldId="2147483661"/>
            <pc:sldLayoutMk cId="1575469689" sldId="2147483676"/>
          </pc:sldLayoutMkLst>
        </pc:sldLayoutChg>
        <pc:sldLayoutChg chg="del">
          <pc:chgData name="Hiram Fleitas" userId="e10fcc43-9abd-4aad-af2d-b6bb7d9e18eb" providerId="ADAL" clId="{AD547821-B5F8-40FA-A3DF-B2A703962C7B}" dt="2022-01-29T23:11:36.870" v="6386" actId="2696"/>
          <pc:sldLayoutMkLst>
            <pc:docMk/>
            <pc:sldMasterMk cId="709833391" sldId="2147483661"/>
            <pc:sldLayoutMk cId="1872884241" sldId="2147483677"/>
          </pc:sldLayoutMkLst>
        </pc:sldLayoutChg>
        <pc:sldLayoutChg chg="del">
          <pc:chgData name="Hiram Fleitas" userId="e10fcc43-9abd-4aad-af2d-b6bb7d9e18eb" providerId="ADAL" clId="{AD547821-B5F8-40FA-A3DF-B2A703962C7B}" dt="2022-01-29T23:11:36.878" v="6387" actId="2696"/>
          <pc:sldLayoutMkLst>
            <pc:docMk/>
            <pc:sldMasterMk cId="709833391" sldId="2147483661"/>
            <pc:sldLayoutMk cId="787543470" sldId="2147483678"/>
          </pc:sldLayoutMkLst>
        </pc:sldLayoutChg>
        <pc:sldLayoutChg chg="del">
          <pc:chgData name="Hiram Fleitas" userId="e10fcc43-9abd-4aad-af2d-b6bb7d9e18eb" providerId="ADAL" clId="{AD547821-B5F8-40FA-A3DF-B2A703962C7B}" dt="2022-01-29T23:11:36.886" v="6388" actId="2696"/>
          <pc:sldLayoutMkLst>
            <pc:docMk/>
            <pc:sldMasterMk cId="709833391" sldId="2147483661"/>
            <pc:sldLayoutMk cId="463607020" sldId="2147483679"/>
          </pc:sldLayoutMkLst>
        </pc:sldLayoutChg>
        <pc:sldLayoutChg chg="del">
          <pc:chgData name="Hiram Fleitas" userId="e10fcc43-9abd-4aad-af2d-b6bb7d9e18eb" providerId="ADAL" clId="{AD547821-B5F8-40FA-A3DF-B2A703962C7B}" dt="2022-01-29T23:11:36.895" v="6389" actId="2696"/>
          <pc:sldLayoutMkLst>
            <pc:docMk/>
            <pc:sldMasterMk cId="709833391" sldId="2147483661"/>
            <pc:sldLayoutMk cId="2687379590" sldId="2147483680"/>
          </pc:sldLayoutMkLst>
        </pc:sldLayoutChg>
        <pc:sldLayoutChg chg="del">
          <pc:chgData name="Hiram Fleitas" userId="e10fcc43-9abd-4aad-af2d-b6bb7d9e18eb" providerId="ADAL" clId="{AD547821-B5F8-40FA-A3DF-B2A703962C7B}" dt="2022-01-29T23:11:36.905" v="6390" actId="2696"/>
          <pc:sldLayoutMkLst>
            <pc:docMk/>
            <pc:sldMasterMk cId="709833391" sldId="2147483661"/>
            <pc:sldLayoutMk cId="3142937488" sldId="2147483681"/>
          </pc:sldLayoutMkLst>
        </pc:sldLayoutChg>
        <pc:sldLayoutChg chg="del">
          <pc:chgData name="Hiram Fleitas" userId="e10fcc43-9abd-4aad-af2d-b6bb7d9e18eb" providerId="ADAL" clId="{AD547821-B5F8-40FA-A3DF-B2A703962C7B}" dt="2022-01-29T23:11:36.914" v="6391" actId="2696"/>
          <pc:sldLayoutMkLst>
            <pc:docMk/>
            <pc:sldMasterMk cId="709833391" sldId="2147483661"/>
            <pc:sldLayoutMk cId="2072783984" sldId="2147483682"/>
          </pc:sldLayoutMkLst>
        </pc:sldLayoutChg>
        <pc:sldLayoutChg chg="del">
          <pc:chgData name="Hiram Fleitas" userId="e10fcc43-9abd-4aad-af2d-b6bb7d9e18eb" providerId="ADAL" clId="{AD547821-B5F8-40FA-A3DF-B2A703962C7B}" dt="2022-01-29T23:11:36.922" v="6392" actId="2696"/>
          <pc:sldLayoutMkLst>
            <pc:docMk/>
            <pc:sldMasterMk cId="709833391" sldId="2147483661"/>
            <pc:sldLayoutMk cId="760574194" sldId="2147483683"/>
          </pc:sldLayoutMkLst>
        </pc:sldLayoutChg>
        <pc:sldLayoutChg chg="del">
          <pc:chgData name="Hiram Fleitas" userId="e10fcc43-9abd-4aad-af2d-b6bb7d9e18eb" providerId="ADAL" clId="{AD547821-B5F8-40FA-A3DF-B2A703962C7B}" dt="2022-01-29T23:11:36.932" v="6393" actId="2696"/>
          <pc:sldLayoutMkLst>
            <pc:docMk/>
            <pc:sldMasterMk cId="709833391" sldId="2147483661"/>
            <pc:sldLayoutMk cId="4282962562" sldId="2147483684"/>
          </pc:sldLayoutMkLst>
        </pc:sldLayoutChg>
        <pc:sldLayoutChg chg="del">
          <pc:chgData name="Hiram Fleitas" userId="e10fcc43-9abd-4aad-af2d-b6bb7d9e18eb" providerId="ADAL" clId="{AD547821-B5F8-40FA-A3DF-B2A703962C7B}" dt="2022-01-29T23:11:36.939" v="6394" actId="2696"/>
          <pc:sldLayoutMkLst>
            <pc:docMk/>
            <pc:sldMasterMk cId="709833391" sldId="2147483661"/>
            <pc:sldLayoutMk cId="2549737642" sldId="2147483685"/>
          </pc:sldLayoutMkLst>
        </pc:sldLayoutChg>
        <pc:sldLayoutChg chg="del">
          <pc:chgData name="Hiram Fleitas" userId="e10fcc43-9abd-4aad-af2d-b6bb7d9e18eb" providerId="ADAL" clId="{AD547821-B5F8-40FA-A3DF-B2A703962C7B}" dt="2022-01-29T23:11:36.946" v="6395" actId="2696"/>
          <pc:sldLayoutMkLst>
            <pc:docMk/>
            <pc:sldMasterMk cId="709833391" sldId="2147483661"/>
            <pc:sldLayoutMk cId="2394524489" sldId="2147483686"/>
          </pc:sldLayoutMkLst>
        </pc:sldLayoutChg>
        <pc:sldLayoutChg chg="del">
          <pc:chgData name="Hiram Fleitas" userId="e10fcc43-9abd-4aad-af2d-b6bb7d9e18eb" providerId="ADAL" clId="{AD547821-B5F8-40FA-A3DF-B2A703962C7B}" dt="2022-01-29T23:11:36.954" v="6396" actId="2696"/>
          <pc:sldLayoutMkLst>
            <pc:docMk/>
            <pc:sldMasterMk cId="709833391" sldId="2147483661"/>
            <pc:sldLayoutMk cId="2176649290" sldId="2147483687"/>
          </pc:sldLayoutMkLst>
        </pc:sldLayoutChg>
        <pc:sldLayoutChg chg="del">
          <pc:chgData name="Hiram Fleitas" userId="e10fcc43-9abd-4aad-af2d-b6bb7d9e18eb" providerId="ADAL" clId="{AD547821-B5F8-40FA-A3DF-B2A703962C7B}" dt="2022-01-29T23:11:36.961" v="6397" actId="2696"/>
          <pc:sldLayoutMkLst>
            <pc:docMk/>
            <pc:sldMasterMk cId="709833391" sldId="2147483661"/>
            <pc:sldLayoutMk cId="3224171812" sldId="2147483688"/>
          </pc:sldLayoutMkLst>
        </pc:sldLayoutChg>
        <pc:sldLayoutChg chg="del">
          <pc:chgData name="Hiram Fleitas" userId="e10fcc43-9abd-4aad-af2d-b6bb7d9e18eb" providerId="ADAL" clId="{AD547821-B5F8-40FA-A3DF-B2A703962C7B}" dt="2022-01-29T23:11:36.969" v="6398" actId="2696"/>
          <pc:sldLayoutMkLst>
            <pc:docMk/>
            <pc:sldMasterMk cId="709833391" sldId="2147483661"/>
            <pc:sldLayoutMk cId="861440225" sldId="2147483689"/>
          </pc:sldLayoutMkLst>
        </pc:sldLayoutChg>
        <pc:sldLayoutChg chg="del">
          <pc:chgData name="Hiram Fleitas" userId="e10fcc43-9abd-4aad-af2d-b6bb7d9e18eb" providerId="ADAL" clId="{AD547821-B5F8-40FA-A3DF-B2A703962C7B}" dt="2022-01-29T23:11:36.976" v="6399" actId="2696"/>
          <pc:sldLayoutMkLst>
            <pc:docMk/>
            <pc:sldMasterMk cId="709833391" sldId="2147483661"/>
            <pc:sldLayoutMk cId="269946994" sldId="2147483690"/>
          </pc:sldLayoutMkLst>
        </pc:sldLayoutChg>
        <pc:sldLayoutChg chg="del">
          <pc:chgData name="Hiram Fleitas" userId="e10fcc43-9abd-4aad-af2d-b6bb7d9e18eb" providerId="ADAL" clId="{AD547821-B5F8-40FA-A3DF-B2A703962C7B}" dt="2022-01-29T23:11:36.983" v="6400" actId="2696"/>
          <pc:sldLayoutMkLst>
            <pc:docMk/>
            <pc:sldMasterMk cId="709833391" sldId="2147483661"/>
            <pc:sldLayoutMk cId="4227110461" sldId="2147483691"/>
          </pc:sldLayoutMkLst>
        </pc:sldLayoutChg>
        <pc:sldLayoutChg chg="del">
          <pc:chgData name="Hiram Fleitas" userId="e10fcc43-9abd-4aad-af2d-b6bb7d9e18eb" providerId="ADAL" clId="{AD547821-B5F8-40FA-A3DF-B2A703962C7B}" dt="2022-01-29T23:11:36.992" v="6401" actId="2696"/>
          <pc:sldLayoutMkLst>
            <pc:docMk/>
            <pc:sldMasterMk cId="709833391" sldId="2147483661"/>
            <pc:sldLayoutMk cId="877369670" sldId="2147483692"/>
          </pc:sldLayoutMkLst>
        </pc:sldLayoutChg>
        <pc:sldLayoutChg chg="del">
          <pc:chgData name="Hiram Fleitas" userId="e10fcc43-9abd-4aad-af2d-b6bb7d9e18eb" providerId="ADAL" clId="{AD547821-B5F8-40FA-A3DF-B2A703962C7B}" dt="2022-01-29T23:11:37" v="6402" actId="2696"/>
          <pc:sldLayoutMkLst>
            <pc:docMk/>
            <pc:sldMasterMk cId="709833391" sldId="2147483661"/>
            <pc:sldLayoutMk cId="2242926686" sldId="2147483693"/>
          </pc:sldLayoutMkLst>
        </pc:sldLayoutChg>
        <pc:sldLayoutChg chg="del">
          <pc:chgData name="Hiram Fleitas" userId="e10fcc43-9abd-4aad-af2d-b6bb7d9e18eb" providerId="ADAL" clId="{AD547821-B5F8-40FA-A3DF-B2A703962C7B}" dt="2022-01-29T23:11:37.008" v="6403" actId="2696"/>
          <pc:sldLayoutMkLst>
            <pc:docMk/>
            <pc:sldMasterMk cId="709833391" sldId="2147483661"/>
            <pc:sldLayoutMk cId="1463375908" sldId="2147483694"/>
          </pc:sldLayoutMkLst>
        </pc:sldLayoutChg>
      </pc:sldMasterChg>
      <pc:sldMasterChg chg="del delSldLayout">
        <pc:chgData name="Hiram Fleitas" userId="e10fcc43-9abd-4aad-af2d-b6bb7d9e18eb" providerId="ADAL" clId="{AD547821-B5F8-40FA-A3DF-B2A703962C7B}" dt="2022-01-29T23:11:50.196" v="6451" actId="2696"/>
        <pc:sldMasterMkLst>
          <pc:docMk/>
          <pc:sldMasterMk cId="3852015802" sldId="2147484877"/>
        </pc:sldMasterMkLst>
        <pc:sldLayoutChg chg="del">
          <pc:chgData name="Hiram Fleitas" userId="e10fcc43-9abd-4aad-af2d-b6bb7d9e18eb" providerId="ADAL" clId="{AD547821-B5F8-40FA-A3DF-B2A703962C7B}" dt="2022-01-29T23:11:49.793" v="6406" actId="2696"/>
          <pc:sldLayoutMkLst>
            <pc:docMk/>
            <pc:sldMasterMk cId="3852015802" sldId="2147484877"/>
            <pc:sldLayoutMk cId="2334073393" sldId="2147484881"/>
          </pc:sldLayoutMkLst>
        </pc:sldLayoutChg>
        <pc:sldLayoutChg chg="del">
          <pc:chgData name="Hiram Fleitas" userId="e10fcc43-9abd-4aad-af2d-b6bb7d9e18eb" providerId="ADAL" clId="{AD547821-B5F8-40FA-A3DF-B2A703962C7B}" dt="2022-01-29T23:11:49.802" v="6407" actId="2696"/>
          <pc:sldLayoutMkLst>
            <pc:docMk/>
            <pc:sldMasterMk cId="3852015802" sldId="2147484877"/>
            <pc:sldLayoutMk cId="2745884768" sldId="2147484882"/>
          </pc:sldLayoutMkLst>
        </pc:sldLayoutChg>
        <pc:sldLayoutChg chg="del">
          <pc:chgData name="Hiram Fleitas" userId="e10fcc43-9abd-4aad-af2d-b6bb7d9e18eb" providerId="ADAL" clId="{AD547821-B5F8-40FA-A3DF-B2A703962C7B}" dt="2022-01-29T23:11:49.808" v="6408" actId="2696"/>
          <pc:sldLayoutMkLst>
            <pc:docMk/>
            <pc:sldMasterMk cId="3852015802" sldId="2147484877"/>
            <pc:sldLayoutMk cId="3160410916" sldId="2147484883"/>
          </pc:sldLayoutMkLst>
        </pc:sldLayoutChg>
        <pc:sldLayoutChg chg="del">
          <pc:chgData name="Hiram Fleitas" userId="e10fcc43-9abd-4aad-af2d-b6bb7d9e18eb" providerId="ADAL" clId="{AD547821-B5F8-40FA-A3DF-B2A703962C7B}" dt="2022-01-29T23:11:49.835" v="6411" actId="2696"/>
          <pc:sldLayoutMkLst>
            <pc:docMk/>
            <pc:sldMasterMk cId="3852015802" sldId="2147484877"/>
            <pc:sldLayoutMk cId="3687298653" sldId="2147484886"/>
          </pc:sldLayoutMkLst>
        </pc:sldLayoutChg>
        <pc:sldLayoutChg chg="del">
          <pc:chgData name="Hiram Fleitas" userId="e10fcc43-9abd-4aad-af2d-b6bb7d9e18eb" providerId="ADAL" clId="{AD547821-B5F8-40FA-A3DF-B2A703962C7B}" dt="2022-01-29T23:11:49.977" v="6426" actId="2696"/>
          <pc:sldLayoutMkLst>
            <pc:docMk/>
            <pc:sldMasterMk cId="3852015802" sldId="2147484877"/>
            <pc:sldLayoutMk cId="3308863613" sldId="2147484887"/>
          </pc:sldLayoutMkLst>
        </pc:sldLayoutChg>
        <pc:sldLayoutChg chg="del">
          <pc:chgData name="Hiram Fleitas" userId="e10fcc43-9abd-4aad-af2d-b6bb7d9e18eb" providerId="ADAL" clId="{AD547821-B5F8-40FA-A3DF-B2A703962C7B}" dt="2022-01-29T23:11:49.987" v="6427" actId="2696"/>
          <pc:sldLayoutMkLst>
            <pc:docMk/>
            <pc:sldMasterMk cId="3852015802" sldId="2147484877"/>
            <pc:sldLayoutMk cId="3841903408" sldId="2147484888"/>
          </pc:sldLayoutMkLst>
        </pc:sldLayoutChg>
        <pc:sldLayoutChg chg="del">
          <pc:chgData name="Hiram Fleitas" userId="e10fcc43-9abd-4aad-af2d-b6bb7d9e18eb" providerId="ADAL" clId="{AD547821-B5F8-40FA-A3DF-B2A703962C7B}" dt="2022-01-29T23:11:49.993" v="6428" actId="2696"/>
          <pc:sldLayoutMkLst>
            <pc:docMk/>
            <pc:sldMasterMk cId="3852015802" sldId="2147484877"/>
            <pc:sldLayoutMk cId="2373771252" sldId="2147484889"/>
          </pc:sldLayoutMkLst>
        </pc:sldLayoutChg>
        <pc:sldLayoutChg chg="del">
          <pc:chgData name="Hiram Fleitas" userId="e10fcc43-9abd-4aad-af2d-b6bb7d9e18eb" providerId="ADAL" clId="{AD547821-B5F8-40FA-A3DF-B2A703962C7B}" dt="2022-01-29T23:11:50.005" v="6429" actId="2696"/>
          <pc:sldLayoutMkLst>
            <pc:docMk/>
            <pc:sldMasterMk cId="3852015802" sldId="2147484877"/>
            <pc:sldLayoutMk cId="2626824655" sldId="2147484890"/>
          </pc:sldLayoutMkLst>
        </pc:sldLayoutChg>
        <pc:sldLayoutChg chg="del">
          <pc:chgData name="Hiram Fleitas" userId="e10fcc43-9abd-4aad-af2d-b6bb7d9e18eb" providerId="ADAL" clId="{AD547821-B5F8-40FA-A3DF-B2A703962C7B}" dt="2022-01-29T23:11:50.039" v="6433" actId="2696"/>
          <pc:sldLayoutMkLst>
            <pc:docMk/>
            <pc:sldMasterMk cId="3852015802" sldId="2147484877"/>
            <pc:sldLayoutMk cId="2664499213" sldId="2147484894"/>
          </pc:sldLayoutMkLst>
        </pc:sldLayoutChg>
        <pc:sldLayoutChg chg="del">
          <pc:chgData name="Hiram Fleitas" userId="e10fcc43-9abd-4aad-af2d-b6bb7d9e18eb" providerId="ADAL" clId="{AD547821-B5F8-40FA-A3DF-B2A703962C7B}" dt="2022-01-29T23:11:50.047" v="6434" actId="2696"/>
          <pc:sldLayoutMkLst>
            <pc:docMk/>
            <pc:sldMasterMk cId="3852015802" sldId="2147484877"/>
            <pc:sldLayoutMk cId="1000833516" sldId="2147484895"/>
          </pc:sldLayoutMkLst>
        </pc:sldLayoutChg>
        <pc:sldLayoutChg chg="del">
          <pc:chgData name="Hiram Fleitas" userId="e10fcc43-9abd-4aad-af2d-b6bb7d9e18eb" providerId="ADAL" clId="{AD547821-B5F8-40FA-A3DF-B2A703962C7B}" dt="2022-01-29T23:11:50.056" v="6435" actId="2696"/>
          <pc:sldLayoutMkLst>
            <pc:docMk/>
            <pc:sldMasterMk cId="3852015802" sldId="2147484877"/>
            <pc:sldLayoutMk cId="3339792509" sldId="2147484896"/>
          </pc:sldLayoutMkLst>
        </pc:sldLayoutChg>
        <pc:sldLayoutChg chg="del">
          <pc:chgData name="Hiram Fleitas" userId="e10fcc43-9abd-4aad-af2d-b6bb7d9e18eb" providerId="ADAL" clId="{AD547821-B5F8-40FA-A3DF-B2A703962C7B}" dt="2022-01-29T23:11:50.063" v="6436" actId="2696"/>
          <pc:sldLayoutMkLst>
            <pc:docMk/>
            <pc:sldMasterMk cId="3852015802" sldId="2147484877"/>
            <pc:sldLayoutMk cId="2990238365" sldId="2147484897"/>
          </pc:sldLayoutMkLst>
        </pc:sldLayoutChg>
        <pc:sldLayoutChg chg="del">
          <pc:chgData name="Hiram Fleitas" userId="e10fcc43-9abd-4aad-af2d-b6bb7d9e18eb" providerId="ADAL" clId="{AD547821-B5F8-40FA-A3DF-B2A703962C7B}" dt="2022-01-29T23:11:50.075" v="6437" actId="2696"/>
          <pc:sldLayoutMkLst>
            <pc:docMk/>
            <pc:sldMasterMk cId="3852015802" sldId="2147484877"/>
            <pc:sldLayoutMk cId="4263204189" sldId="2147484898"/>
          </pc:sldLayoutMkLst>
        </pc:sldLayoutChg>
        <pc:sldLayoutChg chg="del">
          <pc:chgData name="Hiram Fleitas" userId="e10fcc43-9abd-4aad-af2d-b6bb7d9e18eb" providerId="ADAL" clId="{AD547821-B5F8-40FA-A3DF-B2A703962C7B}" dt="2022-01-29T23:11:50.091" v="6439" actId="2696"/>
          <pc:sldLayoutMkLst>
            <pc:docMk/>
            <pc:sldMasterMk cId="3852015802" sldId="2147484877"/>
            <pc:sldLayoutMk cId="1798335702" sldId="2147484900"/>
          </pc:sldLayoutMkLst>
        </pc:sldLayoutChg>
        <pc:sldLayoutChg chg="del">
          <pc:chgData name="Hiram Fleitas" userId="e10fcc43-9abd-4aad-af2d-b6bb7d9e18eb" providerId="ADAL" clId="{AD547821-B5F8-40FA-A3DF-B2A703962C7B}" dt="2022-01-29T23:11:50.098" v="6440" actId="2696"/>
          <pc:sldLayoutMkLst>
            <pc:docMk/>
            <pc:sldMasterMk cId="3852015802" sldId="2147484877"/>
            <pc:sldLayoutMk cId="3283456405" sldId="2147484901"/>
          </pc:sldLayoutMkLst>
        </pc:sldLayoutChg>
        <pc:sldLayoutChg chg="del">
          <pc:chgData name="Hiram Fleitas" userId="e10fcc43-9abd-4aad-af2d-b6bb7d9e18eb" providerId="ADAL" clId="{AD547821-B5F8-40FA-A3DF-B2A703962C7B}" dt="2022-01-29T23:11:50.109" v="6441" actId="2696"/>
          <pc:sldLayoutMkLst>
            <pc:docMk/>
            <pc:sldMasterMk cId="3852015802" sldId="2147484877"/>
            <pc:sldLayoutMk cId="3927896387" sldId="2147484903"/>
          </pc:sldLayoutMkLst>
        </pc:sldLayoutChg>
        <pc:sldLayoutChg chg="del">
          <pc:chgData name="Hiram Fleitas" userId="e10fcc43-9abd-4aad-af2d-b6bb7d9e18eb" providerId="ADAL" clId="{AD547821-B5F8-40FA-A3DF-B2A703962C7B}" dt="2022-01-29T23:11:50.115" v="6442" actId="2696"/>
          <pc:sldLayoutMkLst>
            <pc:docMk/>
            <pc:sldMasterMk cId="3852015802" sldId="2147484877"/>
            <pc:sldLayoutMk cId="4052011659" sldId="2147484904"/>
          </pc:sldLayoutMkLst>
        </pc:sldLayoutChg>
        <pc:sldLayoutChg chg="del">
          <pc:chgData name="Hiram Fleitas" userId="e10fcc43-9abd-4aad-af2d-b6bb7d9e18eb" providerId="ADAL" clId="{AD547821-B5F8-40FA-A3DF-B2A703962C7B}" dt="2022-01-29T23:11:50.124" v="6443" actId="2696"/>
          <pc:sldLayoutMkLst>
            <pc:docMk/>
            <pc:sldMasterMk cId="3852015802" sldId="2147484877"/>
            <pc:sldLayoutMk cId="389316837" sldId="2147484905"/>
          </pc:sldLayoutMkLst>
        </pc:sldLayoutChg>
        <pc:sldLayoutChg chg="del">
          <pc:chgData name="Hiram Fleitas" userId="e10fcc43-9abd-4aad-af2d-b6bb7d9e18eb" providerId="ADAL" clId="{AD547821-B5F8-40FA-A3DF-B2A703962C7B}" dt="2022-01-29T23:11:50.130" v="6444" actId="2696"/>
          <pc:sldLayoutMkLst>
            <pc:docMk/>
            <pc:sldMasterMk cId="3852015802" sldId="2147484877"/>
            <pc:sldLayoutMk cId="776484963" sldId="2147484906"/>
          </pc:sldLayoutMkLst>
        </pc:sldLayoutChg>
        <pc:sldLayoutChg chg="del">
          <pc:chgData name="Hiram Fleitas" userId="e10fcc43-9abd-4aad-af2d-b6bb7d9e18eb" providerId="ADAL" clId="{AD547821-B5F8-40FA-A3DF-B2A703962C7B}" dt="2022-01-29T23:11:50.162" v="6448" actId="2696"/>
          <pc:sldLayoutMkLst>
            <pc:docMk/>
            <pc:sldMasterMk cId="3852015802" sldId="2147484877"/>
            <pc:sldLayoutMk cId="3449265278" sldId="2147484907"/>
          </pc:sldLayoutMkLst>
        </pc:sldLayoutChg>
        <pc:sldLayoutChg chg="del">
          <pc:chgData name="Hiram Fleitas" userId="e10fcc43-9abd-4aad-af2d-b6bb7d9e18eb" providerId="ADAL" clId="{AD547821-B5F8-40FA-A3DF-B2A703962C7B}" dt="2022-01-29T23:11:50.012" v="6430" actId="2696"/>
          <pc:sldLayoutMkLst>
            <pc:docMk/>
            <pc:sldMasterMk cId="3852015802" sldId="2147484877"/>
            <pc:sldLayoutMk cId="2123383375" sldId="2147484928"/>
          </pc:sldLayoutMkLst>
        </pc:sldLayoutChg>
        <pc:sldLayoutChg chg="del">
          <pc:chgData name="Hiram Fleitas" userId="e10fcc43-9abd-4aad-af2d-b6bb7d9e18eb" providerId="ADAL" clId="{AD547821-B5F8-40FA-A3DF-B2A703962C7B}" dt="2022-01-29T23:11:50.023" v="6431" actId="2696"/>
          <pc:sldLayoutMkLst>
            <pc:docMk/>
            <pc:sldMasterMk cId="3852015802" sldId="2147484877"/>
            <pc:sldLayoutMk cId="1354863440" sldId="2147484929"/>
          </pc:sldLayoutMkLst>
        </pc:sldLayoutChg>
        <pc:sldLayoutChg chg="del">
          <pc:chgData name="Hiram Fleitas" userId="e10fcc43-9abd-4aad-af2d-b6bb7d9e18eb" providerId="ADAL" clId="{AD547821-B5F8-40FA-A3DF-B2A703962C7B}" dt="2022-01-29T23:11:50.030" v="6432" actId="2696"/>
          <pc:sldLayoutMkLst>
            <pc:docMk/>
            <pc:sldMasterMk cId="3852015802" sldId="2147484877"/>
            <pc:sldLayoutMk cId="4266381074" sldId="2147484930"/>
          </pc:sldLayoutMkLst>
        </pc:sldLayoutChg>
        <pc:sldLayoutChg chg="del">
          <pc:chgData name="Hiram Fleitas" userId="e10fcc43-9abd-4aad-af2d-b6bb7d9e18eb" providerId="ADAL" clId="{AD547821-B5F8-40FA-A3DF-B2A703962C7B}" dt="2022-01-29T23:11:50.081" v="6438" actId="2696"/>
          <pc:sldLayoutMkLst>
            <pc:docMk/>
            <pc:sldMasterMk cId="3852015802" sldId="2147484877"/>
            <pc:sldLayoutMk cId="529083589" sldId="2147484933"/>
          </pc:sldLayoutMkLst>
        </pc:sldLayoutChg>
        <pc:sldLayoutChg chg="del">
          <pc:chgData name="Hiram Fleitas" userId="e10fcc43-9abd-4aad-af2d-b6bb7d9e18eb" providerId="ADAL" clId="{AD547821-B5F8-40FA-A3DF-B2A703962C7B}" dt="2022-01-29T23:11:50.146" v="6446" actId="2696"/>
          <pc:sldLayoutMkLst>
            <pc:docMk/>
            <pc:sldMasterMk cId="3852015802" sldId="2147484877"/>
            <pc:sldLayoutMk cId="2123652936" sldId="2147484944"/>
          </pc:sldLayoutMkLst>
        </pc:sldLayoutChg>
        <pc:sldLayoutChg chg="del">
          <pc:chgData name="Hiram Fleitas" userId="e10fcc43-9abd-4aad-af2d-b6bb7d9e18eb" providerId="ADAL" clId="{AD547821-B5F8-40FA-A3DF-B2A703962C7B}" dt="2022-01-29T23:11:50.156" v="6447" actId="2696"/>
          <pc:sldLayoutMkLst>
            <pc:docMk/>
            <pc:sldMasterMk cId="3852015802" sldId="2147484877"/>
            <pc:sldLayoutMk cId="2280933584" sldId="2147484945"/>
          </pc:sldLayoutMkLst>
        </pc:sldLayoutChg>
        <pc:sldLayoutChg chg="del">
          <pc:chgData name="Hiram Fleitas" userId="e10fcc43-9abd-4aad-af2d-b6bb7d9e18eb" providerId="ADAL" clId="{AD547821-B5F8-40FA-A3DF-B2A703962C7B}" dt="2022-01-29T23:11:50.173" v="6449" actId="2696"/>
          <pc:sldLayoutMkLst>
            <pc:docMk/>
            <pc:sldMasterMk cId="3852015802" sldId="2147484877"/>
            <pc:sldLayoutMk cId="2413689106" sldId="2147485060"/>
          </pc:sldLayoutMkLst>
        </pc:sldLayoutChg>
        <pc:sldLayoutChg chg="del">
          <pc:chgData name="Hiram Fleitas" userId="e10fcc43-9abd-4aad-af2d-b6bb7d9e18eb" providerId="ADAL" clId="{AD547821-B5F8-40FA-A3DF-B2A703962C7B}" dt="2022-01-29T23:11:50.182" v="6450" actId="2696"/>
          <pc:sldLayoutMkLst>
            <pc:docMk/>
            <pc:sldMasterMk cId="3852015802" sldId="2147484877"/>
            <pc:sldLayoutMk cId="4269212997" sldId="2147485061"/>
          </pc:sldLayoutMkLst>
        </pc:sldLayoutChg>
        <pc:sldLayoutChg chg="del">
          <pc:chgData name="Hiram Fleitas" userId="e10fcc43-9abd-4aad-af2d-b6bb7d9e18eb" providerId="ADAL" clId="{AD547821-B5F8-40FA-A3DF-B2A703962C7B}" dt="2022-01-29T23:11:49.819" v="6409" actId="2696"/>
          <pc:sldLayoutMkLst>
            <pc:docMk/>
            <pc:sldMasterMk cId="3852015802" sldId="2147484877"/>
            <pc:sldLayoutMk cId="930667912" sldId="2147485064"/>
          </pc:sldLayoutMkLst>
        </pc:sldLayoutChg>
        <pc:sldLayoutChg chg="del">
          <pc:chgData name="Hiram Fleitas" userId="e10fcc43-9abd-4aad-af2d-b6bb7d9e18eb" providerId="ADAL" clId="{AD547821-B5F8-40FA-A3DF-B2A703962C7B}" dt="2022-01-29T23:11:49.825" v="6410" actId="2696"/>
          <pc:sldLayoutMkLst>
            <pc:docMk/>
            <pc:sldMasterMk cId="3852015802" sldId="2147484877"/>
            <pc:sldLayoutMk cId="2352525178" sldId="2147485065"/>
          </pc:sldLayoutMkLst>
        </pc:sldLayoutChg>
        <pc:sldLayoutChg chg="del">
          <pc:chgData name="Hiram Fleitas" userId="e10fcc43-9abd-4aad-af2d-b6bb7d9e18eb" providerId="ADAL" clId="{AD547821-B5F8-40FA-A3DF-B2A703962C7B}" dt="2022-01-29T23:11:49.948" v="6423" actId="2696"/>
          <pc:sldLayoutMkLst>
            <pc:docMk/>
            <pc:sldMasterMk cId="3852015802" sldId="2147484877"/>
            <pc:sldLayoutMk cId="2128535495" sldId="2147485067"/>
          </pc:sldLayoutMkLst>
        </pc:sldLayoutChg>
        <pc:sldLayoutChg chg="del">
          <pc:chgData name="Hiram Fleitas" userId="e10fcc43-9abd-4aad-af2d-b6bb7d9e18eb" providerId="ADAL" clId="{AD547821-B5F8-40FA-A3DF-B2A703962C7B}" dt="2022-01-29T23:11:49.894" v="6418" actId="2696"/>
          <pc:sldLayoutMkLst>
            <pc:docMk/>
            <pc:sldMasterMk cId="3852015802" sldId="2147484877"/>
            <pc:sldLayoutMk cId="3367719280" sldId="2147485068"/>
          </pc:sldLayoutMkLst>
        </pc:sldLayoutChg>
        <pc:sldLayoutChg chg="del">
          <pc:chgData name="Hiram Fleitas" userId="e10fcc43-9abd-4aad-af2d-b6bb7d9e18eb" providerId="ADAL" clId="{AD547821-B5F8-40FA-A3DF-B2A703962C7B}" dt="2022-01-29T23:11:49.922" v="6421" actId="2696"/>
          <pc:sldLayoutMkLst>
            <pc:docMk/>
            <pc:sldMasterMk cId="3852015802" sldId="2147484877"/>
            <pc:sldLayoutMk cId="673269129" sldId="2147485070"/>
          </pc:sldLayoutMkLst>
        </pc:sldLayoutChg>
        <pc:sldLayoutChg chg="del">
          <pc:chgData name="Hiram Fleitas" userId="e10fcc43-9abd-4aad-af2d-b6bb7d9e18eb" providerId="ADAL" clId="{AD547821-B5F8-40FA-A3DF-B2A703962C7B}" dt="2022-01-29T23:11:49.903" v="6419" actId="2696"/>
          <pc:sldLayoutMkLst>
            <pc:docMk/>
            <pc:sldMasterMk cId="3852015802" sldId="2147484877"/>
            <pc:sldLayoutMk cId="1620835652" sldId="2147485071"/>
          </pc:sldLayoutMkLst>
        </pc:sldLayoutChg>
        <pc:sldLayoutChg chg="del">
          <pc:chgData name="Hiram Fleitas" userId="e10fcc43-9abd-4aad-af2d-b6bb7d9e18eb" providerId="ADAL" clId="{AD547821-B5F8-40FA-A3DF-B2A703962C7B}" dt="2022-01-29T23:11:49.910" v="6420" actId="2696"/>
          <pc:sldLayoutMkLst>
            <pc:docMk/>
            <pc:sldMasterMk cId="3852015802" sldId="2147484877"/>
            <pc:sldLayoutMk cId="4191814593" sldId="2147485072"/>
          </pc:sldLayoutMkLst>
        </pc:sldLayoutChg>
        <pc:sldLayoutChg chg="del">
          <pc:chgData name="Hiram Fleitas" userId="e10fcc43-9abd-4aad-af2d-b6bb7d9e18eb" providerId="ADAL" clId="{AD547821-B5F8-40FA-A3DF-B2A703962C7B}" dt="2022-01-29T23:11:49.857" v="6414" actId="2696"/>
          <pc:sldLayoutMkLst>
            <pc:docMk/>
            <pc:sldMasterMk cId="3852015802" sldId="2147484877"/>
            <pc:sldLayoutMk cId="2727545096" sldId="2147485073"/>
          </pc:sldLayoutMkLst>
        </pc:sldLayoutChg>
        <pc:sldLayoutChg chg="del">
          <pc:chgData name="Hiram Fleitas" userId="e10fcc43-9abd-4aad-af2d-b6bb7d9e18eb" providerId="ADAL" clId="{AD547821-B5F8-40FA-A3DF-B2A703962C7B}" dt="2022-01-29T23:11:49.887" v="6417" actId="2696"/>
          <pc:sldLayoutMkLst>
            <pc:docMk/>
            <pc:sldMasterMk cId="3852015802" sldId="2147484877"/>
            <pc:sldLayoutMk cId="2545137998" sldId="2147485074"/>
          </pc:sldLayoutMkLst>
        </pc:sldLayoutChg>
        <pc:sldLayoutChg chg="del">
          <pc:chgData name="Hiram Fleitas" userId="e10fcc43-9abd-4aad-af2d-b6bb7d9e18eb" providerId="ADAL" clId="{AD547821-B5F8-40FA-A3DF-B2A703962C7B}" dt="2022-01-29T23:11:49.851" v="6413" actId="2696"/>
          <pc:sldLayoutMkLst>
            <pc:docMk/>
            <pc:sldMasterMk cId="3852015802" sldId="2147484877"/>
            <pc:sldLayoutMk cId="295010856" sldId="2147485105"/>
          </pc:sldLayoutMkLst>
        </pc:sldLayoutChg>
        <pc:sldLayoutChg chg="del">
          <pc:chgData name="Hiram Fleitas" userId="e10fcc43-9abd-4aad-af2d-b6bb7d9e18eb" providerId="ADAL" clId="{AD547821-B5F8-40FA-A3DF-B2A703962C7B}" dt="2022-01-29T23:11:49.842" v="6412" actId="2696"/>
          <pc:sldLayoutMkLst>
            <pc:docMk/>
            <pc:sldMasterMk cId="3852015802" sldId="2147484877"/>
            <pc:sldLayoutMk cId="2727545096" sldId="2147485106"/>
          </pc:sldLayoutMkLst>
        </pc:sldLayoutChg>
        <pc:sldLayoutChg chg="del">
          <pc:chgData name="Hiram Fleitas" userId="e10fcc43-9abd-4aad-af2d-b6bb7d9e18eb" providerId="ADAL" clId="{AD547821-B5F8-40FA-A3DF-B2A703962C7B}" dt="2022-01-29T23:11:49.935" v="6422" actId="2696"/>
          <pc:sldLayoutMkLst>
            <pc:docMk/>
            <pc:sldMasterMk cId="3852015802" sldId="2147484877"/>
            <pc:sldLayoutMk cId="134969281" sldId="2147485150"/>
          </pc:sldLayoutMkLst>
        </pc:sldLayoutChg>
        <pc:sldLayoutChg chg="del">
          <pc:chgData name="Hiram Fleitas" userId="e10fcc43-9abd-4aad-af2d-b6bb7d9e18eb" providerId="ADAL" clId="{AD547821-B5F8-40FA-A3DF-B2A703962C7B}" dt="2022-01-29T23:11:49.869" v="6415" actId="2696"/>
          <pc:sldLayoutMkLst>
            <pc:docMk/>
            <pc:sldMasterMk cId="3852015802" sldId="2147484877"/>
            <pc:sldLayoutMk cId="827227767" sldId="2147485151"/>
          </pc:sldLayoutMkLst>
        </pc:sldLayoutChg>
        <pc:sldLayoutChg chg="del">
          <pc:chgData name="Hiram Fleitas" userId="e10fcc43-9abd-4aad-af2d-b6bb7d9e18eb" providerId="ADAL" clId="{AD547821-B5F8-40FA-A3DF-B2A703962C7B}" dt="2022-01-29T23:11:49.876" v="6416" actId="2696"/>
          <pc:sldLayoutMkLst>
            <pc:docMk/>
            <pc:sldMasterMk cId="3852015802" sldId="2147484877"/>
            <pc:sldLayoutMk cId="2692273338" sldId="2147485152"/>
          </pc:sldLayoutMkLst>
        </pc:sldLayoutChg>
        <pc:sldLayoutChg chg="del">
          <pc:chgData name="Hiram Fleitas" userId="e10fcc43-9abd-4aad-af2d-b6bb7d9e18eb" providerId="ADAL" clId="{AD547821-B5F8-40FA-A3DF-B2A703962C7B}" dt="2022-01-29T23:11:49.787" v="6405" actId="2696"/>
          <pc:sldLayoutMkLst>
            <pc:docMk/>
            <pc:sldMasterMk cId="3852015802" sldId="2147484877"/>
            <pc:sldLayoutMk cId="1281099388" sldId="2147485154"/>
          </pc:sldLayoutMkLst>
        </pc:sldLayoutChg>
        <pc:sldLayoutChg chg="del">
          <pc:chgData name="Hiram Fleitas" userId="e10fcc43-9abd-4aad-af2d-b6bb7d9e18eb" providerId="ADAL" clId="{AD547821-B5F8-40FA-A3DF-B2A703962C7B}" dt="2022-01-29T23:11:50.139" v="6445" actId="2696"/>
          <pc:sldLayoutMkLst>
            <pc:docMk/>
            <pc:sldMasterMk cId="3852015802" sldId="2147484877"/>
            <pc:sldLayoutMk cId="3691853786" sldId="2147485161"/>
          </pc:sldLayoutMkLst>
        </pc:sldLayoutChg>
        <pc:sldLayoutChg chg="del">
          <pc:chgData name="Hiram Fleitas" userId="e10fcc43-9abd-4aad-af2d-b6bb7d9e18eb" providerId="ADAL" clId="{AD547821-B5F8-40FA-A3DF-B2A703962C7B}" dt="2022-01-29T23:11:49.957" v="6424" actId="2696"/>
          <pc:sldLayoutMkLst>
            <pc:docMk/>
            <pc:sldMasterMk cId="3852015802" sldId="2147484877"/>
            <pc:sldLayoutMk cId="2840674415" sldId="2147485162"/>
          </pc:sldLayoutMkLst>
        </pc:sldLayoutChg>
        <pc:sldLayoutChg chg="del">
          <pc:chgData name="Hiram Fleitas" userId="e10fcc43-9abd-4aad-af2d-b6bb7d9e18eb" providerId="ADAL" clId="{AD547821-B5F8-40FA-A3DF-B2A703962C7B}" dt="2022-01-29T23:11:49.970" v="6425" actId="2696"/>
          <pc:sldLayoutMkLst>
            <pc:docMk/>
            <pc:sldMasterMk cId="3852015802" sldId="2147484877"/>
            <pc:sldLayoutMk cId="424949093" sldId="2147485163"/>
          </pc:sldLayoutMkLst>
        </pc:sldLayoutChg>
      </pc:sldMasterChg>
      <pc:sldMasterChg chg="delSldLayout modSldLayout">
        <pc:chgData name="Hiram Fleitas" userId="e10fcc43-9abd-4aad-af2d-b6bb7d9e18eb" providerId="ADAL" clId="{AD547821-B5F8-40FA-A3DF-B2A703962C7B}" dt="2022-02-18T02:46:46.362" v="72835" actId="1076"/>
        <pc:sldMasterMkLst>
          <pc:docMk/>
          <pc:sldMasterMk cId="2371465134" sldId="2147485164"/>
        </pc:sldMasterMkLst>
        <pc:sldLayoutChg chg="modSp mod">
          <pc:chgData name="Hiram Fleitas" userId="e10fcc43-9abd-4aad-af2d-b6bb7d9e18eb" providerId="ADAL" clId="{AD547821-B5F8-40FA-A3DF-B2A703962C7B}" dt="2022-02-18T02:46:46.362" v="72835" actId="1076"/>
          <pc:sldLayoutMkLst>
            <pc:docMk/>
            <pc:sldMasterMk cId="2371465134" sldId="2147485164"/>
            <pc:sldLayoutMk cId="388677581" sldId="2147485165"/>
          </pc:sldLayoutMkLst>
          <pc:spChg chg="mod">
            <ac:chgData name="Hiram Fleitas" userId="e10fcc43-9abd-4aad-af2d-b6bb7d9e18eb" providerId="ADAL" clId="{AD547821-B5F8-40FA-A3DF-B2A703962C7B}" dt="2022-02-18T02:46:46.362" v="72835" actId="1076"/>
            <ac:spMkLst>
              <pc:docMk/>
              <pc:sldMasterMk cId="2371465134" sldId="2147485164"/>
              <pc:sldLayoutMk cId="388677581" sldId="2147485165"/>
              <ac:spMk id="3" creationId="{4696F784-A615-2F41-93AA-8064D970D771}"/>
            </ac:spMkLst>
          </pc:spChg>
        </pc:sldLayoutChg>
        <pc:sldLayoutChg chg="del">
          <pc:chgData name="Hiram Fleitas" userId="e10fcc43-9abd-4aad-af2d-b6bb7d9e18eb" providerId="ADAL" clId="{AD547821-B5F8-40FA-A3DF-B2A703962C7B}" dt="2022-02-11T23:59:09.132" v="43737" actId="2696"/>
          <pc:sldLayoutMkLst>
            <pc:docMk/>
            <pc:sldMasterMk cId="2371465134" sldId="2147485164"/>
            <pc:sldLayoutMk cId="1386380544" sldId="2147485362"/>
          </pc:sldLayoutMkLst>
        </pc:sldLayoutChg>
      </pc:sldMasterChg>
      <pc:sldMasterChg chg="delSldLayout">
        <pc:chgData name="Hiram Fleitas" userId="e10fcc43-9abd-4aad-af2d-b6bb7d9e18eb" providerId="ADAL" clId="{AD547821-B5F8-40FA-A3DF-B2A703962C7B}" dt="2022-01-30T17:33:44.203" v="8005" actId="2696"/>
        <pc:sldMasterMkLst>
          <pc:docMk/>
          <pc:sldMasterMk cId="2545002032" sldId="2147485336"/>
        </pc:sldMasterMkLst>
        <pc:sldLayoutChg chg="del">
          <pc:chgData name="Hiram Fleitas" userId="e10fcc43-9abd-4aad-af2d-b6bb7d9e18eb" providerId="ADAL" clId="{AD547821-B5F8-40FA-A3DF-B2A703962C7B}" dt="2022-01-30T17:33:44.203" v="8005" actId="2696"/>
          <pc:sldLayoutMkLst>
            <pc:docMk/>
            <pc:sldMasterMk cId="2545002032" sldId="2147485336"/>
            <pc:sldLayoutMk cId="2399971035" sldId="2147485349"/>
          </pc:sldLayoutMkLst>
        </pc:sldLayoutChg>
      </pc:sldMasterChg>
      <pc:sldMasterChg chg="delSldLayout">
        <pc:chgData name="Hiram Fleitas" userId="e10fcc43-9abd-4aad-af2d-b6bb7d9e18eb" providerId="ADAL" clId="{AD547821-B5F8-40FA-A3DF-B2A703962C7B}" dt="2022-02-12T00:51:21.984" v="44456" actId="2696"/>
        <pc:sldMasterMkLst>
          <pc:docMk/>
          <pc:sldMasterMk cId="3894444785" sldId="2147485350"/>
        </pc:sldMasterMkLst>
        <pc:sldLayoutChg chg="del">
          <pc:chgData name="Hiram Fleitas" userId="e10fcc43-9abd-4aad-af2d-b6bb7d9e18eb" providerId="ADAL" clId="{AD547821-B5F8-40FA-A3DF-B2A703962C7B}" dt="2022-02-12T00:51:21.984" v="44456" actId="2696"/>
          <pc:sldLayoutMkLst>
            <pc:docMk/>
            <pc:sldMasterMk cId="3894444785" sldId="2147485350"/>
            <pc:sldLayoutMk cId="1266135961" sldId="2147485361"/>
          </pc:sldLayoutMkLst>
        </pc:sldLayoutChg>
      </pc:sldMasterChg>
    </pc:docChg>
  </pc:docChgLst>
  <pc:docChgLst>
    <pc:chgData name="Hiram Fleitas" userId="e10fcc43-9abd-4aad-af2d-b6bb7d9e18eb" providerId="ADAL" clId="{37F2F0CC-467A-4682-98E3-4960B2783777}"/>
    <pc:docChg chg="undo custSel modSld">
      <pc:chgData name="Hiram Fleitas" userId="e10fcc43-9abd-4aad-af2d-b6bb7d9e18eb" providerId="ADAL" clId="{37F2F0CC-467A-4682-98E3-4960B2783777}" dt="2022-07-21T19:45:34.924" v="486" actId="6549"/>
      <pc:docMkLst>
        <pc:docMk/>
      </pc:docMkLst>
      <pc:sldChg chg="modSp mod">
        <pc:chgData name="Hiram Fleitas" userId="e10fcc43-9abd-4aad-af2d-b6bb7d9e18eb" providerId="ADAL" clId="{37F2F0CC-467A-4682-98E3-4960B2783777}" dt="2022-07-21T18:31:17.788" v="46" actId="6549"/>
        <pc:sldMkLst>
          <pc:docMk/>
          <pc:sldMk cId="57759542" sldId="2147468822"/>
        </pc:sldMkLst>
        <pc:spChg chg="mod">
          <ac:chgData name="Hiram Fleitas" userId="e10fcc43-9abd-4aad-af2d-b6bb7d9e18eb" providerId="ADAL" clId="{37F2F0CC-467A-4682-98E3-4960B2783777}" dt="2022-07-21T18:31:17.788" v="46" actId="6549"/>
          <ac:spMkLst>
            <pc:docMk/>
            <pc:sldMk cId="57759542" sldId="2147468822"/>
            <ac:spMk id="76" creationId="{1533931B-F5F7-41F3-8337-BB8B9D1F0B3F}"/>
          </ac:spMkLst>
        </pc:spChg>
      </pc:sldChg>
      <pc:sldChg chg="mod modShow">
        <pc:chgData name="Hiram Fleitas" userId="e10fcc43-9abd-4aad-af2d-b6bb7d9e18eb" providerId="ADAL" clId="{37F2F0CC-467A-4682-98E3-4960B2783777}" dt="2022-07-21T18:31:35.169" v="48" actId="729"/>
        <pc:sldMkLst>
          <pc:docMk/>
          <pc:sldMk cId="4256196695" sldId="2147468827"/>
        </pc:sldMkLst>
      </pc:sldChg>
      <pc:sldChg chg="mod modShow">
        <pc:chgData name="Hiram Fleitas" userId="e10fcc43-9abd-4aad-af2d-b6bb7d9e18eb" providerId="ADAL" clId="{37F2F0CC-467A-4682-98E3-4960B2783777}" dt="2022-07-21T18:31:35.169" v="48" actId="729"/>
        <pc:sldMkLst>
          <pc:docMk/>
          <pc:sldMk cId="468149713" sldId="2147468828"/>
        </pc:sldMkLst>
      </pc:sldChg>
      <pc:sldChg chg="mod modShow">
        <pc:chgData name="Hiram Fleitas" userId="e10fcc43-9abd-4aad-af2d-b6bb7d9e18eb" providerId="ADAL" clId="{37F2F0CC-467A-4682-98E3-4960B2783777}" dt="2022-07-21T18:31:35.169" v="48" actId="729"/>
        <pc:sldMkLst>
          <pc:docMk/>
          <pc:sldMk cId="794691630" sldId="2147468829"/>
        </pc:sldMkLst>
      </pc:sldChg>
      <pc:sldChg chg="mod modShow">
        <pc:chgData name="Hiram Fleitas" userId="e10fcc43-9abd-4aad-af2d-b6bb7d9e18eb" providerId="ADAL" clId="{37F2F0CC-467A-4682-98E3-4960B2783777}" dt="2022-07-21T18:31:35.169" v="48" actId="729"/>
        <pc:sldMkLst>
          <pc:docMk/>
          <pc:sldMk cId="3809888605" sldId="2147468830"/>
        </pc:sldMkLst>
      </pc:sldChg>
      <pc:sldChg chg="modSp mod">
        <pc:chgData name="Hiram Fleitas" userId="e10fcc43-9abd-4aad-af2d-b6bb7d9e18eb" providerId="ADAL" clId="{37F2F0CC-467A-4682-98E3-4960B2783777}" dt="2022-07-21T19:45:34.924" v="486" actId="6549"/>
        <pc:sldMkLst>
          <pc:docMk/>
          <pc:sldMk cId="2180592264" sldId="2147468839"/>
        </pc:sldMkLst>
        <pc:spChg chg="mod">
          <ac:chgData name="Hiram Fleitas" userId="e10fcc43-9abd-4aad-af2d-b6bb7d9e18eb" providerId="ADAL" clId="{37F2F0CC-467A-4682-98E3-4960B2783777}" dt="2022-07-21T19:45:34.924" v="486" actId="6549"/>
          <ac:spMkLst>
            <pc:docMk/>
            <pc:sldMk cId="2180592264" sldId="2147468839"/>
            <ac:spMk id="6" creationId="{35DA173F-5C9B-EFC9-4299-F34D4D62FBF7}"/>
          </ac:spMkLst>
        </pc:spChg>
      </pc:sldChg>
      <pc:sldChg chg="modSp mod modShow">
        <pc:chgData name="Hiram Fleitas" userId="e10fcc43-9abd-4aad-af2d-b6bb7d9e18eb" providerId="ADAL" clId="{37F2F0CC-467A-4682-98E3-4960B2783777}" dt="2022-07-21T19:24:38.359" v="292" actId="732"/>
        <pc:sldMkLst>
          <pc:docMk/>
          <pc:sldMk cId="2038767531" sldId="2147468843"/>
        </pc:sldMkLst>
        <pc:spChg chg="mod">
          <ac:chgData name="Hiram Fleitas" userId="e10fcc43-9abd-4aad-af2d-b6bb7d9e18eb" providerId="ADAL" clId="{37F2F0CC-467A-4682-98E3-4960B2783777}" dt="2022-07-21T19:23:22.199" v="283" actId="948"/>
          <ac:spMkLst>
            <pc:docMk/>
            <pc:sldMk cId="2038767531" sldId="2147468843"/>
            <ac:spMk id="76" creationId="{1533931B-F5F7-41F3-8337-BB8B9D1F0B3F}"/>
          </ac:spMkLst>
        </pc:spChg>
        <pc:picChg chg="mod">
          <ac:chgData name="Hiram Fleitas" userId="e10fcc43-9abd-4aad-af2d-b6bb7d9e18eb" providerId="ADAL" clId="{37F2F0CC-467A-4682-98E3-4960B2783777}" dt="2022-07-21T19:24:28.618" v="291" actId="1076"/>
          <ac:picMkLst>
            <pc:docMk/>
            <pc:sldMk cId="2038767531" sldId="2147468843"/>
            <ac:picMk id="3" creationId="{7480EF2E-030C-E17E-BD7F-910B86D2F96C}"/>
          </ac:picMkLst>
        </pc:picChg>
        <pc:picChg chg="mod modCrop">
          <ac:chgData name="Hiram Fleitas" userId="e10fcc43-9abd-4aad-af2d-b6bb7d9e18eb" providerId="ADAL" clId="{37F2F0CC-467A-4682-98E3-4960B2783777}" dt="2022-07-21T19:24:38.359" v="292" actId="732"/>
          <ac:picMkLst>
            <pc:docMk/>
            <pc:sldMk cId="2038767531" sldId="2147468843"/>
            <ac:picMk id="4" creationId="{B27A9FEE-CF58-789B-1A13-0B2E96F02AE3}"/>
          </ac:picMkLst>
        </pc:picChg>
      </pc:sldChg>
      <pc:sldChg chg="modSp mod modShow addCm">
        <pc:chgData name="Hiram Fleitas" userId="e10fcc43-9abd-4aad-af2d-b6bb7d9e18eb" providerId="ADAL" clId="{37F2F0CC-467A-4682-98E3-4960B2783777}" dt="2022-07-21T19:30:10.647" v="484" actId="20577"/>
        <pc:sldMkLst>
          <pc:docMk/>
          <pc:sldMk cId="2569040089" sldId="2147468845"/>
        </pc:sldMkLst>
        <pc:spChg chg="mod">
          <ac:chgData name="Hiram Fleitas" userId="e10fcc43-9abd-4aad-af2d-b6bb7d9e18eb" providerId="ADAL" clId="{37F2F0CC-467A-4682-98E3-4960B2783777}" dt="2022-07-21T19:30:10.647" v="484" actId="20577"/>
          <ac:spMkLst>
            <pc:docMk/>
            <pc:sldMk cId="2569040089" sldId="2147468845"/>
            <ac:spMk id="76" creationId="{1533931B-F5F7-41F3-8337-BB8B9D1F0B3F}"/>
          </ac:spMkLst>
        </pc:spChg>
        <pc:picChg chg="mod">
          <ac:chgData name="Hiram Fleitas" userId="e10fcc43-9abd-4aad-af2d-b6bb7d9e18eb" providerId="ADAL" clId="{37F2F0CC-467A-4682-98E3-4960B2783777}" dt="2022-07-21T19:20:53.406" v="254" actId="1076"/>
          <ac:picMkLst>
            <pc:docMk/>
            <pc:sldMk cId="2569040089" sldId="2147468845"/>
            <ac:picMk id="5" creationId="{BB9ACC82-D115-F2AC-BB68-D64BE75BDC77}"/>
          </ac:picMkLst>
        </pc:picChg>
      </pc:sldChg>
      <pc:sldChg chg="mod modShow">
        <pc:chgData name="Hiram Fleitas" userId="e10fcc43-9abd-4aad-af2d-b6bb7d9e18eb" providerId="ADAL" clId="{37F2F0CC-467A-4682-98E3-4960B2783777}" dt="2022-07-21T18:31:35.169" v="48" actId="729"/>
        <pc:sldMkLst>
          <pc:docMk/>
          <pc:sldMk cId="463895348" sldId="2147468846"/>
        </pc:sldMkLst>
      </pc:sldChg>
      <pc:sldChg chg="mod modShow">
        <pc:chgData name="Hiram Fleitas" userId="e10fcc43-9abd-4aad-af2d-b6bb7d9e18eb" providerId="ADAL" clId="{37F2F0CC-467A-4682-98E3-4960B2783777}" dt="2022-07-21T18:31:35.169" v="48" actId="729"/>
        <pc:sldMkLst>
          <pc:docMk/>
          <pc:sldMk cId="204536810" sldId="2147468847"/>
        </pc:sldMkLst>
      </pc:sldChg>
      <pc:sldChg chg="mod modShow addCm">
        <pc:chgData name="Hiram Fleitas" userId="e10fcc43-9abd-4aad-af2d-b6bb7d9e18eb" providerId="ADAL" clId="{37F2F0CC-467A-4682-98E3-4960B2783777}" dt="2022-07-21T18:31:40.826" v="49" actId="729"/>
        <pc:sldMkLst>
          <pc:docMk/>
          <pc:sldMk cId="3859732302" sldId="2147468848"/>
        </pc:sldMkLst>
      </pc:sldChg>
      <pc:sldChg chg="mod modShow addCm">
        <pc:chgData name="Hiram Fleitas" userId="e10fcc43-9abd-4aad-af2d-b6bb7d9e18eb" providerId="ADAL" clId="{37F2F0CC-467A-4682-98E3-4960B2783777}" dt="2022-07-21T18:31:44.742" v="50" actId="729"/>
        <pc:sldMkLst>
          <pc:docMk/>
          <pc:sldMk cId="2310961719" sldId="2147468849"/>
        </pc:sldMkLst>
      </pc:sldChg>
      <pc:sldChg chg="mod modShow">
        <pc:chgData name="Hiram Fleitas" userId="e10fcc43-9abd-4aad-af2d-b6bb7d9e18eb" providerId="ADAL" clId="{37F2F0CC-467A-4682-98E3-4960B2783777}" dt="2022-07-21T18:31:35.169" v="48" actId="729"/>
        <pc:sldMkLst>
          <pc:docMk/>
          <pc:sldMk cId="1068926420" sldId="2147468851"/>
        </pc:sldMkLst>
      </pc:sldChg>
      <pc:sldChg chg="modSp mod modShow">
        <pc:chgData name="Hiram Fleitas" userId="e10fcc43-9abd-4aad-af2d-b6bb7d9e18eb" providerId="ADAL" clId="{37F2F0CC-467A-4682-98E3-4960B2783777}" dt="2022-07-21T19:25:44.615" v="294" actId="948"/>
        <pc:sldMkLst>
          <pc:docMk/>
          <pc:sldMk cId="1991085532" sldId="2147468852"/>
        </pc:sldMkLst>
        <pc:spChg chg="mod">
          <ac:chgData name="Hiram Fleitas" userId="e10fcc43-9abd-4aad-af2d-b6bb7d9e18eb" providerId="ADAL" clId="{37F2F0CC-467A-4682-98E3-4960B2783777}" dt="2022-07-21T19:25:44.615" v="294" actId="948"/>
          <ac:spMkLst>
            <pc:docMk/>
            <pc:sldMk cId="1991085532" sldId="2147468852"/>
            <ac:spMk id="4" creationId="{3FB7399A-F090-B035-2916-14BC77C1D5E7}"/>
          </ac:spMkLst>
        </pc:spChg>
      </pc:sldChg>
      <pc:sldChg chg="mod modShow">
        <pc:chgData name="Hiram Fleitas" userId="e10fcc43-9abd-4aad-af2d-b6bb7d9e18eb" providerId="ADAL" clId="{37F2F0CC-467A-4682-98E3-4960B2783777}" dt="2022-07-21T18:31:35.169" v="48" actId="729"/>
        <pc:sldMkLst>
          <pc:docMk/>
          <pc:sldMk cId="2434347266" sldId="2147468853"/>
        </pc:sldMkLst>
      </pc:sldChg>
      <pc:sldChg chg="mod modShow">
        <pc:chgData name="Hiram Fleitas" userId="e10fcc43-9abd-4aad-af2d-b6bb7d9e18eb" providerId="ADAL" clId="{37F2F0CC-467A-4682-98E3-4960B2783777}" dt="2022-07-21T18:31:35.169" v="48" actId="729"/>
        <pc:sldMkLst>
          <pc:docMk/>
          <pc:sldMk cId="3597399855" sldId="2147468854"/>
        </pc:sldMkLst>
      </pc:sldChg>
    </pc:docChg>
  </pc:docChgLst>
  <pc:docChgLst>
    <pc:chgData name="Zachary Ryan" userId="S::zacharyryan@microsoft.com::4bba6ace-8d3e-4b70-acd7-c97e06dea46c" providerId="AD" clId="Web-{CAD44F9C-D421-C596-0269-84E4E6ADCD66}"/>
    <pc:docChg chg="modSld">
      <pc:chgData name="Zachary Ryan" userId="S::zacharyryan@microsoft.com::4bba6ace-8d3e-4b70-acd7-c97e06dea46c" providerId="AD" clId="Web-{CAD44F9C-D421-C596-0269-84E4E6ADCD66}" dt="2022-06-23T05:24:47.070" v="104" actId="20577"/>
      <pc:docMkLst>
        <pc:docMk/>
      </pc:docMkLst>
      <pc:sldChg chg="addSp delSp modSp mod modClrScheme chgLayout modNotes">
        <pc:chgData name="Zachary Ryan" userId="S::zacharyryan@microsoft.com::4bba6ace-8d3e-4b70-acd7-c97e06dea46c" providerId="AD" clId="Web-{CAD44F9C-D421-C596-0269-84E4E6ADCD66}" dt="2022-06-23T05:15:52.608" v="100"/>
        <pc:sldMkLst>
          <pc:docMk/>
          <pc:sldMk cId="2836271636" sldId="2076137578"/>
        </pc:sldMkLst>
        <pc:spChg chg="mod ord">
          <ac:chgData name="Zachary Ryan" userId="S::zacharyryan@microsoft.com::4bba6ace-8d3e-4b70-acd7-c97e06dea46c" providerId="AD" clId="Web-{CAD44F9C-D421-C596-0269-84E4E6ADCD66}" dt="2022-06-23T05:15:18.652" v="95"/>
          <ac:spMkLst>
            <pc:docMk/>
            <pc:sldMk cId="2836271636" sldId="2076137578"/>
            <ac:spMk id="2" creationId="{0F64DC61-D110-44B1-A59B-B850A99BDA2C}"/>
          </ac:spMkLst>
        </pc:spChg>
        <pc:spChg chg="add del mod">
          <ac:chgData name="Zachary Ryan" userId="S::zacharyryan@microsoft.com::4bba6ace-8d3e-4b70-acd7-c97e06dea46c" providerId="AD" clId="Web-{CAD44F9C-D421-C596-0269-84E4E6ADCD66}" dt="2022-06-23T05:14:50.338" v="93"/>
          <ac:spMkLst>
            <pc:docMk/>
            <pc:sldMk cId="2836271636" sldId="2076137578"/>
            <ac:spMk id="4" creationId="{16FEF139-B05E-49BE-B6DA-D35D8D20BEF7}"/>
          </ac:spMkLst>
        </pc:spChg>
        <pc:spChg chg="add del mod ord">
          <ac:chgData name="Zachary Ryan" userId="S::zacharyryan@microsoft.com::4bba6ace-8d3e-4b70-acd7-c97e06dea46c" providerId="AD" clId="Web-{CAD44F9C-D421-C596-0269-84E4E6ADCD66}" dt="2022-06-23T05:15:18.652" v="95"/>
          <ac:spMkLst>
            <pc:docMk/>
            <pc:sldMk cId="2836271636" sldId="2076137578"/>
            <ac:spMk id="13" creationId="{D6869950-3240-0208-9596-D6413077ABD6}"/>
          </ac:spMkLst>
        </pc:spChg>
        <pc:spChg chg="add del mod ord">
          <ac:chgData name="Zachary Ryan" userId="S::zacharyryan@microsoft.com::4bba6ace-8d3e-4b70-acd7-c97e06dea46c" providerId="AD" clId="Web-{CAD44F9C-D421-C596-0269-84E4E6ADCD66}" dt="2022-06-23T05:15:18.652" v="95"/>
          <ac:spMkLst>
            <pc:docMk/>
            <pc:sldMk cId="2836271636" sldId="2076137578"/>
            <ac:spMk id="14" creationId="{B028FA59-56F5-9803-E3E8-5CE6C6C3ABEB}"/>
          </ac:spMkLst>
        </pc:spChg>
        <pc:spChg chg="add del mod ord">
          <ac:chgData name="Zachary Ryan" userId="S::zacharyryan@microsoft.com::4bba6ace-8d3e-4b70-acd7-c97e06dea46c" providerId="AD" clId="Web-{CAD44F9C-D421-C596-0269-84E4E6ADCD66}" dt="2022-06-23T05:15:18.652" v="95"/>
          <ac:spMkLst>
            <pc:docMk/>
            <pc:sldMk cId="2836271636" sldId="2076137578"/>
            <ac:spMk id="15" creationId="{0724EDD6-BA20-4ABA-93B4-8D153B689569}"/>
          </ac:spMkLst>
        </pc:spChg>
        <pc:spChg chg="add del mod">
          <ac:chgData name="Zachary Ryan" userId="S::zacharyryan@microsoft.com::4bba6ace-8d3e-4b70-acd7-c97e06dea46c" providerId="AD" clId="Web-{CAD44F9C-D421-C596-0269-84E4E6ADCD66}" dt="2022-06-23T05:14:44.603" v="91"/>
          <ac:spMkLst>
            <pc:docMk/>
            <pc:sldMk cId="2836271636" sldId="2076137578"/>
            <ac:spMk id="1031" creationId="{A698C885-F7AF-4FE3-3B9A-6EB4FDA5FB79}"/>
          </ac:spMkLst>
        </pc:spChg>
        <pc:spChg chg="add del mod">
          <ac:chgData name="Zachary Ryan" userId="S::zacharyryan@microsoft.com::4bba6ace-8d3e-4b70-acd7-c97e06dea46c" providerId="AD" clId="Web-{CAD44F9C-D421-C596-0269-84E4E6ADCD66}" dt="2022-06-23T05:14:44.603" v="91"/>
          <ac:spMkLst>
            <pc:docMk/>
            <pc:sldMk cId="2836271636" sldId="2076137578"/>
            <ac:spMk id="1033" creationId="{8DA7C88D-F18B-5F27-6D8A-70F5E0C3B061}"/>
          </ac:spMkLst>
        </pc:spChg>
        <pc:spChg chg="add del mod">
          <ac:chgData name="Zachary Ryan" userId="S::zacharyryan@microsoft.com::4bba6ace-8d3e-4b70-acd7-c97e06dea46c" providerId="AD" clId="Web-{CAD44F9C-D421-C596-0269-84E4E6ADCD66}" dt="2022-06-23T05:14:44.603" v="91"/>
          <ac:spMkLst>
            <pc:docMk/>
            <pc:sldMk cId="2836271636" sldId="2076137578"/>
            <ac:spMk id="1035" creationId="{4E71783D-97A0-1A24-83A6-BB037E5A399D}"/>
          </ac:spMkLst>
        </pc:spChg>
        <pc:graphicFrameChg chg="add del">
          <ac:chgData name="Zachary Ryan" userId="S::zacharyryan@microsoft.com::4bba6ace-8d3e-4b70-acd7-c97e06dea46c" providerId="AD" clId="Web-{CAD44F9C-D421-C596-0269-84E4E6ADCD66}" dt="2022-06-23T05:14:50.338" v="93"/>
          <ac:graphicFrameMkLst>
            <pc:docMk/>
            <pc:sldMk cId="2836271636" sldId="2076137578"/>
            <ac:graphicFrameMk id="1028" creationId="{D2B65E3F-D23D-4188-593F-57BCC0992F52}"/>
          </ac:graphicFrameMkLst>
        </pc:graphicFrameChg>
        <pc:picChg chg="mod">
          <ac:chgData name="Zachary Ryan" userId="S::zacharyryan@microsoft.com::4bba6ace-8d3e-4b70-acd7-c97e06dea46c" providerId="AD" clId="Web-{CAD44F9C-D421-C596-0269-84E4E6ADCD66}" dt="2022-06-23T05:14:44.603" v="91"/>
          <ac:picMkLst>
            <pc:docMk/>
            <pc:sldMk cId="2836271636" sldId="2076137578"/>
            <ac:picMk id="1026" creationId="{ABB06B5D-FCED-489A-8FF2-B2354F3551A2}"/>
          </ac:picMkLst>
        </pc:picChg>
      </pc:sldChg>
      <pc:sldChg chg="modNotes">
        <pc:chgData name="Zachary Ryan" userId="S::zacharyryan@microsoft.com::4bba6ace-8d3e-4b70-acd7-c97e06dea46c" providerId="AD" clId="Web-{CAD44F9C-D421-C596-0269-84E4E6ADCD66}" dt="2022-06-23T05:05:56.985" v="85"/>
        <pc:sldMkLst>
          <pc:docMk/>
          <pc:sldMk cId="4216332490" sldId="2146846931"/>
        </pc:sldMkLst>
      </pc:sldChg>
      <pc:sldChg chg="modNotes">
        <pc:chgData name="Zachary Ryan" userId="S::zacharyryan@microsoft.com::4bba6ace-8d3e-4b70-acd7-c97e06dea46c" providerId="AD" clId="Web-{CAD44F9C-D421-C596-0269-84E4E6ADCD66}" dt="2022-06-23T05:11:39.402" v="89"/>
        <pc:sldMkLst>
          <pc:docMk/>
          <pc:sldMk cId="3128181845" sldId="2147468743"/>
        </pc:sldMkLst>
      </pc:sldChg>
      <pc:sldChg chg="modNotes">
        <pc:chgData name="Zachary Ryan" userId="S::zacharyryan@microsoft.com::4bba6ace-8d3e-4b70-acd7-c97e06dea46c" providerId="AD" clId="Web-{CAD44F9C-D421-C596-0269-84E4E6ADCD66}" dt="2022-06-23T04:39:12.310" v="70"/>
        <pc:sldMkLst>
          <pc:docMk/>
          <pc:sldMk cId="617595287" sldId="2147468784"/>
        </pc:sldMkLst>
      </pc:sldChg>
      <pc:sldChg chg="modSp modNotes">
        <pc:chgData name="Zachary Ryan" userId="S::zacharyryan@microsoft.com::4bba6ace-8d3e-4b70-acd7-c97e06dea46c" providerId="AD" clId="Web-{CAD44F9C-D421-C596-0269-84E4E6ADCD66}" dt="2022-06-23T04:44:14.539" v="83"/>
        <pc:sldMkLst>
          <pc:docMk/>
          <pc:sldMk cId="2776898386" sldId="2147468806"/>
        </pc:sldMkLst>
        <pc:spChg chg="mod">
          <ac:chgData name="Zachary Ryan" userId="S::zacharyryan@microsoft.com::4bba6ace-8d3e-4b70-acd7-c97e06dea46c" providerId="AD" clId="Web-{CAD44F9C-D421-C596-0269-84E4E6ADCD66}" dt="2022-06-23T04:42:40.114" v="81" actId="20577"/>
          <ac:spMkLst>
            <pc:docMk/>
            <pc:sldMk cId="2776898386" sldId="2147468806"/>
            <ac:spMk id="83" creationId="{5A45590E-6EC8-4570-B2AE-7072D65B502E}"/>
          </ac:spMkLst>
        </pc:spChg>
      </pc:sldChg>
      <pc:sldChg chg="modSp">
        <pc:chgData name="Zachary Ryan" userId="S::zacharyryan@microsoft.com::4bba6ace-8d3e-4b70-acd7-c97e06dea46c" providerId="AD" clId="Web-{CAD44F9C-D421-C596-0269-84E4E6ADCD66}" dt="2022-06-23T04:14:07.599" v="9" actId="20577"/>
        <pc:sldMkLst>
          <pc:docMk/>
          <pc:sldMk cId="57759542" sldId="2147468822"/>
        </pc:sldMkLst>
        <pc:spChg chg="mod">
          <ac:chgData name="Zachary Ryan" userId="S::zacharyryan@microsoft.com::4bba6ace-8d3e-4b70-acd7-c97e06dea46c" providerId="AD" clId="Web-{CAD44F9C-D421-C596-0269-84E4E6ADCD66}" dt="2022-06-23T04:14:07.599" v="9" actId="20577"/>
          <ac:spMkLst>
            <pc:docMk/>
            <pc:sldMk cId="57759542" sldId="2147468822"/>
            <ac:spMk id="76" creationId="{1533931B-F5F7-41F3-8337-BB8B9D1F0B3F}"/>
          </ac:spMkLst>
        </pc:spChg>
      </pc:sldChg>
      <pc:sldChg chg="modSp">
        <pc:chgData name="Zachary Ryan" userId="S::zacharyryan@microsoft.com::4bba6ace-8d3e-4b70-acd7-c97e06dea46c" providerId="AD" clId="Web-{CAD44F9C-D421-C596-0269-84E4E6ADCD66}" dt="2022-06-23T05:24:47.070" v="104" actId="20577"/>
        <pc:sldMkLst>
          <pc:docMk/>
          <pc:sldMk cId="3165199410" sldId="2147468836"/>
        </pc:sldMkLst>
        <pc:spChg chg="mod">
          <ac:chgData name="Zachary Ryan" userId="S::zacharyryan@microsoft.com::4bba6ace-8d3e-4b70-acd7-c97e06dea46c" providerId="AD" clId="Web-{CAD44F9C-D421-C596-0269-84E4E6ADCD66}" dt="2022-06-23T05:24:47.070" v="104" actId="20577"/>
          <ac:spMkLst>
            <pc:docMk/>
            <pc:sldMk cId="3165199410" sldId="2147468836"/>
            <ac:spMk id="5" creationId="{9548DA04-8582-2CCE-8D48-04C19FEDCB2A}"/>
          </ac:spMkLst>
        </pc:spChg>
      </pc:sldChg>
    </pc:docChg>
  </pc:docChgLst>
  <pc:docChgLst>
    <pc:chgData name="Hiram Fleitas" userId="S::hiramfleitas@microsoft.com::e10fcc43-9abd-4aad-af2d-b6bb7d9e18eb" providerId="AD" clId="Web-{93D7B5D5-E562-38A9-D309-4AE5946FC00F}"/>
    <pc:docChg chg="modSld">
      <pc:chgData name="Hiram Fleitas" userId="S::hiramfleitas@microsoft.com::e10fcc43-9abd-4aad-af2d-b6bb7d9e18eb" providerId="AD" clId="Web-{93D7B5D5-E562-38A9-D309-4AE5946FC00F}" dt="2022-02-11T00:30:34.804" v="29" actId="20577"/>
      <pc:docMkLst>
        <pc:docMk/>
      </pc:docMkLst>
      <pc:sldChg chg="modSp">
        <pc:chgData name="Hiram Fleitas" userId="S::hiramfleitas@microsoft.com::e10fcc43-9abd-4aad-af2d-b6bb7d9e18eb" providerId="AD" clId="Web-{93D7B5D5-E562-38A9-D309-4AE5946FC00F}" dt="2022-02-11T00:30:34.804" v="29" actId="20577"/>
        <pc:sldMkLst>
          <pc:docMk/>
          <pc:sldMk cId="1761921871" sldId="2146846929"/>
        </pc:sldMkLst>
        <pc:spChg chg="mod">
          <ac:chgData name="Hiram Fleitas" userId="S::hiramfleitas@microsoft.com::e10fcc43-9abd-4aad-af2d-b6bb7d9e18eb" providerId="AD" clId="Web-{93D7B5D5-E562-38A9-D309-4AE5946FC00F}" dt="2022-02-11T00:30:34.804" v="29" actId="20577"/>
          <ac:spMkLst>
            <pc:docMk/>
            <pc:sldMk cId="1761921871" sldId="2146846929"/>
            <ac:spMk id="3" creationId="{4651EFDA-4AB6-49CE-87FE-0726B0FEADC3}"/>
          </ac:spMkLst>
        </pc:spChg>
      </pc:sldChg>
    </pc:docChg>
  </pc:docChgLst>
  <pc:docChgLst>
    <pc:chgData name="Sam Mesel" userId="S::sammes@microsoft.com::1ee7badb-5d1f-4872-89ae-dcf7b71f276a" providerId="AD" clId="Web-{0479F5CA-8D12-05C5-B305-CBC5C29CA506}"/>
    <pc:docChg chg="modSld">
      <pc:chgData name="Sam Mesel" userId="S::sammes@microsoft.com::1ee7badb-5d1f-4872-89ae-dcf7b71f276a" providerId="AD" clId="Web-{0479F5CA-8D12-05C5-B305-CBC5C29CA506}" dt="2022-06-14T23:08:54.853" v="0" actId="20577"/>
      <pc:docMkLst>
        <pc:docMk/>
      </pc:docMkLst>
      <pc:sldChg chg="modSp">
        <pc:chgData name="Sam Mesel" userId="S::sammes@microsoft.com::1ee7badb-5d1f-4872-89ae-dcf7b71f276a" providerId="AD" clId="Web-{0479F5CA-8D12-05C5-B305-CBC5C29CA506}" dt="2022-06-14T23:08:54.853" v="0" actId="20577"/>
        <pc:sldMkLst>
          <pc:docMk/>
          <pc:sldMk cId="3128181845" sldId="2147468743"/>
        </pc:sldMkLst>
        <pc:spChg chg="mod">
          <ac:chgData name="Sam Mesel" userId="S::sammes@microsoft.com::1ee7badb-5d1f-4872-89ae-dcf7b71f276a" providerId="AD" clId="Web-{0479F5CA-8D12-05C5-B305-CBC5C29CA506}" dt="2022-06-14T23:08:54.853" v="0" actId="20577"/>
          <ac:spMkLst>
            <pc:docMk/>
            <pc:sldMk cId="3128181845" sldId="2147468743"/>
            <ac:spMk id="76" creationId="{1533931B-F5F7-41F3-8337-BB8B9D1F0B3F}"/>
          </ac:spMkLst>
        </pc:spChg>
      </pc:sldChg>
    </pc:docChg>
  </pc:docChgLst>
  <pc:docChgLst>
    <pc:chgData name="Ismael Medina Muñoz" userId="d56c42f4-9c18-43d6-bbaf-3459da7c0ee4" providerId="ADAL" clId="{12B739B8-CC63-4E58-A83B-F8D619B5B028}"/>
    <pc:docChg chg="undo redo custSel addSld delSld modSld sldOrd modSection">
      <pc:chgData name="Ismael Medina Muñoz" userId="d56c42f4-9c18-43d6-bbaf-3459da7c0ee4" providerId="ADAL" clId="{12B739B8-CC63-4E58-A83B-F8D619B5B028}" dt="2022-06-03T19:30:30.796" v="3477" actId="1038"/>
      <pc:docMkLst>
        <pc:docMk/>
      </pc:docMkLst>
      <pc:sldChg chg="del">
        <pc:chgData name="Ismael Medina Muñoz" userId="d56c42f4-9c18-43d6-bbaf-3459da7c0ee4" providerId="ADAL" clId="{12B739B8-CC63-4E58-A83B-F8D619B5B028}" dt="2022-05-31T22:26:25.890" v="1620" actId="47"/>
        <pc:sldMkLst>
          <pc:docMk/>
          <pc:sldMk cId="3443199826" sldId="2147468831"/>
        </pc:sldMkLst>
      </pc:sldChg>
      <pc:sldChg chg="addSp delSp modSp del mod ord modClrScheme chgLayout">
        <pc:chgData name="Ismael Medina Muñoz" userId="d56c42f4-9c18-43d6-bbaf-3459da7c0ee4" providerId="ADAL" clId="{12B739B8-CC63-4E58-A83B-F8D619B5B028}" dt="2022-05-31T22:26:25.890" v="1620" actId="47"/>
        <pc:sldMkLst>
          <pc:docMk/>
          <pc:sldMk cId="325246382" sldId="2147468832"/>
        </pc:sldMkLst>
        <pc:spChg chg="mod ord">
          <ac:chgData name="Ismael Medina Muñoz" userId="d56c42f4-9c18-43d6-bbaf-3459da7c0ee4" providerId="ADAL" clId="{12B739B8-CC63-4E58-A83B-F8D619B5B028}" dt="2022-05-31T20:44:23.654" v="90" actId="20577"/>
          <ac:spMkLst>
            <pc:docMk/>
            <pc:sldMk cId="325246382" sldId="2147468832"/>
            <ac:spMk id="2" creationId="{48AB82D5-CBC9-346D-558C-D6D9A47881E5}"/>
          </ac:spMkLst>
        </pc:spChg>
        <pc:spChg chg="add del mod ord">
          <ac:chgData name="Ismael Medina Muñoz" userId="d56c42f4-9c18-43d6-bbaf-3459da7c0ee4" providerId="ADAL" clId="{12B739B8-CC63-4E58-A83B-F8D619B5B028}" dt="2022-05-31T20:44:21.891" v="88" actId="700"/>
          <ac:spMkLst>
            <pc:docMk/>
            <pc:sldMk cId="325246382" sldId="2147468832"/>
            <ac:spMk id="3" creationId="{E06DD9FD-9917-4633-67AF-8AA2A9A498FB}"/>
          </ac:spMkLst>
        </pc:spChg>
      </pc:sldChg>
      <pc:sldChg chg="del">
        <pc:chgData name="Ismael Medina Muñoz" userId="d56c42f4-9c18-43d6-bbaf-3459da7c0ee4" providerId="ADAL" clId="{12B739B8-CC63-4E58-A83B-F8D619B5B028}" dt="2022-05-31T22:26:25.890" v="1620" actId="47"/>
        <pc:sldMkLst>
          <pc:docMk/>
          <pc:sldMk cId="3877366511" sldId="2147468833"/>
        </pc:sldMkLst>
      </pc:sldChg>
      <pc:sldChg chg="addSp modSp mod modShow modNotesTx">
        <pc:chgData name="Ismael Medina Muñoz" userId="d56c42f4-9c18-43d6-bbaf-3459da7c0ee4" providerId="ADAL" clId="{12B739B8-CC63-4E58-A83B-F8D619B5B028}" dt="2022-06-01T19:32:12.789" v="1869" actId="729"/>
        <pc:sldMkLst>
          <pc:docMk/>
          <pc:sldMk cId="4031713068" sldId="2147468842"/>
        </pc:sldMkLst>
        <pc:spChg chg="add mod">
          <ac:chgData name="Ismael Medina Muñoz" userId="d56c42f4-9c18-43d6-bbaf-3459da7c0ee4" providerId="ADAL" clId="{12B739B8-CC63-4E58-A83B-F8D619B5B028}" dt="2022-06-01T18:47:39.839" v="1832" actId="6549"/>
          <ac:spMkLst>
            <pc:docMk/>
            <pc:sldMk cId="4031713068" sldId="2147468842"/>
            <ac:spMk id="3" creationId="{BFBE17AB-AC02-AC9D-8499-D65F915B4EFF}"/>
          </ac:spMkLst>
        </pc:spChg>
        <pc:graphicFrameChg chg="mod modGraphic">
          <ac:chgData name="Ismael Medina Muñoz" userId="d56c42f4-9c18-43d6-bbaf-3459da7c0ee4" providerId="ADAL" clId="{12B739B8-CC63-4E58-A83B-F8D619B5B028}" dt="2022-05-31T17:21:24.083" v="40" actId="207"/>
          <ac:graphicFrameMkLst>
            <pc:docMk/>
            <pc:sldMk cId="4031713068" sldId="2147468842"/>
            <ac:graphicFrameMk id="2" creationId="{5DDD3E16-2C5D-55D4-9A36-D5D229141E6B}"/>
          </ac:graphicFrameMkLst>
        </pc:graphicFrameChg>
      </pc:sldChg>
      <pc:sldChg chg="addSp modSp add mod modNotesTx">
        <pc:chgData name="Ismael Medina Muñoz" userId="d56c42f4-9c18-43d6-bbaf-3459da7c0ee4" providerId="ADAL" clId="{12B739B8-CC63-4E58-A83B-F8D619B5B028}" dt="2022-06-03T19:14:51.924" v="3369" actId="20577"/>
        <pc:sldMkLst>
          <pc:docMk/>
          <pc:sldMk cId="2038767531" sldId="2147468843"/>
        </pc:sldMkLst>
        <pc:spChg chg="mod">
          <ac:chgData name="Ismael Medina Muñoz" userId="d56c42f4-9c18-43d6-bbaf-3459da7c0ee4" providerId="ADAL" clId="{12B739B8-CC63-4E58-A83B-F8D619B5B028}" dt="2022-06-03T19:14:51.924" v="3369" actId="20577"/>
          <ac:spMkLst>
            <pc:docMk/>
            <pc:sldMk cId="2038767531" sldId="2147468843"/>
            <ac:spMk id="6" creationId="{407B1CC6-E0E7-4F2C-9C34-0B19213EF7DC}"/>
          </ac:spMkLst>
        </pc:spChg>
        <pc:spChg chg="mod">
          <ac:chgData name="Ismael Medina Muñoz" userId="d56c42f4-9c18-43d6-bbaf-3459da7c0ee4" providerId="ADAL" clId="{12B739B8-CC63-4E58-A83B-F8D619B5B028}" dt="2022-06-03T18:08:35.118" v="3344" actId="6549"/>
          <ac:spMkLst>
            <pc:docMk/>
            <pc:sldMk cId="2038767531" sldId="2147468843"/>
            <ac:spMk id="76" creationId="{1533931B-F5F7-41F3-8337-BB8B9D1F0B3F}"/>
          </ac:spMkLst>
        </pc:spChg>
        <pc:picChg chg="add mod modCrop">
          <ac:chgData name="Ismael Medina Muñoz" userId="d56c42f4-9c18-43d6-bbaf-3459da7c0ee4" providerId="ADAL" clId="{12B739B8-CC63-4E58-A83B-F8D619B5B028}" dt="2022-06-03T18:11:40.678" v="3358" actId="14100"/>
          <ac:picMkLst>
            <pc:docMk/>
            <pc:sldMk cId="2038767531" sldId="2147468843"/>
            <ac:picMk id="3" creationId="{7480EF2E-030C-E17E-BD7F-910B86D2F96C}"/>
          </ac:picMkLst>
        </pc:picChg>
        <pc:picChg chg="add mod modCrop">
          <ac:chgData name="Ismael Medina Muñoz" userId="d56c42f4-9c18-43d6-bbaf-3459da7c0ee4" providerId="ADAL" clId="{12B739B8-CC63-4E58-A83B-F8D619B5B028}" dt="2022-06-03T18:11:37.036" v="3357" actId="732"/>
          <ac:picMkLst>
            <pc:docMk/>
            <pc:sldMk cId="2038767531" sldId="2147468843"/>
            <ac:picMk id="4" creationId="{B27A9FEE-CF58-789B-1A13-0B2E96F02AE3}"/>
          </ac:picMkLst>
        </pc:picChg>
      </pc:sldChg>
      <pc:sldChg chg="add del setBg">
        <pc:chgData name="Ismael Medina Muñoz" userId="d56c42f4-9c18-43d6-bbaf-3459da7c0ee4" providerId="ADAL" clId="{12B739B8-CC63-4E58-A83B-F8D619B5B028}" dt="2022-05-31T20:44:51.321" v="94"/>
        <pc:sldMkLst>
          <pc:docMk/>
          <pc:sldMk cId="2277273212" sldId="2147468843"/>
        </pc:sldMkLst>
      </pc:sldChg>
      <pc:sldChg chg="add del setBg">
        <pc:chgData name="Ismael Medina Muñoz" userId="d56c42f4-9c18-43d6-bbaf-3459da7c0ee4" providerId="ADAL" clId="{12B739B8-CC63-4E58-A83B-F8D619B5B028}" dt="2022-05-31T17:50:26.256" v="61"/>
        <pc:sldMkLst>
          <pc:docMk/>
          <pc:sldMk cId="3219678575" sldId="2147468843"/>
        </pc:sldMkLst>
      </pc:sldChg>
      <pc:sldChg chg="add del setBg">
        <pc:chgData name="Ismael Medina Muñoz" userId="d56c42f4-9c18-43d6-bbaf-3459da7c0ee4" providerId="ADAL" clId="{12B739B8-CC63-4E58-A83B-F8D619B5B028}" dt="2022-05-31T20:44:57.734" v="96"/>
        <pc:sldMkLst>
          <pc:docMk/>
          <pc:sldMk cId="4010929726" sldId="2147468843"/>
        </pc:sldMkLst>
      </pc:sldChg>
      <pc:sldChg chg="add del setBg">
        <pc:chgData name="Ismael Medina Muñoz" userId="d56c42f4-9c18-43d6-bbaf-3459da7c0ee4" providerId="ADAL" clId="{12B739B8-CC63-4E58-A83B-F8D619B5B028}" dt="2022-05-31T21:03:13.703" v="326"/>
        <pc:sldMkLst>
          <pc:docMk/>
          <pc:sldMk cId="2407565944" sldId="2147468844"/>
        </pc:sldMkLst>
      </pc:sldChg>
      <pc:sldChg chg="add del setBg">
        <pc:chgData name="Ismael Medina Muñoz" userId="d56c42f4-9c18-43d6-bbaf-3459da7c0ee4" providerId="ADAL" clId="{12B739B8-CC63-4E58-A83B-F8D619B5B028}" dt="2022-05-31T20:44:50.724" v="93"/>
        <pc:sldMkLst>
          <pc:docMk/>
          <pc:sldMk cId="3375883297" sldId="2147468844"/>
        </pc:sldMkLst>
      </pc:sldChg>
      <pc:sldChg chg="modSp add del mod modNotesTx">
        <pc:chgData name="Ismael Medina Muñoz" userId="d56c42f4-9c18-43d6-bbaf-3459da7c0ee4" providerId="ADAL" clId="{12B739B8-CC63-4E58-A83B-F8D619B5B028}" dt="2022-06-01T20:12:42.936" v="2080" actId="47"/>
        <pc:sldMkLst>
          <pc:docMk/>
          <pc:sldMk cId="3747887011" sldId="2147468844"/>
        </pc:sldMkLst>
        <pc:spChg chg="mod">
          <ac:chgData name="Ismael Medina Muñoz" userId="d56c42f4-9c18-43d6-bbaf-3459da7c0ee4" providerId="ADAL" clId="{12B739B8-CC63-4E58-A83B-F8D619B5B028}" dt="2022-05-31T21:05:15.303" v="404" actId="6549"/>
          <ac:spMkLst>
            <pc:docMk/>
            <pc:sldMk cId="3747887011" sldId="2147468844"/>
            <ac:spMk id="6" creationId="{407B1CC6-E0E7-4F2C-9C34-0B19213EF7DC}"/>
          </ac:spMkLst>
        </pc:spChg>
        <pc:spChg chg="mod">
          <ac:chgData name="Ismael Medina Muñoz" userId="d56c42f4-9c18-43d6-bbaf-3459da7c0ee4" providerId="ADAL" clId="{12B739B8-CC63-4E58-A83B-F8D619B5B028}" dt="2022-06-01T19:57:52.041" v="1982" actId="21"/>
          <ac:spMkLst>
            <pc:docMk/>
            <pc:sldMk cId="3747887011" sldId="2147468844"/>
            <ac:spMk id="76" creationId="{1533931B-F5F7-41F3-8337-BB8B9D1F0B3F}"/>
          </ac:spMkLst>
        </pc:spChg>
      </pc:sldChg>
      <pc:sldChg chg="add del setBg">
        <pc:chgData name="Ismael Medina Muñoz" userId="d56c42f4-9c18-43d6-bbaf-3459da7c0ee4" providerId="ADAL" clId="{12B739B8-CC63-4E58-A83B-F8D619B5B028}" dt="2022-05-31T17:50:24.673" v="60"/>
        <pc:sldMkLst>
          <pc:docMk/>
          <pc:sldMk cId="3953322256" sldId="2147468844"/>
        </pc:sldMkLst>
      </pc:sldChg>
      <pc:sldChg chg="addSp delSp modSp add mod modNotesTx">
        <pc:chgData name="Ismael Medina Muñoz" userId="d56c42f4-9c18-43d6-bbaf-3459da7c0ee4" providerId="ADAL" clId="{12B739B8-CC63-4E58-A83B-F8D619B5B028}" dt="2022-06-03T18:25:09.795" v="3367" actId="404"/>
        <pc:sldMkLst>
          <pc:docMk/>
          <pc:sldMk cId="2569040089" sldId="2147468845"/>
        </pc:sldMkLst>
        <pc:spChg chg="mod">
          <ac:chgData name="Ismael Medina Muñoz" userId="d56c42f4-9c18-43d6-bbaf-3459da7c0ee4" providerId="ADAL" clId="{12B739B8-CC63-4E58-A83B-F8D619B5B028}" dt="2022-05-31T21:11:04.581" v="662" actId="20577"/>
          <ac:spMkLst>
            <pc:docMk/>
            <pc:sldMk cId="2569040089" sldId="2147468845"/>
            <ac:spMk id="6" creationId="{407B1CC6-E0E7-4F2C-9C34-0B19213EF7DC}"/>
          </ac:spMkLst>
        </pc:spChg>
        <pc:spChg chg="mod">
          <ac:chgData name="Ismael Medina Muñoz" userId="d56c42f4-9c18-43d6-bbaf-3459da7c0ee4" providerId="ADAL" clId="{12B739B8-CC63-4E58-A83B-F8D619B5B028}" dt="2022-06-03T18:25:09.795" v="3367" actId="404"/>
          <ac:spMkLst>
            <pc:docMk/>
            <pc:sldMk cId="2569040089" sldId="2147468845"/>
            <ac:spMk id="76" creationId="{1533931B-F5F7-41F3-8337-BB8B9D1F0B3F}"/>
          </ac:spMkLst>
        </pc:spChg>
        <pc:picChg chg="add del mod modCrop">
          <ac:chgData name="Ismael Medina Muñoz" userId="d56c42f4-9c18-43d6-bbaf-3459da7c0ee4" providerId="ADAL" clId="{12B739B8-CC63-4E58-A83B-F8D619B5B028}" dt="2022-06-03T18:11:15.573" v="3353" actId="21"/>
          <ac:picMkLst>
            <pc:docMk/>
            <pc:sldMk cId="2569040089" sldId="2147468845"/>
            <ac:picMk id="3" creationId="{99E42311-5DAA-B335-1C1B-76B12C9FFA84}"/>
          </ac:picMkLst>
        </pc:picChg>
        <pc:picChg chg="add mod modCrop">
          <ac:chgData name="Ismael Medina Muñoz" userId="d56c42f4-9c18-43d6-bbaf-3459da7c0ee4" providerId="ADAL" clId="{12B739B8-CC63-4E58-A83B-F8D619B5B028}" dt="2022-06-03T18:24:21.957" v="3364" actId="1076"/>
          <ac:picMkLst>
            <pc:docMk/>
            <pc:sldMk cId="2569040089" sldId="2147468845"/>
            <ac:picMk id="5" creationId="{BB9ACC82-D115-F2AC-BB68-D64BE75BDC77}"/>
          </ac:picMkLst>
        </pc:picChg>
      </pc:sldChg>
      <pc:sldChg chg="modSp add mod modNotesTx">
        <pc:chgData name="Ismael Medina Muñoz" userId="d56c42f4-9c18-43d6-bbaf-3459da7c0ee4" providerId="ADAL" clId="{12B739B8-CC63-4E58-A83B-F8D619B5B028}" dt="2022-05-31T21:43:21.614" v="1023" actId="20577"/>
        <pc:sldMkLst>
          <pc:docMk/>
          <pc:sldMk cId="463895348" sldId="2147468846"/>
        </pc:sldMkLst>
        <pc:spChg chg="mod">
          <ac:chgData name="Ismael Medina Muñoz" userId="d56c42f4-9c18-43d6-bbaf-3459da7c0ee4" providerId="ADAL" clId="{12B739B8-CC63-4E58-A83B-F8D619B5B028}" dt="2022-05-31T21:43:21.614" v="1023" actId="20577"/>
          <ac:spMkLst>
            <pc:docMk/>
            <pc:sldMk cId="463895348" sldId="2147468846"/>
            <ac:spMk id="76" creationId="{1533931B-F5F7-41F3-8337-BB8B9D1F0B3F}"/>
          </ac:spMkLst>
        </pc:spChg>
      </pc:sldChg>
      <pc:sldChg chg="addSp modSp add mod modNotesTx">
        <pc:chgData name="Ismael Medina Muñoz" userId="d56c42f4-9c18-43d6-bbaf-3459da7c0ee4" providerId="ADAL" clId="{12B739B8-CC63-4E58-A83B-F8D619B5B028}" dt="2022-06-03T19:30:30.796" v="3477" actId="1038"/>
        <pc:sldMkLst>
          <pc:docMk/>
          <pc:sldMk cId="204536810" sldId="2147468847"/>
        </pc:sldMkLst>
        <pc:spChg chg="mod">
          <ac:chgData name="Ismael Medina Muñoz" userId="d56c42f4-9c18-43d6-bbaf-3459da7c0ee4" providerId="ADAL" clId="{12B739B8-CC63-4E58-A83B-F8D619B5B028}" dt="2022-06-01T21:18:39.374" v="2989" actId="20577"/>
          <ac:spMkLst>
            <pc:docMk/>
            <pc:sldMk cId="204536810" sldId="2147468847"/>
            <ac:spMk id="6" creationId="{407B1CC6-E0E7-4F2C-9C34-0B19213EF7DC}"/>
          </ac:spMkLst>
        </pc:spChg>
        <pc:spChg chg="mod">
          <ac:chgData name="Ismael Medina Muñoz" userId="d56c42f4-9c18-43d6-bbaf-3459da7c0ee4" providerId="ADAL" clId="{12B739B8-CC63-4E58-A83B-F8D619B5B028}" dt="2022-05-31T22:06:34.530" v="1273" actId="20577"/>
          <ac:spMkLst>
            <pc:docMk/>
            <pc:sldMk cId="204536810" sldId="2147468847"/>
            <ac:spMk id="76" creationId="{1533931B-F5F7-41F3-8337-BB8B9D1F0B3F}"/>
          </ac:spMkLst>
        </pc:spChg>
        <pc:picChg chg="add mod">
          <ac:chgData name="Ismael Medina Muñoz" userId="d56c42f4-9c18-43d6-bbaf-3459da7c0ee4" providerId="ADAL" clId="{12B739B8-CC63-4E58-A83B-F8D619B5B028}" dt="2022-06-03T19:30:30.796" v="3477" actId="1038"/>
          <ac:picMkLst>
            <pc:docMk/>
            <pc:sldMk cId="204536810" sldId="2147468847"/>
            <ac:picMk id="2050" creationId="{5ADEAA98-0A86-80A9-9874-689431920B40}"/>
          </ac:picMkLst>
        </pc:picChg>
        <pc:picChg chg="add mod">
          <ac:chgData name="Ismael Medina Muñoz" userId="d56c42f4-9c18-43d6-bbaf-3459da7c0ee4" providerId="ADAL" clId="{12B739B8-CC63-4E58-A83B-F8D619B5B028}" dt="2022-06-03T19:30:30.796" v="3477" actId="1038"/>
          <ac:picMkLst>
            <pc:docMk/>
            <pc:sldMk cId="204536810" sldId="2147468847"/>
            <ac:picMk id="2052" creationId="{2CFB6885-8404-8322-CAE8-BE61AA885151}"/>
          </ac:picMkLst>
        </pc:picChg>
      </pc:sldChg>
      <pc:sldChg chg="addSp delSp modSp add mod modAnim modNotesTx">
        <pc:chgData name="Ismael Medina Muñoz" userId="d56c42f4-9c18-43d6-bbaf-3459da7c0ee4" providerId="ADAL" clId="{12B739B8-CC63-4E58-A83B-F8D619B5B028}" dt="2022-06-01T21:19:33.114" v="3004" actId="20577"/>
        <pc:sldMkLst>
          <pc:docMk/>
          <pc:sldMk cId="3859732302" sldId="2147468848"/>
        </pc:sldMkLst>
        <pc:spChg chg="add del">
          <ac:chgData name="Ismael Medina Muñoz" userId="d56c42f4-9c18-43d6-bbaf-3459da7c0ee4" providerId="ADAL" clId="{12B739B8-CC63-4E58-A83B-F8D619B5B028}" dt="2022-05-31T21:59:15.061" v="1081"/>
          <ac:spMkLst>
            <pc:docMk/>
            <pc:sldMk cId="3859732302" sldId="2147468848"/>
            <ac:spMk id="2" creationId="{4BC68090-65A6-E3C0-B0B2-49EEB36B664C}"/>
          </ac:spMkLst>
        </pc:spChg>
        <pc:spChg chg="mod">
          <ac:chgData name="Ismael Medina Muñoz" userId="d56c42f4-9c18-43d6-bbaf-3459da7c0ee4" providerId="ADAL" clId="{12B739B8-CC63-4E58-A83B-F8D619B5B028}" dt="2022-06-01T21:19:33.114" v="3004" actId="20577"/>
          <ac:spMkLst>
            <pc:docMk/>
            <pc:sldMk cId="3859732302" sldId="2147468848"/>
            <ac:spMk id="6" creationId="{407B1CC6-E0E7-4F2C-9C34-0B19213EF7DC}"/>
          </ac:spMkLst>
        </pc:spChg>
        <pc:spChg chg="add mod">
          <ac:chgData name="Ismael Medina Muñoz" userId="d56c42f4-9c18-43d6-bbaf-3459da7c0ee4" providerId="ADAL" clId="{12B739B8-CC63-4E58-A83B-F8D619B5B028}" dt="2022-05-31T22:03:34.349" v="1241" actId="1037"/>
          <ac:spMkLst>
            <pc:docMk/>
            <pc:sldMk cId="3859732302" sldId="2147468848"/>
            <ac:spMk id="7" creationId="{2EC5975A-3B7B-1052-62DC-9DA996EBF4EF}"/>
          </ac:spMkLst>
        </pc:spChg>
        <pc:spChg chg="add mod">
          <ac:chgData name="Ismael Medina Muñoz" userId="d56c42f4-9c18-43d6-bbaf-3459da7c0ee4" providerId="ADAL" clId="{12B739B8-CC63-4E58-A83B-F8D619B5B028}" dt="2022-05-31T22:03:34.349" v="1241" actId="1037"/>
          <ac:spMkLst>
            <pc:docMk/>
            <pc:sldMk cId="3859732302" sldId="2147468848"/>
            <ac:spMk id="9" creationId="{9D751C54-84F6-EDA3-9B6F-77B0ED7EDFA8}"/>
          </ac:spMkLst>
        </pc:spChg>
        <pc:spChg chg="del">
          <ac:chgData name="Ismael Medina Muñoz" userId="d56c42f4-9c18-43d6-bbaf-3459da7c0ee4" providerId="ADAL" clId="{12B739B8-CC63-4E58-A83B-F8D619B5B028}" dt="2022-05-31T21:59:24.818" v="1082" actId="478"/>
          <ac:spMkLst>
            <pc:docMk/>
            <pc:sldMk cId="3859732302" sldId="2147468848"/>
            <ac:spMk id="76" creationId="{1533931B-F5F7-41F3-8337-BB8B9D1F0B3F}"/>
          </ac:spMkLst>
        </pc:spChg>
      </pc:sldChg>
      <pc:sldChg chg="modSp add mod modNotesTx">
        <pc:chgData name="Ismael Medina Muñoz" userId="d56c42f4-9c18-43d6-bbaf-3459da7c0ee4" providerId="ADAL" clId="{12B739B8-CC63-4E58-A83B-F8D619B5B028}" dt="2022-06-01T21:21:17.922" v="3060" actId="20577"/>
        <pc:sldMkLst>
          <pc:docMk/>
          <pc:sldMk cId="2310961719" sldId="2147468849"/>
        </pc:sldMkLst>
        <pc:spChg chg="mod">
          <ac:chgData name="Ismael Medina Muñoz" userId="d56c42f4-9c18-43d6-bbaf-3459da7c0ee4" providerId="ADAL" clId="{12B739B8-CC63-4E58-A83B-F8D619B5B028}" dt="2022-06-01T21:21:17.922" v="3060" actId="20577"/>
          <ac:spMkLst>
            <pc:docMk/>
            <pc:sldMk cId="2310961719" sldId="2147468849"/>
            <ac:spMk id="6" creationId="{407B1CC6-E0E7-4F2C-9C34-0B19213EF7DC}"/>
          </ac:spMkLst>
        </pc:spChg>
        <pc:spChg chg="mod">
          <ac:chgData name="Ismael Medina Muñoz" userId="d56c42f4-9c18-43d6-bbaf-3459da7c0ee4" providerId="ADAL" clId="{12B739B8-CC63-4E58-A83B-F8D619B5B028}" dt="2022-05-31T22:06:21.548" v="1262"/>
          <ac:spMkLst>
            <pc:docMk/>
            <pc:sldMk cId="2310961719" sldId="2147468849"/>
            <ac:spMk id="76" creationId="{1533931B-F5F7-41F3-8337-BB8B9D1F0B3F}"/>
          </ac:spMkLst>
        </pc:spChg>
      </pc:sldChg>
      <pc:sldChg chg="del">
        <pc:chgData name="Ismael Medina Muñoz" userId="d56c42f4-9c18-43d6-bbaf-3459da7c0ee4" providerId="ADAL" clId="{12B739B8-CC63-4E58-A83B-F8D619B5B028}" dt="2022-06-01T19:31:19.109" v="1857" actId="47"/>
        <pc:sldMkLst>
          <pc:docMk/>
          <pc:sldMk cId="3439610761" sldId="2147468850"/>
        </pc:sldMkLst>
      </pc:sldChg>
      <pc:sldChg chg="delSp modSp add mod modNotesTx">
        <pc:chgData name="Ismael Medina Muñoz" userId="d56c42f4-9c18-43d6-bbaf-3459da7c0ee4" providerId="ADAL" clId="{12B739B8-CC63-4E58-A83B-F8D619B5B028}" dt="2022-06-01T19:44:59.909" v="1976" actId="5793"/>
        <pc:sldMkLst>
          <pc:docMk/>
          <pc:sldMk cId="1068926420" sldId="2147468851"/>
        </pc:sldMkLst>
        <pc:spChg chg="del">
          <ac:chgData name="Ismael Medina Muñoz" userId="d56c42f4-9c18-43d6-bbaf-3459da7c0ee4" providerId="ADAL" clId="{12B739B8-CC63-4E58-A83B-F8D619B5B028}" dt="2022-06-01T17:39:34.767" v="1703" actId="478"/>
          <ac:spMkLst>
            <pc:docMk/>
            <pc:sldMk cId="1068926420" sldId="2147468851"/>
            <ac:spMk id="3" creationId="{BFBE17AB-AC02-AC9D-8499-D65F915B4EFF}"/>
          </ac:spMkLst>
        </pc:spChg>
        <pc:spChg chg="mod">
          <ac:chgData name="Ismael Medina Muñoz" userId="d56c42f4-9c18-43d6-bbaf-3459da7c0ee4" providerId="ADAL" clId="{12B739B8-CC63-4E58-A83B-F8D619B5B028}" dt="2022-06-01T19:44:59.909" v="1976" actId="5793"/>
          <ac:spMkLst>
            <pc:docMk/>
            <pc:sldMk cId="1068926420" sldId="2147468851"/>
            <ac:spMk id="4" creationId="{3FB7399A-F090-B035-2916-14BC77C1D5E7}"/>
          </ac:spMkLst>
        </pc:spChg>
        <pc:spChg chg="mod">
          <ac:chgData name="Ismael Medina Muñoz" userId="d56c42f4-9c18-43d6-bbaf-3459da7c0ee4" providerId="ADAL" clId="{12B739B8-CC63-4E58-A83B-F8D619B5B028}" dt="2022-06-01T19:31:31.340" v="1862" actId="20577"/>
          <ac:spMkLst>
            <pc:docMk/>
            <pc:sldMk cId="1068926420" sldId="2147468851"/>
            <ac:spMk id="6" creationId="{407B1CC6-E0E7-4F2C-9C34-0B19213EF7DC}"/>
          </ac:spMkLst>
        </pc:spChg>
      </pc:sldChg>
      <pc:sldChg chg="delSp modSp add mod modNotesTx">
        <pc:chgData name="Ismael Medina Muñoz" userId="d56c42f4-9c18-43d6-bbaf-3459da7c0ee4" providerId="ADAL" clId="{12B739B8-CC63-4E58-A83B-F8D619B5B028}" dt="2022-06-01T21:20:52.934" v="3050" actId="20577"/>
        <pc:sldMkLst>
          <pc:docMk/>
          <pc:sldMk cId="1991085532" sldId="2147468852"/>
        </pc:sldMkLst>
        <pc:spChg chg="del">
          <ac:chgData name="Ismael Medina Muñoz" userId="d56c42f4-9c18-43d6-bbaf-3459da7c0ee4" providerId="ADAL" clId="{12B739B8-CC63-4E58-A83B-F8D619B5B028}" dt="2022-06-01T21:20:23.532" v="3024" actId="478"/>
          <ac:spMkLst>
            <pc:docMk/>
            <pc:sldMk cId="1991085532" sldId="2147468852"/>
            <ac:spMk id="3" creationId="{BFBE17AB-AC02-AC9D-8499-D65F915B4EFF}"/>
          </ac:spMkLst>
        </pc:spChg>
        <pc:spChg chg="mod">
          <ac:chgData name="Ismael Medina Muñoz" userId="d56c42f4-9c18-43d6-bbaf-3459da7c0ee4" providerId="ADAL" clId="{12B739B8-CC63-4E58-A83B-F8D619B5B028}" dt="2022-06-01T21:20:52.934" v="3050" actId="20577"/>
          <ac:spMkLst>
            <pc:docMk/>
            <pc:sldMk cId="1991085532" sldId="2147468852"/>
            <ac:spMk id="4" creationId="{3FB7399A-F090-B035-2916-14BC77C1D5E7}"/>
          </ac:spMkLst>
        </pc:spChg>
        <pc:spChg chg="mod">
          <ac:chgData name="Ismael Medina Muñoz" userId="d56c42f4-9c18-43d6-bbaf-3459da7c0ee4" providerId="ADAL" clId="{12B739B8-CC63-4E58-A83B-F8D619B5B028}" dt="2022-06-01T19:31:48.962" v="1868" actId="20577"/>
          <ac:spMkLst>
            <pc:docMk/>
            <pc:sldMk cId="1991085532" sldId="2147468852"/>
            <ac:spMk id="6" creationId="{407B1CC6-E0E7-4F2C-9C34-0B19213EF7DC}"/>
          </ac:spMkLst>
        </pc:spChg>
      </pc:sldChg>
      <pc:sldChg chg="addSp modSp add mod modNotesTx">
        <pc:chgData name="Ismael Medina Muñoz" userId="d56c42f4-9c18-43d6-bbaf-3459da7c0ee4" providerId="ADAL" clId="{12B739B8-CC63-4E58-A83B-F8D619B5B028}" dt="2022-06-03T19:22:44.313" v="3434" actId="1076"/>
        <pc:sldMkLst>
          <pc:docMk/>
          <pc:sldMk cId="2434347266" sldId="2147468853"/>
        </pc:sldMkLst>
        <pc:spChg chg="mod">
          <ac:chgData name="Ismael Medina Muñoz" userId="d56c42f4-9c18-43d6-bbaf-3459da7c0ee4" providerId="ADAL" clId="{12B739B8-CC63-4E58-A83B-F8D619B5B028}" dt="2022-06-03T19:14:57.592" v="3370" actId="20577"/>
          <ac:spMkLst>
            <pc:docMk/>
            <pc:sldMk cId="2434347266" sldId="2147468853"/>
            <ac:spMk id="6" creationId="{407B1CC6-E0E7-4F2C-9C34-0B19213EF7DC}"/>
          </ac:spMkLst>
        </pc:spChg>
        <pc:spChg chg="mod">
          <ac:chgData name="Ismael Medina Muñoz" userId="d56c42f4-9c18-43d6-bbaf-3459da7c0ee4" providerId="ADAL" clId="{12B739B8-CC63-4E58-A83B-F8D619B5B028}" dt="2022-06-03T19:21:37.550" v="3421"/>
          <ac:spMkLst>
            <pc:docMk/>
            <pc:sldMk cId="2434347266" sldId="2147468853"/>
            <ac:spMk id="76" creationId="{1533931B-F5F7-41F3-8337-BB8B9D1F0B3F}"/>
          </ac:spMkLst>
        </pc:spChg>
        <pc:picChg chg="add mod modCrop">
          <ac:chgData name="Ismael Medina Muñoz" userId="d56c42f4-9c18-43d6-bbaf-3459da7c0ee4" providerId="ADAL" clId="{12B739B8-CC63-4E58-A83B-F8D619B5B028}" dt="2022-06-03T19:22:44.313" v="3434" actId="1076"/>
          <ac:picMkLst>
            <pc:docMk/>
            <pc:sldMk cId="2434347266" sldId="2147468853"/>
            <ac:picMk id="3" creationId="{192F6E55-FD6F-57B7-8FA0-64BDCBEA08C9}"/>
          </ac:picMkLst>
        </pc:picChg>
        <pc:picChg chg="add mod">
          <ac:chgData name="Ismael Medina Muñoz" userId="d56c42f4-9c18-43d6-bbaf-3459da7c0ee4" providerId="ADAL" clId="{12B739B8-CC63-4E58-A83B-F8D619B5B028}" dt="2022-06-03T19:21:44.631" v="3423" actId="1076"/>
          <ac:picMkLst>
            <pc:docMk/>
            <pc:sldMk cId="2434347266" sldId="2147468853"/>
            <ac:picMk id="1026" creationId="{BFEF3155-29E0-CF40-363B-5D3B2FDB2171}"/>
          </ac:picMkLst>
        </pc:picChg>
      </pc:sldChg>
      <pc:sldChg chg="modSp add mod modNotesTx">
        <pc:chgData name="Ismael Medina Muñoz" userId="d56c42f4-9c18-43d6-bbaf-3459da7c0ee4" providerId="ADAL" clId="{12B739B8-CC63-4E58-A83B-F8D619B5B028}" dt="2022-06-02T16:33:21.567" v="3316" actId="20577"/>
        <pc:sldMkLst>
          <pc:docMk/>
          <pc:sldMk cId="3597399855" sldId="2147468854"/>
        </pc:sldMkLst>
        <pc:spChg chg="mod">
          <ac:chgData name="Ismael Medina Muñoz" userId="d56c42f4-9c18-43d6-bbaf-3459da7c0ee4" providerId="ADAL" clId="{12B739B8-CC63-4E58-A83B-F8D619B5B028}" dt="2022-06-01T21:07:27.682" v="2778" actId="20577"/>
          <ac:spMkLst>
            <pc:docMk/>
            <pc:sldMk cId="3597399855" sldId="2147468854"/>
            <ac:spMk id="6" creationId="{407B1CC6-E0E7-4F2C-9C34-0B19213EF7DC}"/>
          </ac:spMkLst>
        </pc:spChg>
        <pc:spChg chg="mod">
          <ac:chgData name="Ismael Medina Muñoz" userId="d56c42f4-9c18-43d6-bbaf-3459da7c0ee4" providerId="ADAL" clId="{12B739B8-CC63-4E58-A83B-F8D619B5B028}" dt="2022-06-01T21:26:10.098" v="3160" actId="20577"/>
          <ac:spMkLst>
            <pc:docMk/>
            <pc:sldMk cId="3597399855" sldId="2147468854"/>
            <ac:spMk id="76" creationId="{1533931B-F5F7-41F3-8337-BB8B9D1F0B3F}"/>
          </ac:spMkLst>
        </pc:spChg>
      </pc:sldChg>
    </pc:docChg>
  </pc:docChgLst>
  <pc:docChgLst>
    <pc:chgData name="Hiram Fleitas" userId="S::hiramfleitas@microsoft.com::e10fcc43-9abd-4aad-af2d-b6bb7d9e18eb" providerId="AD" clId="Web-{A77E8AE6-A91F-7DCE-D504-7E685343E4EC}"/>
    <pc:docChg chg="modSld">
      <pc:chgData name="Hiram Fleitas" userId="S::hiramfleitas@microsoft.com::e10fcc43-9abd-4aad-af2d-b6bb7d9e18eb" providerId="AD" clId="Web-{A77E8AE6-A91F-7DCE-D504-7E685343E4EC}" dt="2022-05-16T18:05:19.448" v="8" actId="20577"/>
      <pc:docMkLst>
        <pc:docMk/>
      </pc:docMkLst>
      <pc:sldChg chg="mod modShow">
        <pc:chgData name="Hiram Fleitas" userId="S::hiramfleitas@microsoft.com::e10fcc43-9abd-4aad-af2d-b6bb7d9e18eb" providerId="AD" clId="Web-{A77E8AE6-A91F-7DCE-D504-7E685343E4EC}" dt="2022-05-16T18:04:14.225" v="0"/>
        <pc:sldMkLst>
          <pc:docMk/>
          <pc:sldMk cId="449670274" sldId="2146846927"/>
        </pc:sldMkLst>
      </pc:sldChg>
      <pc:sldChg chg="modSp">
        <pc:chgData name="Hiram Fleitas" userId="S::hiramfleitas@microsoft.com::e10fcc43-9abd-4aad-af2d-b6bb7d9e18eb" providerId="AD" clId="Web-{A77E8AE6-A91F-7DCE-D504-7E685343E4EC}" dt="2022-05-16T18:05:19.448" v="8" actId="20577"/>
        <pc:sldMkLst>
          <pc:docMk/>
          <pc:sldMk cId="1640032950" sldId="2147468824"/>
        </pc:sldMkLst>
        <pc:spChg chg="mod">
          <ac:chgData name="Hiram Fleitas" userId="S::hiramfleitas@microsoft.com::e10fcc43-9abd-4aad-af2d-b6bb7d9e18eb" providerId="AD" clId="Web-{A77E8AE6-A91F-7DCE-D504-7E685343E4EC}" dt="2022-05-16T18:05:19.448" v="8" actId="20577"/>
          <ac:spMkLst>
            <pc:docMk/>
            <pc:sldMk cId="1640032950" sldId="2147468824"/>
            <ac:spMk id="76" creationId="{1533931B-F5F7-41F3-8337-BB8B9D1F0B3F}"/>
          </ac:spMkLst>
        </pc:spChg>
      </pc:sldChg>
    </pc:docChg>
  </pc:docChgLst>
  <pc:docChgLst>
    <pc:chgData name="Hiram Fleitas" userId="e10fcc43-9abd-4aad-af2d-b6bb7d9e18eb" providerId="ADAL" clId="{131F4D02-D19B-4628-B4F1-3129B9BA2365}"/>
    <pc:docChg chg="undo redo custSel addSld delSld modSld sldOrd modSection">
      <pc:chgData name="Hiram Fleitas" userId="e10fcc43-9abd-4aad-af2d-b6bb7d9e18eb" providerId="ADAL" clId="{131F4D02-D19B-4628-B4F1-3129B9BA2365}" dt="2022-04-19T04:32:08.733" v="8656" actId="20577"/>
      <pc:docMkLst>
        <pc:docMk/>
      </pc:docMkLst>
      <pc:sldChg chg="modSp add mod modShow">
        <pc:chgData name="Hiram Fleitas" userId="e10fcc43-9abd-4aad-af2d-b6bb7d9e18eb" providerId="ADAL" clId="{131F4D02-D19B-4628-B4F1-3129B9BA2365}" dt="2022-02-27T02:15:17.929" v="5746" actId="729"/>
        <pc:sldMkLst>
          <pc:docMk/>
          <pc:sldMk cId="2794732804" sldId="257"/>
        </pc:sldMkLst>
        <pc:spChg chg="mod">
          <ac:chgData name="Hiram Fleitas" userId="e10fcc43-9abd-4aad-af2d-b6bb7d9e18eb" providerId="ADAL" clId="{131F4D02-D19B-4628-B4F1-3129B9BA2365}" dt="2022-02-27T02:14:08.768" v="5745" actId="20577"/>
          <ac:spMkLst>
            <pc:docMk/>
            <pc:sldMk cId="2794732804" sldId="257"/>
            <ac:spMk id="2" creationId="{7E263F87-4FFB-41E0-8351-2B7131734459}"/>
          </ac:spMkLst>
        </pc:spChg>
      </pc:sldChg>
      <pc:sldChg chg="modNotesTx">
        <pc:chgData name="Hiram Fleitas" userId="e10fcc43-9abd-4aad-af2d-b6bb7d9e18eb" providerId="ADAL" clId="{131F4D02-D19B-4628-B4F1-3129B9BA2365}" dt="2022-04-11T22:32:30.229" v="7309" actId="20577"/>
        <pc:sldMkLst>
          <pc:docMk/>
          <pc:sldMk cId="1631331945" sldId="275"/>
        </pc:sldMkLst>
      </pc:sldChg>
      <pc:sldChg chg="add del">
        <pc:chgData name="Hiram Fleitas" userId="e10fcc43-9abd-4aad-af2d-b6bb7d9e18eb" providerId="ADAL" clId="{131F4D02-D19B-4628-B4F1-3129B9BA2365}" dt="2022-04-11T14:45:45.657" v="6199" actId="2696"/>
        <pc:sldMkLst>
          <pc:docMk/>
          <pc:sldMk cId="1588369394" sldId="1698"/>
        </pc:sldMkLst>
      </pc:sldChg>
      <pc:sldChg chg="modNotesTx">
        <pc:chgData name="Hiram Fleitas" userId="e10fcc43-9abd-4aad-af2d-b6bb7d9e18eb" providerId="ADAL" clId="{131F4D02-D19B-4628-B4F1-3129B9BA2365}" dt="2022-04-11T15:03:53.535" v="6419" actId="6549"/>
        <pc:sldMkLst>
          <pc:docMk/>
          <pc:sldMk cId="1432646530" sldId="4729"/>
        </pc:sldMkLst>
      </pc:sldChg>
      <pc:sldChg chg="modNotesTx">
        <pc:chgData name="Hiram Fleitas" userId="e10fcc43-9abd-4aad-af2d-b6bb7d9e18eb" providerId="ADAL" clId="{131F4D02-D19B-4628-B4F1-3129B9BA2365}" dt="2022-04-11T18:00:59.489" v="6925" actId="113"/>
        <pc:sldMkLst>
          <pc:docMk/>
          <pc:sldMk cId="1129291739" sldId="8282"/>
        </pc:sldMkLst>
      </pc:sldChg>
      <pc:sldChg chg="modNotesTx">
        <pc:chgData name="Hiram Fleitas" userId="e10fcc43-9abd-4aad-af2d-b6bb7d9e18eb" providerId="ADAL" clId="{131F4D02-D19B-4628-B4F1-3129B9BA2365}" dt="2022-04-11T22:40:22.442" v="7326" actId="20577"/>
        <pc:sldMkLst>
          <pc:docMk/>
          <pc:sldMk cId="663816593" sldId="8292"/>
        </pc:sldMkLst>
      </pc:sldChg>
      <pc:sldChg chg="modNotesTx">
        <pc:chgData name="Hiram Fleitas" userId="e10fcc43-9abd-4aad-af2d-b6bb7d9e18eb" providerId="ADAL" clId="{131F4D02-D19B-4628-B4F1-3129B9BA2365}" dt="2022-04-12T01:16:19.492" v="7748" actId="5793"/>
        <pc:sldMkLst>
          <pc:docMk/>
          <pc:sldMk cId="3674282129" sldId="2076137548"/>
        </pc:sldMkLst>
      </pc:sldChg>
      <pc:sldChg chg="delCm modCm modNotesTx">
        <pc:chgData name="Hiram Fleitas" userId="e10fcc43-9abd-4aad-af2d-b6bb7d9e18eb" providerId="ADAL" clId="{131F4D02-D19B-4628-B4F1-3129B9BA2365}" dt="2022-04-13T02:19:22.690" v="7761"/>
        <pc:sldMkLst>
          <pc:docMk/>
          <pc:sldMk cId="2204187637" sldId="2076137552"/>
        </pc:sldMkLst>
      </pc:sldChg>
      <pc:sldChg chg="mod modShow">
        <pc:chgData name="Hiram Fleitas" userId="e10fcc43-9abd-4aad-af2d-b6bb7d9e18eb" providerId="ADAL" clId="{131F4D02-D19B-4628-B4F1-3129B9BA2365}" dt="2022-04-11T21:48:45.008" v="7119" actId="729"/>
        <pc:sldMkLst>
          <pc:docMk/>
          <pc:sldMk cId="2836271636" sldId="2076137578"/>
        </pc:sldMkLst>
      </pc:sldChg>
      <pc:sldChg chg="addSp delSp modSp mod">
        <pc:chgData name="Hiram Fleitas" userId="e10fcc43-9abd-4aad-af2d-b6bb7d9e18eb" providerId="ADAL" clId="{131F4D02-D19B-4628-B4F1-3129B9BA2365}" dt="2022-04-11T23:42:38.953" v="7355" actId="113"/>
        <pc:sldMkLst>
          <pc:docMk/>
          <pc:sldMk cId="1475738632" sldId="2076137584"/>
        </pc:sldMkLst>
        <pc:spChg chg="mod">
          <ac:chgData name="Hiram Fleitas" userId="e10fcc43-9abd-4aad-af2d-b6bb7d9e18eb" providerId="ADAL" clId="{131F4D02-D19B-4628-B4F1-3129B9BA2365}" dt="2022-02-23T03:18:30.474" v="3269" actId="207"/>
          <ac:spMkLst>
            <pc:docMk/>
            <pc:sldMk cId="1475738632" sldId="2076137584"/>
            <ac:spMk id="2" creationId="{DF3F8D52-C867-4728-BB81-1F3EC47119FB}"/>
          </ac:spMkLst>
        </pc:spChg>
        <pc:spChg chg="add">
          <ac:chgData name="Hiram Fleitas" userId="e10fcc43-9abd-4aad-af2d-b6bb7d9e18eb" providerId="ADAL" clId="{131F4D02-D19B-4628-B4F1-3129B9BA2365}" dt="2022-02-23T03:17:52.683" v="3266" actId="22"/>
          <ac:spMkLst>
            <pc:docMk/>
            <pc:sldMk cId="1475738632" sldId="2076137584"/>
            <ac:spMk id="3" creationId="{EDF6D569-2178-43BF-BCE6-474B6F31EF00}"/>
          </ac:spMkLst>
        </pc:spChg>
        <pc:spChg chg="mod">
          <ac:chgData name="Hiram Fleitas" userId="e10fcc43-9abd-4aad-af2d-b6bb7d9e18eb" providerId="ADAL" clId="{131F4D02-D19B-4628-B4F1-3129B9BA2365}" dt="2022-04-11T23:42:38.953" v="7355" actId="113"/>
          <ac:spMkLst>
            <pc:docMk/>
            <pc:sldMk cId="1475738632" sldId="2076137584"/>
            <ac:spMk id="4" creationId="{2C582B50-CF96-49B9-9E76-EA5EBB9ACCE6}"/>
          </ac:spMkLst>
        </pc:spChg>
        <pc:spChg chg="add del mod">
          <ac:chgData name="Hiram Fleitas" userId="e10fcc43-9abd-4aad-af2d-b6bb7d9e18eb" providerId="ADAL" clId="{131F4D02-D19B-4628-B4F1-3129B9BA2365}" dt="2022-02-23T03:18:21.847" v="3268"/>
          <ac:spMkLst>
            <pc:docMk/>
            <pc:sldMk cId="1475738632" sldId="2076137584"/>
            <ac:spMk id="6" creationId="{64DD0F2B-5617-47F4-8B31-98E793B95E42}"/>
          </ac:spMkLst>
        </pc:spChg>
      </pc:sldChg>
      <pc:sldChg chg="ord">
        <pc:chgData name="Hiram Fleitas" userId="e10fcc43-9abd-4aad-af2d-b6bb7d9e18eb" providerId="ADAL" clId="{131F4D02-D19B-4628-B4F1-3129B9BA2365}" dt="2022-04-11T14:39:18.732" v="5976"/>
        <pc:sldMkLst>
          <pc:docMk/>
          <pc:sldMk cId="2898218857" sldId="2076137821"/>
        </pc:sldMkLst>
      </pc:sldChg>
      <pc:sldChg chg="modSp mod">
        <pc:chgData name="Hiram Fleitas" userId="e10fcc43-9abd-4aad-af2d-b6bb7d9e18eb" providerId="ADAL" clId="{131F4D02-D19B-4628-B4F1-3129B9BA2365}" dt="2022-04-11T23:02:29.872" v="7332" actId="113"/>
        <pc:sldMkLst>
          <pc:docMk/>
          <pc:sldMk cId="512426035" sldId="2076137833"/>
        </pc:sldMkLst>
        <pc:spChg chg="mod">
          <ac:chgData name="Hiram Fleitas" userId="e10fcc43-9abd-4aad-af2d-b6bb7d9e18eb" providerId="ADAL" clId="{131F4D02-D19B-4628-B4F1-3129B9BA2365}" dt="2022-04-11T23:02:29.872" v="7332" actId="113"/>
          <ac:spMkLst>
            <pc:docMk/>
            <pc:sldMk cId="512426035" sldId="2076137833"/>
            <ac:spMk id="6" creationId="{C6719B15-94DC-492A-B556-F4EF1AC1FC2F}"/>
          </ac:spMkLst>
        </pc:spChg>
      </pc:sldChg>
      <pc:sldChg chg="modSp mod">
        <pc:chgData name="Hiram Fleitas" userId="e10fcc43-9abd-4aad-af2d-b6bb7d9e18eb" providerId="ADAL" clId="{131F4D02-D19B-4628-B4F1-3129B9BA2365}" dt="2022-04-11T23:19:49.766" v="7336" actId="20577"/>
        <pc:sldMkLst>
          <pc:docMk/>
          <pc:sldMk cId="3362196362" sldId="2076137835"/>
        </pc:sldMkLst>
        <pc:spChg chg="mod">
          <ac:chgData name="Hiram Fleitas" userId="e10fcc43-9abd-4aad-af2d-b6bb7d9e18eb" providerId="ADAL" clId="{131F4D02-D19B-4628-B4F1-3129B9BA2365}" dt="2022-04-11T23:19:49.766" v="7336" actId="20577"/>
          <ac:spMkLst>
            <pc:docMk/>
            <pc:sldMk cId="3362196362" sldId="2076137835"/>
            <ac:spMk id="6" creationId="{C6719B15-94DC-492A-B556-F4EF1AC1FC2F}"/>
          </ac:spMkLst>
        </pc:spChg>
      </pc:sldChg>
      <pc:sldChg chg="modSp mod">
        <pc:chgData name="Hiram Fleitas" userId="e10fcc43-9abd-4aad-af2d-b6bb7d9e18eb" providerId="ADAL" clId="{131F4D02-D19B-4628-B4F1-3129B9BA2365}" dt="2022-04-11T23:38:32.989" v="7337" actId="20577"/>
        <pc:sldMkLst>
          <pc:docMk/>
          <pc:sldMk cId="2809491061" sldId="2076137836"/>
        </pc:sldMkLst>
        <pc:spChg chg="mod">
          <ac:chgData name="Hiram Fleitas" userId="e10fcc43-9abd-4aad-af2d-b6bb7d9e18eb" providerId="ADAL" clId="{131F4D02-D19B-4628-B4F1-3129B9BA2365}" dt="2022-04-11T23:38:32.989" v="7337" actId="20577"/>
          <ac:spMkLst>
            <pc:docMk/>
            <pc:sldMk cId="2809491061" sldId="2076137836"/>
            <ac:spMk id="6" creationId="{C6719B15-94DC-492A-B556-F4EF1AC1FC2F}"/>
          </ac:spMkLst>
        </pc:spChg>
      </pc:sldChg>
      <pc:sldChg chg="modSp mod">
        <pc:chgData name="Hiram Fleitas" userId="e10fcc43-9abd-4aad-af2d-b6bb7d9e18eb" providerId="ADAL" clId="{131F4D02-D19B-4628-B4F1-3129B9BA2365}" dt="2022-04-11T23:44:04.324" v="7357" actId="1076"/>
        <pc:sldMkLst>
          <pc:docMk/>
          <pc:sldMk cId="2679579878" sldId="2076137837"/>
        </pc:sldMkLst>
        <pc:spChg chg="mod">
          <ac:chgData name="Hiram Fleitas" userId="e10fcc43-9abd-4aad-af2d-b6bb7d9e18eb" providerId="ADAL" clId="{131F4D02-D19B-4628-B4F1-3129B9BA2365}" dt="2022-04-11T23:44:04.324" v="7357" actId="1076"/>
          <ac:spMkLst>
            <pc:docMk/>
            <pc:sldMk cId="2679579878" sldId="2076137837"/>
            <ac:spMk id="6" creationId="{C6719B15-94DC-492A-B556-F4EF1AC1FC2F}"/>
          </ac:spMkLst>
        </pc:spChg>
        <pc:spChg chg="mod">
          <ac:chgData name="Hiram Fleitas" userId="e10fcc43-9abd-4aad-af2d-b6bb7d9e18eb" providerId="ADAL" clId="{131F4D02-D19B-4628-B4F1-3129B9BA2365}" dt="2022-04-11T23:44:04.324" v="7357" actId="1076"/>
          <ac:spMkLst>
            <pc:docMk/>
            <pc:sldMk cId="2679579878" sldId="2076137837"/>
            <ac:spMk id="4097" creationId="{1EB10C1E-1D72-41E6-A3DE-3D18E3EB38B1}"/>
          </ac:spMkLst>
        </pc:spChg>
      </pc:sldChg>
      <pc:sldChg chg="addSp delSp modSp mod modCm modNotesTx">
        <pc:chgData name="Hiram Fleitas" userId="e10fcc43-9abd-4aad-af2d-b6bb7d9e18eb" providerId="ADAL" clId="{131F4D02-D19B-4628-B4F1-3129B9BA2365}" dt="2022-04-12T00:16:43.768" v="7715"/>
        <pc:sldMkLst>
          <pc:docMk/>
          <pc:sldMk cId="980089069" sldId="2076137842"/>
        </pc:sldMkLst>
        <pc:spChg chg="add del mod">
          <ac:chgData name="Hiram Fleitas" userId="e10fcc43-9abd-4aad-af2d-b6bb7d9e18eb" providerId="ADAL" clId="{131F4D02-D19B-4628-B4F1-3129B9BA2365}" dt="2022-04-11T23:49:07.755" v="7369" actId="22"/>
          <ac:spMkLst>
            <pc:docMk/>
            <pc:sldMk cId="980089069" sldId="2076137842"/>
            <ac:spMk id="4" creationId="{11FED0F1-042B-D02F-C376-C57AF8243ADC}"/>
          </ac:spMkLst>
        </pc:spChg>
        <pc:spChg chg="add del mod">
          <ac:chgData name="Hiram Fleitas" userId="e10fcc43-9abd-4aad-af2d-b6bb7d9e18eb" providerId="ADAL" clId="{131F4D02-D19B-4628-B4F1-3129B9BA2365}" dt="2022-04-11T23:58:58.762" v="7384" actId="22"/>
          <ac:spMkLst>
            <pc:docMk/>
            <pc:sldMk cId="980089069" sldId="2076137842"/>
            <ac:spMk id="5" creationId="{711A1344-2D4B-21BE-D837-F772960B52B3}"/>
          </ac:spMkLst>
        </pc:spChg>
        <pc:spChg chg="mod">
          <ac:chgData name="Hiram Fleitas" userId="e10fcc43-9abd-4aad-af2d-b6bb7d9e18eb" providerId="ADAL" clId="{131F4D02-D19B-4628-B4F1-3129B9BA2365}" dt="2022-04-12T00:11:44.984" v="7679" actId="20577"/>
          <ac:spMkLst>
            <pc:docMk/>
            <pc:sldMk cId="980089069" sldId="2076137842"/>
            <ac:spMk id="6" creationId="{C6719B15-94DC-492A-B556-F4EF1AC1FC2F}"/>
          </ac:spMkLst>
        </pc:spChg>
        <pc:picChg chg="add del mod ord modCrop">
          <ac:chgData name="Hiram Fleitas" userId="e10fcc43-9abd-4aad-af2d-b6bb7d9e18eb" providerId="ADAL" clId="{131F4D02-D19B-4628-B4F1-3129B9BA2365}" dt="2022-04-12T00:06:09.262" v="7509" actId="478"/>
          <ac:picMkLst>
            <pc:docMk/>
            <pc:sldMk cId="980089069" sldId="2076137842"/>
            <ac:picMk id="3" creationId="{25B163E9-A390-4CE0-9021-FB92EA51E14C}"/>
          </ac:picMkLst>
        </pc:picChg>
        <pc:picChg chg="add del mod modCrop">
          <ac:chgData name="Hiram Fleitas" userId="e10fcc43-9abd-4aad-af2d-b6bb7d9e18eb" providerId="ADAL" clId="{131F4D02-D19B-4628-B4F1-3129B9BA2365}" dt="2022-04-12T00:04:14.979" v="7458" actId="478"/>
          <ac:picMkLst>
            <pc:docMk/>
            <pc:sldMk cId="980089069" sldId="2076137842"/>
            <ac:picMk id="9" creationId="{AC9AA569-8E42-A848-6777-335B645A3F26}"/>
          </ac:picMkLst>
        </pc:picChg>
        <pc:picChg chg="add del mod modCrop">
          <ac:chgData name="Hiram Fleitas" userId="e10fcc43-9abd-4aad-af2d-b6bb7d9e18eb" providerId="ADAL" clId="{131F4D02-D19B-4628-B4F1-3129B9BA2365}" dt="2022-04-12T00:02:33.319" v="7420" actId="22"/>
          <ac:picMkLst>
            <pc:docMk/>
            <pc:sldMk cId="980089069" sldId="2076137842"/>
            <ac:picMk id="11" creationId="{8C17379B-D5CE-A31A-F0D7-3F54030B20EA}"/>
          </ac:picMkLst>
        </pc:picChg>
      </pc:sldChg>
      <pc:sldChg chg="addSp delSp modSp mod">
        <pc:chgData name="Hiram Fleitas" userId="e10fcc43-9abd-4aad-af2d-b6bb7d9e18eb" providerId="ADAL" clId="{131F4D02-D19B-4628-B4F1-3129B9BA2365}" dt="2022-04-12T00:15:13.001" v="7713" actId="113"/>
        <pc:sldMkLst>
          <pc:docMk/>
          <pc:sldMk cId="36457864" sldId="2076137843"/>
        </pc:sldMkLst>
        <pc:spChg chg="mod">
          <ac:chgData name="Hiram Fleitas" userId="e10fcc43-9abd-4aad-af2d-b6bb7d9e18eb" providerId="ADAL" clId="{131F4D02-D19B-4628-B4F1-3129B9BA2365}" dt="2022-04-12T00:15:13.001" v="7713" actId="113"/>
          <ac:spMkLst>
            <pc:docMk/>
            <pc:sldMk cId="36457864" sldId="2076137843"/>
            <ac:spMk id="6" creationId="{C6719B15-94DC-492A-B556-F4EF1AC1FC2F}"/>
          </ac:spMkLst>
        </pc:spChg>
        <pc:picChg chg="add del">
          <ac:chgData name="Hiram Fleitas" userId="e10fcc43-9abd-4aad-af2d-b6bb7d9e18eb" providerId="ADAL" clId="{131F4D02-D19B-4628-B4F1-3129B9BA2365}" dt="2022-02-23T20:30:37.133" v="5039" actId="478"/>
          <ac:picMkLst>
            <pc:docMk/>
            <pc:sldMk cId="36457864" sldId="2076137843"/>
            <ac:picMk id="3" creationId="{25B163E9-A390-4CE0-9021-FB92EA51E14C}"/>
          </ac:picMkLst>
        </pc:picChg>
      </pc:sldChg>
      <pc:sldChg chg="modSp mod">
        <pc:chgData name="Hiram Fleitas" userId="e10fcc43-9abd-4aad-af2d-b6bb7d9e18eb" providerId="ADAL" clId="{131F4D02-D19B-4628-B4F1-3129B9BA2365}" dt="2022-04-12T00:26:11.222" v="7718" actId="1076"/>
        <pc:sldMkLst>
          <pc:docMk/>
          <pc:sldMk cId="314386068" sldId="2076137844"/>
        </pc:sldMkLst>
        <pc:spChg chg="mod">
          <ac:chgData name="Hiram Fleitas" userId="e10fcc43-9abd-4aad-af2d-b6bb7d9e18eb" providerId="ADAL" clId="{131F4D02-D19B-4628-B4F1-3129B9BA2365}" dt="2022-04-12T00:25:51.092" v="7716" actId="1076"/>
          <ac:spMkLst>
            <pc:docMk/>
            <pc:sldMk cId="314386068" sldId="2076137844"/>
            <ac:spMk id="7" creationId="{6326F8DB-9741-46BD-9D11-765FBC9385AF}"/>
          </ac:spMkLst>
        </pc:spChg>
        <pc:picChg chg="mod">
          <ac:chgData name="Hiram Fleitas" userId="e10fcc43-9abd-4aad-af2d-b6bb7d9e18eb" providerId="ADAL" clId="{131F4D02-D19B-4628-B4F1-3129B9BA2365}" dt="2022-04-12T00:26:11.222" v="7718" actId="1076"/>
          <ac:picMkLst>
            <pc:docMk/>
            <pc:sldMk cId="314386068" sldId="2076137844"/>
            <ac:picMk id="5" creationId="{DAE49AB9-2DB6-4CB7-BFF6-4149EC5445FF}"/>
          </ac:picMkLst>
        </pc:picChg>
      </pc:sldChg>
      <pc:sldChg chg="modSp mod">
        <pc:chgData name="Hiram Fleitas" userId="e10fcc43-9abd-4aad-af2d-b6bb7d9e18eb" providerId="ADAL" clId="{131F4D02-D19B-4628-B4F1-3129B9BA2365}" dt="2022-04-12T00:34:35.818" v="7720" actId="1076"/>
        <pc:sldMkLst>
          <pc:docMk/>
          <pc:sldMk cId="235200568" sldId="2076137845"/>
        </pc:sldMkLst>
        <pc:picChg chg="mod">
          <ac:chgData name="Hiram Fleitas" userId="e10fcc43-9abd-4aad-af2d-b6bb7d9e18eb" providerId="ADAL" clId="{131F4D02-D19B-4628-B4F1-3129B9BA2365}" dt="2022-04-12T00:34:35.818" v="7720" actId="1076"/>
          <ac:picMkLst>
            <pc:docMk/>
            <pc:sldMk cId="235200568" sldId="2076137845"/>
            <ac:picMk id="3" creationId="{02FBF0F6-CE50-498D-9D46-54EB1635DCDC}"/>
          </ac:picMkLst>
        </pc:picChg>
      </pc:sldChg>
      <pc:sldChg chg="modSp mod modAnim modNotesTx">
        <pc:chgData name="Hiram Fleitas" userId="e10fcc43-9abd-4aad-af2d-b6bb7d9e18eb" providerId="ADAL" clId="{131F4D02-D19B-4628-B4F1-3129B9BA2365}" dt="2022-04-11T15:31:04.411" v="6667" actId="115"/>
        <pc:sldMkLst>
          <pc:docMk/>
          <pc:sldMk cId="804060738" sldId="2134804977"/>
        </pc:sldMkLst>
        <pc:spChg chg="mod">
          <ac:chgData name="Hiram Fleitas" userId="e10fcc43-9abd-4aad-af2d-b6bb7d9e18eb" providerId="ADAL" clId="{131F4D02-D19B-4628-B4F1-3129B9BA2365}" dt="2022-02-24T14:35:01.743" v="5258" actId="122"/>
          <ac:spMkLst>
            <pc:docMk/>
            <pc:sldMk cId="804060738" sldId="2134804977"/>
            <ac:spMk id="44" creationId="{2E8A7615-C9EC-4A93-BB82-70527C108040}"/>
          </ac:spMkLst>
        </pc:spChg>
        <pc:spChg chg="mod">
          <ac:chgData name="Hiram Fleitas" userId="e10fcc43-9abd-4aad-af2d-b6bb7d9e18eb" providerId="ADAL" clId="{131F4D02-D19B-4628-B4F1-3129B9BA2365}" dt="2022-02-24T14:35:01.743" v="5258" actId="122"/>
          <ac:spMkLst>
            <pc:docMk/>
            <pc:sldMk cId="804060738" sldId="2134804977"/>
            <ac:spMk id="45" creationId="{1E6E529A-8483-4217-A150-C7942BF71FDB}"/>
          </ac:spMkLst>
        </pc:spChg>
        <pc:spChg chg="mod">
          <ac:chgData name="Hiram Fleitas" userId="e10fcc43-9abd-4aad-af2d-b6bb7d9e18eb" providerId="ADAL" clId="{131F4D02-D19B-4628-B4F1-3129B9BA2365}" dt="2022-02-24T14:34:59.296" v="5255" actId="14100"/>
          <ac:spMkLst>
            <pc:docMk/>
            <pc:sldMk cId="804060738" sldId="2134804977"/>
            <ac:spMk id="48" creationId="{43E6D168-9D67-4520-ABDF-D2F0B61BF85E}"/>
          </ac:spMkLst>
        </pc:spChg>
      </pc:sldChg>
      <pc:sldChg chg="del modNotesTx">
        <pc:chgData name="Hiram Fleitas" userId="e10fcc43-9abd-4aad-af2d-b6bb7d9e18eb" providerId="ADAL" clId="{131F4D02-D19B-4628-B4F1-3129B9BA2365}" dt="2022-04-11T14:41:29.427" v="5977" actId="2696"/>
        <pc:sldMkLst>
          <pc:docMk/>
          <pc:sldMk cId="2754326090" sldId="2134804983"/>
        </pc:sldMkLst>
      </pc:sldChg>
      <pc:sldChg chg="addSp delSp modSp mod ord modShow">
        <pc:chgData name="Hiram Fleitas" userId="e10fcc43-9abd-4aad-af2d-b6bb7d9e18eb" providerId="ADAL" clId="{131F4D02-D19B-4628-B4F1-3129B9BA2365}" dt="2022-04-11T22:29:13.392" v="7307" actId="729"/>
        <pc:sldMkLst>
          <pc:docMk/>
          <pc:sldMk cId="1830061129" sldId="2134805019"/>
        </pc:sldMkLst>
        <pc:spChg chg="mod">
          <ac:chgData name="Hiram Fleitas" userId="e10fcc43-9abd-4aad-af2d-b6bb7d9e18eb" providerId="ADAL" clId="{131F4D02-D19B-4628-B4F1-3129B9BA2365}" dt="2022-04-11T22:21:30.703" v="7286" actId="478"/>
          <ac:spMkLst>
            <pc:docMk/>
            <pc:sldMk cId="1830061129" sldId="2134805019"/>
            <ac:spMk id="11" creationId="{653FF04D-523E-4F4A-94DE-2B0E39953A52}"/>
          </ac:spMkLst>
        </pc:spChg>
        <pc:spChg chg="mod">
          <ac:chgData name="Hiram Fleitas" userId="e10fcc43-9abd-4aad-af2d-b6bb7d9e18eb" providerId="ADAL" clId="{131F4D02-D19B-4628-B4F1-3129B9BA2365}" dt="2022-04-11T22:21:30.703" v="7286" actId="478"/>
          <ac:spMkLst>
            <pc:docMk/>
            <pc:sldMk cId="1830061129" sldId="2134805019"/>
            <ac:spMk id="24" creationId="{76A7DD1C-AE82-454C-98B8-22914D75B845}"/>
          </ac:spMkLst>
        </pc:spChg>
        <pc:spChg chg="mod">
          <ac:chgData name="Hiram Fleitas" userId="e10fcc43-9abd-4aad-af2d-b6bb7d9e18eb" providerId="ADAL" clId="{131F4D02-D19B-4628-B4F1-3129B9BA2365}" dt="2022-04-11T22:21:30.703" v="7286" actId="478"/>
          <ac:spMkLst>
            <pc:docMk/>
            <pc:sldMk cId="1830061129" sldId="2134805019"/>
            <ac:spMk id="31" creationId="{65BA4DE4-B18C-4BF8-9971-F67E6056BA04}"/>
          </ac:spMkLst>
        </pc:spChg>
        <pc:spChg chg="mod">
          <ac:chgData name="Hiram Fleitas" userId="e10fcc43-9abd-4aad-af2d-b6bb7d9e18eb" providerId="ADAL" clId="{131F4D02-D19B-4628-B4F1-3129B9BA2365}" dt="2022-04-11T22:21:30.703" v="7286" actId="478"/>
          <ac:spMkLst>
            <pc:docMk/>
            <pc:sldMk cId="1830061129" sldId="2134805019"/>
            <ac:spMk id="40" creationId="{465C6BF8-B742-4632-A045-1D82CA8C81C4}"/>
          </ac:spMkLst>
        </pc:spChg>
        <pc:spChg chg="mod">
          <ac:chgData name="Hiram Fleitas" userId="e10fcc43-9abd-4aad-af2d-b6bb7d9e18eb" providerId="ADAL" clId="{131F4D02-D19B-4628-B4F1-3129B9BA2365}" dt="2022-04-11T22:21:30.703" v="7286" actId="478"/>
          <ac:spMkLst>
            <pc:docMk/>
            <pc:sldMk cId="1830061129" sldId="2134805019"/>
            <ac:spMk id="42" creationId="{D7544971-E6D9-4D23-B6B4-F21BF91AB564}"/>
          </ac:spMkLst>
        </pc:spChg>
        <pc:spChg chg="mod">
          <ac:chgData name="Hiram Fleitas" userId="e10fcc43-9abd-4aad-af2d-b6bb7d9e18eb" providerId="ADAL" clId="{131F4D02-D19B-4628-B4F1-3129B9BA2365}" dt="2022-04-11T22:21:30.703" v="7286" actId="478"/>
          <ac:spMkLst>
            <pc:docMk/>
            <pc:sldMk cId="1830061129" sldId="2134805019"/>
            <ac:spMk id="43" creationId="{0628708E-8B25-46C4-8EC6-6CABA857FF1D}"/>
          </ac:spMkLst>
        </pc:spChg>
        <pc:spChg chg="mod">
          <ac:chgData name="Hiram Fleitas" userId="e10fcc43-9abd-4aad-af2d-b6bb7d9e18eb" providerId="ADAL" clId="{131F4D02-D19B-4628-B4F1-3129B9BA2365}" dt="2022-04-11T22:21:30.703" v="7286" actId="478"/>
          <ac:spMkLst>
            <pc:docMk/>
            <pc:sldMk cId="1830061129" sldId="2134805019"/>
            <ac:spMk id="45" creationId="{A0BB8308-529F-4418-B63E-65A494551CD7}"/>
          </ac:spMkLst>
        </pc:spChg>
        <pc:spChg chg="mod">
          <ac:chgData name="Hiram Fleitas" userId="e10fcc43-9abd-4aad-af2d-b6bb7d9e18eb" providerId="ADAL" clId="{131F4D02-D19B-4628-B4F1-3129B9BA2365}" dt="2022-04-11T22:21:30.703" v="7286" actId="478"/>
          <ac:spMkLst>
            <pc:docMk/>
            <pc:sldMk cId="1830061129" sldId="2134805019"/>
            <ac:spMk id="46" creationId="{377D0534-0668-416C-B0D9-4AB58E4081EB}"/>
          </ac:spMkLst>
        </pc:spChg>
        <pc:spChg chg="mod">
          <ac:chgData name="Hiram Fleitas" userId="e10fcc43-9abd-4aad-af2d-b6bb7d9e18eb" providerId="ADAL" clId="{131F4D02-D19B-4628-B4F1-3129B9BA2365}" dt="2022-04-11T22:21:30.703" v="7286" actId="478"/>
          <ac:spMkLst>
            <pc:docMk/>
            <pc:sldMk cId="1830061129" sldId="2134805019"/>
            <ac:spMk id="47" creationId="{B9BEB19B-9275-451F-B90F-A708D2767656}"/>
          </ac:spMkLst>
        </pc:spChg>
        <pc:spChg chg="mod">
          <ac:chgData name="Hiram Fleitas" userId="e10fcc43-9abd-4aad-af2d-b6bb7d9e18eb" providerId="ADAL" clId="{131F4D02-D19B-4628-B4F1-3129B9BA2365}" dt="2022-04-11T22:21:30.703" v="7286" actId="478"/>
          <ac:spMkLst>
            <pc:docMk/>
            <pc:sldMk cId="1830061129" sldId="2134805019"/>
            <ac:spMk id="48" creationId="{76C39133-3483-467F-8175-C631FBEE813D}"/>
          </ac:spMkLst>
        </pc:spChg>
        <pc:spChg chg="mod">
          <ac:chgData name="Hiram Fleitas" userId="e10fcc43-9abd-4aad-af2d-b6bb7d9e18eb" providerId="ADAL" clId="{131F4D02-D19B-4628-B4F1-3129B9BA2365}" dt="2022-04-11T22:21:30.703" v="7286" actId="478"/>
          <ac:spMkLst>
            <pc:docMk/>
            <pc:sldMk cId="1830061129" sldId="2134805019"/>
            <ac:spMk id="49" creationId="{7EDA434F-98BA-4E17-91DC-8261EB6D8052}"/>
          </ac:spMkLst>
        </pc:spChg>
        <pc:spChg chg="mod">
          <ac:chgData name="Hiram Fleitas" userId="e10fcc43-9abd-4aad-af2d-b6bb7d9e18eb" providerId="ADAL" clId="{131F4D02-D19B-4628-B4F1-3129B9BA2365}" dt="2022-04-11T22:21:30.703" v="7286" actId="478"/>
          <ac:spMkLst>
            <pc:docMk/>
            <pc:sldMk cId="1830061129" sldId="2134805019"/>
            <ac:spMk id="50" creationId="{1BDA010F-F94B-444F-A234-BBB56FB77854}"/>
          </ac:spMkLst>
        </pc:spChg>
        <pc:spChg chg="mod">
          <ac:chgData name="Hiram Fleitas" userId="e10fcc43-9abd-4aad-af2d-b6bb7d9e18eb" providerId="ADAL" clId="{131F4D02-D19B-4628-B4F1-3129B9BA2365}" dt="2022-04-11T22:21:30.703" v="7286" actId="478"/>
          <ac:spMkLst>
            <pc:docMk/>
            <pc:sldMk cId="1830061129" sldId="2134805019"/>
            <ac:spMk id="52" creationId="{AE1B3B58-E5E4-468C-8A20-95393ACFED45}"/>
          </ac:spMkLst>
        </pc:spChg>
        <pc:spChg chg="mod">
          <ac:chgData name="Hiram Fleitas" userId="e10fcc43-9abd-4aad-af2d-b6bb7d9e18eb" providerId="ADAL" clId="{131F4D02-D19B-4628-B4F1-3129B9BA2365}" dt="2022-04-11T22:21:30.703" v="7286" actId="478"/>
          <ac:spMkLst>
            <pc:docMk/>
            <pc:sldMk cId="1830061129" sldId="2134805019"/>
            <ac:spMk id="54" creationId="{582A2351-4FFA-4953-A274-CAC8E56115FB}"/>
          </ac:spMkLst>
        </pc:spChg>
        <pc:spChg chg="mod">
          <ac:chgData name="Hiram Fleitas" userId="e10fcc43-9abd-4aad-af2d-b6bb7d9e18eb" providerId="ADAL" clId="{131F4D02-D19B-4628-B4F1-3129B9BA2365}" dt="2022-04-11T22:21:30.703" v="7286" actId="478"/>
          <ac:spMkLst>
            <pc:docMk/>
            <pc:sldMk cId="1830061129" sldId="2134805019"/>
            <ac:spMk id="55" creationId="{524D2736-6EF2-4207-B4E7-FD6F226AADD0}"/>
          </ac:spMkLst>
        </pc:spChg>
        <pc:spChg chg="mod">
          <ac:chgData name="Hiram Fleitas" userId="e10fcc43-9abd-4aad-af2d-b6bb7d9e18eb" providerId="ADAL" clId="{131F4D02-D19B-4628-B4F1-3129B9BA2365}" dt="2022-04-11T22:21:30.703" v="7286" actId="478"/>
          <ac:spMkLst>
            <pc:docMk/>
            <pc:sldMk cId="1830061129" sldId="2134805019"/>
            <ac:spMk id="56" creationId="{708146C6-A96A-4A83-A31D-F05E81659784}"/>
          </ac:spMkLst>
        </pc:spChg>
        <pc:spChg chg="mod">
          <ac:chgData name="Hiram Fleitas" userId="e10fcc43-9abd-4aad-af2d-b6bb7d9e18eb" providerId="ADAL" clId="{131F4D02-D19B-4628-B4F1-3129B9BA2365}" dt="2022-04-11T22:21:30.703" v="7286" actId="478"/>
          <ac:spMkLst>
            <pc:docMk/>
            <pc:sldMk cId="1830061129" sldId="2134805019"/>
            <ac:spMk id="57" creationId="{525C6A91-DAB4-4F38-97B2-21A7491F21A4}"/>
          </ac:spMkLst>
        </pc:spChg>
        <pc:spChg chg="mod">
          <ac:chgData name="Hiram Fleitas" userId="e10fcc43-9abd-4aad-af2d-b6bb7d9e18eb" providerId="ADAL" clId="{131F4D02-D19B-4628-B4F1-3129B9BA2365}" dt="2022-04-11T22:21:30.703" v="7286" actId="478"/>
          <ac:spMkLst>
            <pc:docMk/>
            <pc:sldMk cId="1830061129" sldId="2134805019"/>
            <ac:spMk id="58" creationId="{DA2F27DB-3ED0-4331-AB8C-68FE2A3EDED3}"/>
          </ac:spMkLst>
        </pc:spChg>
        <pc:spChg chg="mod">
          <ac:chgData name="Hiram Fleitas" userId="e10fcc43-9abd-4aad-af2d-b6bb7d9e18eb" providerId="ADAL" clId="{131F4D02-D19B-4628-B4F1-3129B9BA2365}" dt="2022-04-11T22:21:30.703" v="7286" actId="478"/>
          <ac:spMkLst>
            <pc:docMk/>
            <pc:sldMk cId="1830061129" sldId="2134805019"/>
            <ac:spMk id="60" creationId="{8658ED7B-E5A7-45C4-8F0B-0BEA2B41A0E0}"/>
          </ac:spMkLst>
        </pc:spChg>
        <pc:spChg chg="mod">
          <ac:chgData name="Hiram Fleitas" userId="e10fcc43-9abd-4aad-af2d-b6bb7d9e18eb" providerId="ADAL" clId="{131F4D02-D19B-4628-B4F1-3129B9BA2365}" dt="2022-04-11T22:21:30.703" v="7286" actId="478"/>
          <ac:spMkLst>
            <pc:docMk/>
            <pc:sldMk cId="1830061129" sldId="2134805019"/>
            <ac:spMk id="67" creationId="{9D4F6F27-FEAD-4CDE-900B-4E21CA70BDAF}"/>
          </ac:spMkLst>
        </pc:spChg>
        <pc:spChg chg="mod">
          <ac:chgData name="Hiram Fleitas" userId="e10fcc43-9abd-4aad-af2d-b6bb7d9e18eb" providerId="ADAL" clId="{131F4D02-D19B-4628-B4F1-3129B9BA2365}" dt="2022-04-11T22:21:30.703" v="7286" actId="478"/>
          <ac:spMkLst>
            <pc:docMk/>
            <pc:sldMk cId="1830061129" sldId="2134805019"/>
            <ac:spMk id="68" creationId="{D05EF157-2728-456B-BF3C-6C908C465494}"/>
          </ac:spMkLst>
        </pc:spChg>
        <pc:spChg chg="del mod">
          <ac:chgData name="Hiram Fleitas" userId="e10fcc43-9abd-4aad-af2d-b6bb7d9e18eb" providerId="ADAL" clId="{131F4D02-D19B-4628-B4F1-3129B9BA2365}" dt="2022-04-11T22:21:18.431" v="7285" actId="478"/>
          <ac:spMkLst>
            <pc:docMk/>
            <pc:sldMk cId="1830061129" sldId="2134805019"/>
            <ac:spMk id="70" creationId="{2706DBC7-1FD2-49AC-BDD1-1588039541AA}"/>
          </ac:spMkLst>
        </pc:spChg>
        <pc:spChg chg="del mod">
          <ac:chgData name="Hiram Fleitas" userId="e10fcc43-9abd-4aad-af2d-b6bb7d9e18eb" providerId="ADAL" clId="{131F4D02-D19B-4628-B4F1-3129B9BA2365}" dt="2022-04-11T22:21:14.379" v="7284" actId="478"/>
          <ac:spMkLst>
            <pc:docMk/>
            <pc:sldMk cId="1830061129" sldId="2134805019"/>
            <ac:spMk id="71" creationId="{B167A317-94EB-4146-9CE0-979DA6161B3D}"/>
          </ac:spMkLst>
        </pc:spChg>
        <pc:spChg chg="add del mod">
          <ac:chgData name="Hiram Fleitas" userId="e10fcc43-9abd-4aad-af2d-b6bb7d9e18eb" providerId="ADAL" clId="{131F4D02-D19B-4628-B4F1-3129B9BA2365}" dt="2022-04-11T22:16:16.545" v="7257" actId="478"/>
          <ac:spMkLst>
            <pc:docMk/>
            <pc:sldMk cId="1830061129" sldId="2134805019"/>
            <ac:spMk id="72" creationId="{0CFF6CE6-FE09-4E70-A1D9-D70683BECC48}"/>
          </ac:spMkLst>
        </pc:spChg>
        <pc:spChg chg="del mod">
          <ac:chgData name="Hiram Fleitas" userId="e10fcc43-9abd-4aad-af2d-b6bb7d9e18eb" providerId="ADAL" clId="{131F4D02-D19B-4628-B4F1-3129B9BA2365}" dt="2022-04-11T22:21:30.703" v="7286" actId="478"/>
          <ac:spMkLst>
            <pc:docMk/>
            <pc:sldMk cId="1830061129" sldId="2134805019"/>
            <ac:spMk id="73" creationId="{A5480A74-828E-4517-83CD-44F99ED76C66}"/>
          </ac:spMkLst>
        </pc:spChg>
        <pc:spChg chg="del mod">
          <ac:chgData name="Hiram Fleitas" userId="e10fcc43-9abd-4aad-af2d-b6bb7d9e18eb" providerId="ADAL" clId="{131F4D02-D19B-4628-B4F1-3129B9BA2365}" dt="2022-04-11T22:26:10.384" v="7303" actId="478"/>
          <ac:spMkLst>
            <pc:docMk/>
            <pc:sldMk cId="1830061129" sldId="2134805019"/>
            <ac:spMk id="74" creationId="{66F63334-8787-4E91-822A-777EE1599CD1}"/>
          </ac:spMkLst>
        </pc:spChg>
        <pc:spChg chg="del mod">
          <ac:chgData name="Hiram Fleitas" userId="e10fcc43-9abd-4aad-af2d-b6bb7d9e18eb" providerId="ADAL" clId="{131F4D02-D19B-4628-B4F1-3129B9BA2365}" dt="2022-04-11T22:21:34.347" v="7287" actId="478"/>
          <ac:spMkLst>
            <pc:docMk/>
            <pc:sldMk cId="1830061129" sldId="2134805019"/>
            <ac:spMk id="75" creationId="{7F4450F6-B11B-421A-BD74-928AFB30D955}"/>
          </ac:spMkLst>
        </pc:spChg>
        <pc:spChg chg="mod">
          <ac:chgData name="Hiram Fleitas" userId="e10fcc43-9abd-4aad-af2d-b6bb7d9e18eb" providerId="ADAL" clId="{131F4D02-D19B-4628-B4F1-3129B9BA2365}" dt="2022-04-11T22:21:30.703" v="7286" actId="478"/>
          <ac:spMkLst>
            <pc:docMk/>
            <pc:sldMk cId="1830061129" sldId="2134805019"/>
            <ac:spMk id="76" creationId="{49BB70BA-4876-4793-92ED-B1A7786BA383}"/>
          </ac:spMkLst>
        </pc:spChg>
        <pc:spChg chg="add del">
          <ac:chgData name="Hiram Fleitas" userId="e10fcc43-9abd-4aad-af2d-b6bb7d9e18eb" providerId="ADAL" clId="{131F4D02-D19B-4628-B4F1-3129B9BA2365}" dt="2022-04-11T22:16:16.156" v="7255" actId="478"/>
          <ac:spMkLst>
            <pc:docMk/>
            <pc:sldMk cId="1830061129" sldId="2134805019"/>
            <ac:spMk id="77" creationId="{5873F5EF-333B-43DB-8691-008CCF5A6936}"/>
          </ac:spMkLst>
        </pc:spChg>
        <pc:spChg chg="add del mod">
          <ac:chgData name="Hiram Fleitas" userId="e10fcc43-9abd-4aad-af2d-b6bb7d9e18eb" providerId="ADAL" clId="{131F4D02-D19B-4628-B4F1-3129B9BA2365}" dt="2022-04-11T22:16:16.439" v="7256" actId="478"/>
          <ac:spMkLst>
            <pc:docMk/>
            <pc:sldMk cId="1830061129" sldId="2134805019"/>
            <ac:spMk id="78" creationId="{1D93B15C-2138-4AB1-A5DD-3C7F9C59F548}"/>
          </ac:spMkLst>
        </pc:spChg>
        <pc:spChg chg="del mod">
          <ac:chgData name="Hiram Fleitas" userId="e10fcc43-9abd-4aad-af2d-b6bb7d9e18eb" providerId="ADAL" clId="{131F4D02-D19B-4628-B4F1-3129B9BA2365}" dt="2022-04-11T22:21:50.410" v="7288" actId="478"/>
          <ac:spMkLst>
            <pc:docMk/>
            <pc:sldMk cId="1830061129" sldId="2134805019"/>
            <ac:spMk id="79" creationId="{B3B541FA-79C2-4154-9D51-0237A1660B69}"/>
          </ac:spMkLst>
        </pc:spChg>
        <pc:spChg chg="del mod">
          <ac:chgData name="Hiram Fleitas" userId="e10fcc43-9abd-4aad-af2d-b6bb7d9e18eb" providerId="ADAL" clId="{131F4D02-D19B-4628-B4F1-3129B9BA2365}" dt="2022-04-11T22:21:08.027" v="7283" actId="478"/>
          <ac:spMkLst>
            <pc:docMk/>
            <pc:sldMk cId="1830061129" sldId="2134805019"/>
            <ac:spMk id="80" creationId="{390C9443-F9C0-4EB1-BCB6-B373C4E8F47E}"/>
          </ac:spMkLst>
        </pc:spChg>
        <pc:spChg chg="mod">
          <ac:chgData name="Hiram Fleitas" userId="e10fcc43-9abd-4aad-af2d-b6bb7d9e18eb" providerId="ADAL" clId="{131F4D02-D19B-4628-B4F1-3129B9BA2365}" dt="2022-04-11T22:21:30.703" v="7286" actId="478"/>
          <ac:spMkLst>
            <pc:docMk/>
            <pc:sldMk cId="1830061129" sldId="2134805019"/>
            <ac:spMk id="85" creationId="{8A19D508-A48E-4394-991D-41D909DE489F}"/>
          </ac:spMkLst>
        </pc:spChg>
        <pc:spChg chg="mod">
          <ac:chgData name="Hiram Fleitas" userId="e10fcc43-9abd-4aad-af2d-b6bb7d9e18eb" providerId="ADAL" clId="{131F4D02-D19B-4628-B4F1-3129B9BA2365}" dt="2022-04-11T22:21:30.703" v="7286" actId="478"/>
          <ac:spMkLst>
            <pc:docMk/>
            <pc:sldMk cId="1830061129" sldId="2134805019"/>
            <ac:spMk id="92" creationId="{9495B85D-68BD-4B61-A4D4-80C0A9765249}"/>
          </ac:spMkLst>
        </pc:spChg>
        <pc:spChg chg="mod">
          <ac:chgData name="Hiram Fleitas" userId="e10fcc43-9abd-4aad-af2d-b6bb7d9e18eb" providerId="ADAL" clId="{131F4D02-D19B-4628-B4F1-3129B9BA2365}" dt="2022-04-11T22:21:30.703" v="7286" actId="478"/>
          <ac:spMkLst>
            <pc:docMk/>
            <pc:sldMk cId="1830061129" sldId="2134805019"/>
            <ac:spMk id="93" creationId="{0C4D30B0-9883-4EEA-9826-7969B23FBE73}"/>
          </ac:spMkLst>
        </pc:spChg>
        <pc:spChg chg="mod">
          <ac:chgData name="Hiram Fleitas" userId="e10fcc43-9abd-4aad-af2d-b6bb7d9e18eb" providerId="ADAL" clId="{131F4D02-D19B-4628-B4F1-3129B9BA2365}" dt="2022-04-11T22:21:30.703" v="7286" actId="478"/>
          <ac:spMkLst>
            <pc:docMk/>
            <pc:sldMk cId="1830061129" sldId="2134805019"/>
            <ac:spMk id="95" creationId="{ABE8FCD5-6953-41C8-96B5-A00D006CCE44}"/>
          </ac:spMkLst>
        </pc:spChg>
        <pc:spChg chg="mod">
          <ac:chgData name="Hiram Fleitas" userId="e10fcc43-9abd-4aad-af2d-b6bb7d9e18eb" providerId="ADAL" clId="{131F4D02-D19B-4628-B4F1-3129B9BA2365}" dt="2022-04-11T22:21:30.703" v="7286" actId="478"/>
          <ac:spMkLst>
            <pc:docMk/>
            <pc:sldMk cId="1830061129" sldId="2134805019"/>
            <ac:spMk id="96" creationId="{FBB6EDBC-3425-4564-B9E4-24D2B49FC36D}"/>
          </ac:spMkLst>
        </pc:spChg>
        <pc:spChg chg="mod">
          <ac:chgData name="Hiram Fleitas" userId="e10fcc43-9abd-4aad-af2d-b6bb7d9e18eb" providerId="ADAL" clId="{131F4D02-D19B-4628-B4F1-3129B9BA2365}" dt="2022-04-11T22:21:30.703" v="7286" actId="478"/>
          <ac:spMkLst>
            <pc:docMk/>
            <pc:sldMk cId="1830061129" sldId="2134805019"/>
            <ac:spMk id="97" creationId="{D9F6A067-FB7E-4D34-AB4A-4B1AB3BEB865}"/>
          </ac:spMkLst>
        </pc:spChg>
        <pc:spChg chg="mod">
          <ac:chgData name="Hiram Fleitas" userId="e10fcc43-9abd-4aad-af2d-b6bb7d9e18eb" providerId="ADAL" clId="{131F4D02-D19B-4628-B4F1-3129B9BA2365}" dt="2022-04-11T22:21:30.703" v="7286" actId="478"/>
          <ac:spMkLst>
            <pc:docMk/>
            <pc:sldMk cId="1830061129" sldId="2134805019"/>
            <ac:spMk id="98" creationId="{C4EA1F91-901B-486A-8A09-EE9694598363}"/>
          </ac:spMkLst>
        </pc:spChg>
        <pc:spChg chg="mod">
          <ac:chgData name="Hiram Fleitas" userId="e10fcc43-9abd-4aad-af2d-b6bb7d9e18eb" providerId="ADAL" clId="{131F4D02-D19B-4628-B4F1-3129B9BA2365}" dt="2022-04-11T22:21:30.703" v="7286" actId="478"/>
          <ac:spMkLst>
            <pc:docMk/>
            <pc:sldMk cId="1830061129" sldId="2134805019"/>
            <ac:spMk id="99" creationId="{7684897A-24F2-4FB3-A9BD-C78C7F3B75DE}"/>
          </ac:spMkLst>
        </pc:spChg>
        <pc:spChg chg="mod">
          <ac:chgData name="Hiram Fleitas" userId="e10fcc43-9abd-4aad-af2d-b6bb7d9e18eb" providerId="ADAL" clId="{131F4D02-D19B-4628-B4F1-3129B9BA2365}" dt="2022-04-11T22:21:30.703" v="7286" actId="478"/>
          <ac:spMkLst>
            <pc:docMk/>
            <pc:sldMk cId="1830061129" sldId="2134805019"/>
            <ac:spMk id="100" creationId="{5951A68E-E9A1-408E-AB11-1B7A8A278F08}"/>
          </ac:spMkLst>
        </pc:spChg>
        <pc:spChg chg="mod">
          <ac:chgData name="Hiram Fleitas" userId="e10fcc43-9abd-4aad-af2d-b6bb7d9e18eb" providerId="ADAL" clId="{131F4D02-D19B-4628-B4F1-3129B9BA2365}" dt="2022-04-11T22:21:30.703" v="7286" actId="478"/>
          <ac:spMkLst>
            <pc:docMk/>
            <pc:sldMk cId="1830061129" sldId="2134805019"/>
            <ac:spMk id="101" creationId="{975E6769-96D2-4B46-B3E9-A1DA2C02EF16}"/>
          </ac:spMkLst>
        </pc:spChg>
        <pc:spChg chg="mod">
          <ac:chgData name="Hiram Fleitas" userId="e10fcc43-9abd-4aad-af2d-b6bb7d9e18eb" providerId="ADAL" clId="{131F4D02-D19B-4628-B4F1-3129B9BA2365}" dt="2022-04-11T22:21:30.703" v="7286" actId="478"/>
          <ac:spMkLst>
            <pc:docMk/>
            <pc:sldMk cId="1830061129" sldId="2134805019"/>
            <ac:spMk id="102" creationId="{AD95BEB2-FDE0-4AAA-8E64-500BD8CE5478}"/>
          </ac:spMkLst>
        </pc:spChg>
        <pc:spChg chg="mod">
          <ac:chgData name="Hiram Fleitas" userId="e10fcc43-9abd-4aad-af2d-b6bb7d9e18eb" providerId="ADAL" clId="{131F4D02-D19B-4628-B4F1-3129B9BA2365}" dt="2022-04-11T22:21:30.703" v="7286" actId="478"/>
          <ac:spMkLst>
            <pc:docMk/>
            <pc:sldMk cId="1830061129" sldId="2134805019"/>
            <ac:spMk id="103" creationId="{31E77688-0384-4B7C-B0C7-C902DC4F8EE7}"/>
          </ac:spMkLst>
        </pc:spChg>
        <pc:spChg chg="mod">
          <ac:chgData name="Hiram Fleitas" userId="e10fcc43-9abd-4aad-af2d-b6bb7d9e18eb" providerId="ADAL" clId="{131F4D02-D19B-4628-B4F1-3129B9BA2365}" dt="2022-04-11T22:21:30.703" v="7286" actId="478"/>
          <ac:spMkLst>
            <pc:docMk/>
            <pc:sldMk cId="1830061129" sldId="2134805019"/>
            <ac:spMk id="104" creationId="{F66361A1-86CA-4ED2-8067-62AF9022CC0C}"/>
          </ac:spMkLst>
        </pc:spChg>
        <pc:spChg chg="mod">
          <ac:chgData name="Hiram Fleitas" userId="e10fcc43-9abd-4aad-af2d-b6bb7d9e18eb" providerId="ADAL" clId="{131F4D02-D19B-4628-B4F1-3129B9BA2365}" dt="2022-04-11T22:21:30.703" v="7286" actId="478"/>
          <ac:spMkLst>
            <pc:docMk/>
            <pc:sldMk cId="1830061129" sldId="2134805019"/>
            <ac:spMk id="107" creationId="{8007E6CC-C6AB-47B0-9720-13E34F2B2B66}"/>
          </ac:spMkLst>
        </pc:spChg>
        <pc:spChg chg="mod">
          <ac:chgData name="Hiram Fleitas" userId="e10fcc43-9abd-4aad-af2d-b6bb7d9e18eb" providerId="ADAL" clId="{131F4D02-D19B-4628-B4F1-3129B9BA2365}" dt="2022-04-11T22:21:30.703" v="7286" actId="478"/>
          <ac:spMkLst>
            <pc:docMk/>
            <pc:sldMk cId="1830061129" sldId="2134805019"/>
            <ac:spMk id="108" creationId="{A30927F1-77A7-4199-BD0D-773351D0BD26}"/>
          </ac:spMkLst>
        </pc:spChg>
        <pc:spChg chg="mod">
          <ac:chgData name="Hiram Fleitas" userId="e10fcc43-9abd-4aad-af2d-b6bb7d9e18eb" providerId="ADAL" clId="{131F4D02-D19B-4628-B4F1-3129B9BA2365}" dt="2022-04-11T22:21:30.703" v="7286" actId="478"/>
          <ac:spMkLst>
            <pc:docMk/>
            <pc:sldMk cId="1830061129" sldId="2134805019"/>
            <ac:spMk id="109" creationId="{903CB3F6-B53F-4841-980A-B66FA0CA9A29}"/>
          </ac:spMkLst>
        </pc:spChg>
        <pc:spChg chg="mod">
          <ac:chgData name="Hiram Fleitas" userId="e10fcc43-9abd-4aad-af2d-b6bb7d9e18eb" providerId="ADAL" clId="{131F4D02-D19B-4628-B4F1-3129B9BA2365}" dt="2022-04-11T22:21:30.703" v="7286" actId="478"/>
          <ac:spMkLst>
            <pc:docMk/>
            <pc:sldMk cId="1830061129" sldId="2134805019"/>
            <ac:spMk id="110" creationId="{8B3005C4-DDEA-435C-81E0-30AC785D0C4E}"/>
          </ac:spMkLst>
        </pc:spChg>
        <pc:spChg chg="mod">
          <ac:chgData name="Hiram Fleitas" userId="e10fcc43-9abd-4aad-af2d-b6bb7d9e18eb" providerId="ADAL" clId="{131F4D02-D19B-4628-B4F1-3129B9BA2365}" dt="2022-04-11T22:21:30.703" v="7286" actId="478"/>
          <ac:spMkLst>
            <pc:docMk/>
            <pc:sldMk cId="1830061129" sldId="2134805019"/>
            <ac:spMk id="111" creationId="{544F0609-7B85-4FDD-9A12-584EF5E2C8F5}"/>
          </ac:spMkLst>
        </pc:spChg>
        <pc:spChg chg="mod">
          <ac:chgData name="Hiram Fleitas" userId="e10fcc43-9abd-4aad-af2d-b6bb7d9e18eb" providerId="ADAL" clId="{131F4D02-D19B-4628-B4F1-3129B9BA2365}" dt="2022-04-11T22:21:30.703" v="7286" actId="478"/>
          <ac:spMkLst>
            <pc:docMk/>
            <pc:sldMk cId="1830061129" sldId="2134805019"/>
            <ac:spMk id="114" creationId="{B26052CC-0A4A-47D7-8E51-D3FD8BCAE2D7}"/>
          </ac:spMkLst>
        </pc:spChg>
        <pc:spChg chg="mod">
          <ac:chgData name="Hiram Fleitas" userId="e10fcc43-9abd-4aad-af2d-b6bb7d9e18eb" providerId="ADAL" clId="{131F4D02-D19B-4628-B4F1-3129B9BA2365}" dt="2022-04-11T22:21:30.703" v="7286" actId="478"/>
          <ac:spMkLst>
            <pc:docMk/>
            <pc:sldMk cId="1830061129" sldId="2134805019"/>
            <ac:spMk id="116" creationId="{7AB70383-847C-465A-A19B-C739C10D0210}"/>
          </ac:spMkLst>
        </pc:spChg>
        <pc:spChg chg="mod">
          <ac:chgData name="Hiram Fleitas" userId="e10fcc43-9abd-4aad-af2d-b6bb7d9e18eb" providerId="ADAL" clId="{131F4D02-D19B-4628-B4F1-3129B9BA2365}" dt="2022-04-11T22:21:30.703" v="7286" actId="478"/>
          <ac:spMkLst>
            <pc:docMk/>
            <pc:sldMk cId="1830061129" sldId="2134805019"/>
            <ac:spMk id="117" creationId="{783BAB1E-F0E1-4A53-BBD7-031D99727028}"/>
          </ac:spMkLst>
        </pc:spChg>
        <pc:spChg chg="mod">
          <ac:chgData name="Hiram Fleitas" userId="e10fcc43-9abd-4aad-af2d-b6bb7d9e18eb" providerId="ADAL" clId="{131F4D02-D19B-4628-B4F1-3129B9BA2365}" dt="2022-04-11T22:21:30.703" v="7286" actId="478"/>
          <ac:spMkLst>
            <pc:docMk/>
            <pc:sldMk cId="1830061129" sldId="2134805019"/>
            <ac:spMk id="118" creationId="{9B484C82-EF8B-4638-97BD-D6899794721E}"/>
          </ac:spMkLst>
        </pc:spChg>
        <pc:spChg chg="mod">
          <ac:chgData name="Hiram Fleitas" userId="e10fcc43-9abd-4aad-af2d-b6bb7d9e18eb" providerId="ADAL" clId="{131F4D02-D19B-4628-B4F1-3129B9BA2365}" dt="2022-04-11T22:21:30.703" v="7286" actId="478"/>
          <ac:spMkLst>
            <pc:docMk/>
            <pc:sldMk cId="1830061129" sldId="2134805019"/>
            <ac:spMk id="119" creationId="{8239518B-7718-4D0A-8EEB-6FE10160B9C0}"/>
          </ac:spMkLst>
        </pc:spChg>
        <pc:spChg chg="mod">
          <ac:chgData name="Hiram Fleitas" userId="e10fcc43-9abd-4aad-af2d-b6bb7d9e18eb" providerId="ADAL" clId="{131F4D02-D19B-4628-B4F1-3129B9BA2365}" dt="2022-04-11T22:21:30.703" v="7286" actId="478"/>
          <ac:spMkLst>
            <pc:docMk/>
            <pc:sldMk cId="1830061129" sldId="2134805019"/>
            <ac:spMk id="122" creationId="{382E8C6F-4A42-43B8-9178-9D70295B69E0}"/>
          </ac:spMkLst>
        </pc:spChg>
        <pc:spChg chg="mod">
          <ac:chgData name="Hiram Fleitas" userId="e10fcc43-9abd-4aad-af2d-b6bb7d9e18eb" providerId="ADAL" clId="{131F4D02-D19B-4628-B4F1-3129B9BA2365}" dt="2022-04-11T22:21:30.703" v="7286" actId="478"/>
          <ac:spMkLst>
            <pc:docMk/>
            <pc:sldMk cId="1830061129" sldId="2134805019"/>
            <ac:spMk id="123" creationId="{6F5B6F72-13DF-4310-BE3E-CECB8C4489A4}"/>
          </ac:spMkLst>
        </pc:spChg>
        <pc:spChg chg="mod">
          <ac:chgData name="Hiram Fleitas" userId="e10fcc43-9abd-4aad-af2d-b6bb7d9e18eb" providerId="ADAL" clId="{131F4D02-D19B-4628-B4F1-3129B9BA2365}" dt="2022-04-11T22:21:30.703" v="7286" actId="478"/>
          <ac:spMkLst>
            <pc:docMk/>
            <pc:sldMk cId="1830061129" sldId="2134805019"/>
            <ac:spMk id="139" creationId="{7F33154F-495A-4C46-929F-B7C2A195EE69}"/>
          </ac:spMkLst>
        </pc:spChg>
        <pc:spChg chg="mod">
          <ac:chgData name="Hiram Fleitas" userId="e10fcc43-9abd-4aad-af2d-b6bb7d9e18eb" providerId="ADAL" clId="{131F4D02-D19B-4628-B4F1-3129B9BA2365}" dt="2022-04-11T22:21:30.703" v="7286" actId="478"/>
          <ac:spMkLst>
            <pc:docMk/>
            <pc:sldMk cId="1830061129" sldId="2134805019"/>
            <ac:spMk id="140" creationId="{F13EEA0C-3215-4A94-A0BA-CFE0C59D1352}"/>
          </ac:spMkLst>
        </pc:spChg>
        <pc:spChg chg="mod">
          <ac:chgData name="Hiram Fleitas" userId="e10fcc43-9abd-4aad-af2d-b6bb7d9e18eb" providerId="ADAL" clId="{131F4D02-D19B-4628-B4F1-3129B9BA2365}" dt="2022-04-11T22:21:30.703" v="7286" actId="478"/>
          <ac:spMkLst>
            <pc:docMk/>
            <pc:sldMk cId="1830061129" sldId="2134805019"/>
            <ac:spMk id="141" creationId="{922FBDD5-75C8-41AE-994A-221DC5730243}"/>
          </ac:spMkLst>
        </pc:spChg>
        <pc:spChg chg="mod">
          <ac:chgData name="Hiram Fleitas" userId="e10fcc43-9abd-4aad-af2d-b6bb7d9e18eb" providerId="ADAL" clId="{131F4D02-D19B-4628-B4F1-3129B9BA2365}" dt="2022-04-11T22:21:30.703" v="7286" actId="478"/>
          <ac:spMkLst>
            <pc:docMk/>
            <pc:sldMk cId="1830061129" sldId="2134805019"/>
            <ac:spMk id="145" creationId="{456BA77E-0E70-4CCD-B7AA-A2CE960FEDDA}"/>
          </ac:spMkLst>
        </pc:spChg>
        <pc:spChg chg="mod">
          <ac:chgData name="Hiram Fleitas" userId="e10fcc43-9abd-4aad-af2d-b6bb7d9e18eb" providerId="ADAL" clId="{131F4D02-D19B-4628-B4F1-3129B9BA2365}" dt="2022-04-11T22:21:30.703" v="7286" actId="478"/>
          <ac:spMkLst>
            <pc:docMk/>
            <pc:sldMk cId="1830061129" sldId="2134805019"/>
            <ac:spMk id="147" creationId="{DC8B7E7E-F7C5-4187-9D7A-E85BD8B9D8AD}"/>
          </ac:spMkLst>
        </pc:spChg>
        <pc:spChg chg="mod">
          <ac:chgData name="Hiram Fleitas" userId="e10fcc43-9abd-4aad-af2d-b6bb7d9e18eb" providerId="ADAL" clId="{131F4D02-D19B-4628-B4F1-3129B9BA2365}" dt="2022-04-11T22:21:30.703" v="7286" actId="478"/>
          <ac:spMkLst>
            <pc:docMk/>
            <pc:sldMk cId="1830061129" sldId="2134805019"/>
            <ac:spMk id="149" creationId="{DB1EE6CA-224B-407F-BD6D-6F0852B9596D}"/>
          </ac:spMkLst>
        </pc:spChg>
        <pc:spChg chg="mod">
          <ac:chgData name="Hiram Fleitas" userId="e10fcc43-9abd-4aad-af2d-b6bb7d9e18eb" providerId="ADAL" clId="{131F4D02-D19B-4628-B4F1-3129B9BA2365}" dt="2022-04-11T22:21:30.703" v="7286" actId="478"/>
          <ac:spMkLst>
            <pc:docMk/>
            <pc:sldMk cId="1830061129" sldId="2134805019"/>
            <ac:spMk id="151" creationId="{537FE922-504A-431B-87A4-DBB7D8F131AB}"/>
          </ac:spMkLst>
        </pc:spChg>
        <pc:spChg chg="mod">
          <ac:chgData name="Hiram Fleitas" userId="e10fcc43-9abd-4aad-af2d-b6bb7d9e18eb" providerId="ADAL" clId="{131F4D02-D19B-4628-B4F1-3129B9BA2365}" dt="2022-04-11T22:21:30.703" v="7286" actId="478"/>
          <ac:spMkLst>
            <pc:docMk/>
            <pc:sldMk cId="1830061129" sldId="2134805019"/>
            <ac:spMk id="156" creationId="{02D853BC-C701-4A86-A2DA-7E7C38F62BF8}"/>
          </ac:spMkLst>
        </pc:spChg>
        <pc:spChg chg="mod">
          <ac:chgData name="Hiram Fleitas" userId="e10fcc43-9abd-4aad-af2d-b6bb7d9e18eb" providerId="ADAL" clId="{131F4D02-D19B-4628-B4F1-3129B9BA2365}" dt="2022-04-11T22:21:30.703" v="7286" actId="478"/>
          <ac:spMkLst>
            <pc:docMk/>
            <pc:sldMk cId="1830061129" sldId="2134805019"/>
            <ac:spMk id="165" creationId="{91B76159-C646-4389-81D0-576BBD6A6015}"/>
          </ac:spMkLst>
        </pc:spChg>
        <pc:spChg chg="mod">
          <ac:chgData name="Hiram Fleitas" userId="e10fcc43-9abd-4aad-af2d-b6bb7d9e18eb" providerId="ADAL" clId="{131F4D02-D19B-4628-B4F1-3129B9BA2365}" dt="2022-04-11T22:21:30.703" v="7286" actId="478"/>
          <ac:spMkLst>
            <pc:docMk/>
            <pc:sldMk cId="1830061129" sldId="2134805019"/>
            <ac:spMk id="169" creationId="{FAA5928E-A026-4E12-85E7-A96422936D55}"/>
          </ac:spMkLst>
        </pc:spChg>
        <pc:spChg chg="mod">
          <ac:chgData name="Hiram Fleitas" userId="e10fcc43-9abd-4aad-af2d-b6bb7d9e18eb" providerId="ADAL" clId="{131F4D02-D19B-4628-B4F1-3129B9BA2365}" dt="2022-04-11T22:21:30.703" v="7286" actId="478"/>
          <ac:spMkLst>
            <pc:docMk/>
            <pc:sldMk cId="1830061129" sldId="2134805019"/>
            <ac:spMk id="170" creationId="{061AFDEF-51C7-4EF8-9D52-385AE1F44C68}"/>
          </ac:spMkLst>
        </pc:spChg>
        <pc:spChg chg="mod">
          <ac:chgData name="Hiram Fleitas" userId="e10fcc43-9abd-4aad-af2d-b6bb7d9e18eb" providerId="ADAL" clId="{131F4D02-D19B-4628-B4F1-3129B9BA2365}" dt="2022-04-11T22:21:30.703" v="7286" actId="478"/>
          <ac:spMkLst>
            <pc:docMk/>
            <pc:sldMk cId="1830061129" sldId="2134805019"/>
            <ac:spMk id="172" creationId="{DB02B95A-A165-4996-A356-FEE61F912FE1}"/>
          </ac:spMkLst>
        </pc:spChg>
        <pc:spChg chg="mod">
          <ac:chgData name="Hiram Fleitas" userId="e10fcc43-9abd-4aad-af2d-b6bb7d9e18eb" providerId="ADAL" clId="{131F4D02-D19B-4628-B4F1-3129B9BA2365}" dt="2022-04-11T22:21:30.703" v="7286" actId="478"/>
          <ac:spMkLst>
            <pc:docMk/>
            <pc:sldMk cId="1830061129" sldId="2134805019"/>
            <ac:spMk id="174" creationId="{78C00CA4-8213-401D-B422-E18EAC687370}"/>
          </ac:spMkLst>
        </pc:spChg>
        <pc:spChg chg="mod">
          <ac:chgData name="Hiram Fleitas" userId="e10fcc43-9abd-4aad-af2d-b6bb7d9e18eb" providerId="ADAL" clId="{131F4D02-D19B-4628-B4F1-3129B9BA2365}" dt="2022-04-11T22:24:35.133" v="7294"/>
          <ac:spMkLst>
            <pc:docMk/>
            <pc:sldMk cId="1830061129" sldId="2134805019"/>
            <ac:spMk id="182" creationId="{CE84E68D-4643-8936-D1BC-1A8C34F861C7}"/>
          </ac:spMkLst>
        </pc:spChg>
        <pc:spChg chg="mod">
          <ac:chgData name="Hiram Fleitas" userId="e10fcc43-9abd-4aad-af2d-b6bb7d9e18eb" providerId="ADAL" clId="{131F4D02-D19B-4628-B4F1-3129B9BA2365}" dt="2022-04-11T22:24:35.133" v="7294"/>
          <ac:spMkLst>
            <pc:docMk/>
            <pc:sldMk cId="1830061129" sldId="2134805019"/>
            <ac:spMk id="183" creationId="{EA739E88-A227-B24F-20C2-5351C2434471}"/>
          </ac:spMkLst>
        </pc:spChg>
        <pc:spChg chg="mod">
          <ac:chgData name="Hiram Fleitas" userId="e10fcc43-9abd-4aad-af2d-b6bb7d9e18eb" providerId="ADAL" clId="{131F4D02-D19B-4628-B4F1-3129B9BA2365}" dt="2022-04-11T22:21:30.703" v="7286" actId="478"/>
          <ac:spMkLst>
            <pc:docMk/>
            <pc:sldMk cId="1830061129" sldId="2134805019"/>
            <ac:spMk id="186" creationId="{C8AABAAC-EDCF-4C31-BD30-DEF8BF398E9B}"/>
          </ac:spMkLst>
        </pc:spChg>
        <pc:spChg chg="mod">
          <ac:chgData name="Hiram Fleitas" userId="e10fcc43-9abd-4aad-af2d-b6bb7d9e18eb" providerId="ADAL" clId="{131F4D02-D19B-4628-B4F1-3129B9BA2365}" dt="2022-04-11T22:24:35.133" v="7294"/>
          <ac:spMkLst>
            <pc:docMk/>
            <pc:sldMk cId="1830061129" sldId="2134805019"/>
            <ac:spMk id="187" creationId="{32A2C913-EFF9-A394-2652-4A8322B23F6F}"/>
          </ac:spMkLst>
        </pc:spChg>
        <pc:spChg chg="mod">
          <ac:chgData name="Hiram Fleitas" userId="e10fcc43-9abd-4aad-af2d-b6bb7d9e18eb" providerId="ADAL" clId="{131F4D02-D19B-4628-B4F1-3129B9BA2365}" dt="2022-04-11T22:24:35.133" v="7294"/>
          <ac:spMkLst>
            <pc:docMk/>
            <pc:sldMk cId="1830061129" sldId="2134805019"/>
            <ac:spMk id="197" creationId="{E8ED3523-D853-0F4D-6DC1-239C8F282945}"/>
          </ac:spMkLst>
        </pc:spChg>
        <pc:spChg chg="mod">
          <ac:chgData name="Hiram Fleitas" userId="e10fcc43-9abd-4aad-af2d-b6bb7d9e18eb" providerId="ADAL" clId="{131F4D02-D19B-4628-B4F1-3129B9BA2365}" dt="2022-04-11T22:24:35.133" v="7294"/>
          <ac:spMkLst>
            <pc:docMk/>
            <pc:sldMk cId="1830061129" sldId="2134805019"/>
            <ac:spMk id="199" creationId="{C57A9A02-235A-61D2-E408-0CEA1618E1E1}"/>
          </ac:spMkLst>
        </pc:spChg>
        <pc:spChg chg="mod">
          <ac:chgData name="Hiram Fleitas" userId="e10fcc43-9abd-4aad-af2d-b6bb7d9e18eb" providerId="ADAL" clId="{131F4D02-D19B-4628-B4F1-3129B9BA2365}" dt="2022-04-11T22:24:35.133" v="7294"/>
          <ac:spMkLst>
            <pc:docMk/>
            <pc:sldMk cId="1830061129" sldId="2134805019"/>
            <ac:spMk id="201" creationId="{CAB3AFB0-CD87-29AC-2B22-5A00EE70A88C}"/>
          </ac:spMkLst>
        </pc:spChg>
        <pc:spChg chg="mod">
          <ac:chgData name="Hiram Fleitas" userId="e10fcc43-9abd-4aad-af2d-b6bb7d9e18eb" providerId="ADAL" clId="{131F4D02-D19B-4628-B4F1-3129B9BA2365}" dt="2022-04-11T22:24:35.133" v="7294"/>
          <ac:spMkLst>
            <pc:docMk/>
            <pc:sldMk cId="1830061129" sldId="2134805019"/>
            <ac:spMk id="202" creationId="{CE7AFD28-4C91-45A5-521F-3F07581F8B18}"/>
          </ac:spMkLst>
        </pc:spChg>
        <pc:spChg chg="mod">
          <ac:chgData name="Hiram Fleitas" userId="e10fcc43-9abd-4aad-af2d-b6bb7d9e18eb" providerId="ADAL" clId="{131F4D02-D19B-4628-B4F1-3129B9BA2365}" dt="2022-04-11T22:24:35.133" v="7294"/>
          <ac:spMkLst>
            <pc:docMk/>
            <pc:sldMk cId="1830061129" sldId="2134805019"/>
            <ac:spMk id="203" creationId="{46A0C2E5-106A-2E0E-7890-F38D003CAC8A}"/>
          </ac:spMkLst>
        </pc:spChg>
        <pc:spChg chg="mod">
          <ac:chgData name="Hiram Fleitas" userId="e10fcc43-9abd-4aad-af2d-b6bb7d9e18eb" providerId="ADAL" clId="{131F4D02-D19B-4628-B4F1-3129B9BA2365}" dt="2022-04-11T22:24:35.133" v="7294"/>
          <ac:spMkLst>
            <pc:docMk/>
            <pc:sldMk cId="1830061129" sldId="2134805019"/>
            <ac:spMk id="205" creationId="{31D125E2-CEE6-A50D-CEA4-A25A04942AF0}"/>
          </ac:spMkLst>
        </pc:spChg>
        <pc:spChg chg="mod">
          <ac:chgData name="Hiram Fleitas" userId="e10fcc43-9abd-4aad-af2d-b6bb7d9e18eb" providerId="ADAL" clId="{131F4D02-D19B-4628-B4F1-3129B9BA2365}" dt="2022-04-11T22:24:35.133" v="7294"/>
          <ac:spMkLst>
            <pc:docMk/>
            <pc:sldMk cId="1830061129" sldId="2134805019"/>
            <ac:spMk id="210" creationId="{E440F18F-BBBA-89D8-DB5B-2BF80644DBEE}"/>
          </ac:spMkLst>
        </pc:spChg>
        <pc:spChg chg="mod">
          <ac:chgData name="Hiram Fleitas" userId="e10fcc43-9abd-4aad-af2d-b6bb7d9e18eb" providerId="ADAL" clId="{131F4D02-D19B-4628-B4F1-3129B9BA2365}" dt="2022-04-11T22:24:35.133" v="7294"/>
          <ac:spMkLst>
            <pc:docMk/>
            <pc:sldMk cId="1830061129" sldId="2134805019"/>
            <ac:spMk id="215" creationId="{27343035-43C3-71AD-F46F-84621D4B5E26}"/>
          </ac:spMkLst>
        </pc:spChg>
        <pc:spChg chg="mod">
          <ac:chgData name="Hiram Fleitas" userId="e10fcc43-9abd-4aad-af2d-b6bb7d9e18eb" providerId="ADAL" clId="{131F4D02-D19B-4628-B4F1-3129B9BA2365}" dt="2022-04-11T22:24:35.133" v="7294"/>
          <ac:spMkLst>
            <pc:docMk/>
            <pc:sldMk cId="1830061129" sldId="2134805019"/>
            <ac:spMk id="216" creationId="{2C6DACD2-C594-C3D5-0772-9CB36A525633}"/>
          </ac:spMkLst>
        </pc:spChg>
        <pc:spChg chg="mod">
          <ac:chgData name="Hiram Fleitas" userId="e10fcc43-9abd-4aad-af2d-b6bb7d9e18eb" providerId="ADAL" clId="{131F4D02-D19B-4628-B4F1-3129B9BA2365}" dt="2022-04-11T22:24:35.133" v="7294"/>
          <ac:spMkLst>
            <pc:docMk/>
            <pc:sldMk cId="1830061129" sldId="2134805019"/>
            <ac:spMk id="217" creationId="{E1465FB7-A4E0-7705-C66F-81CA0D2B4109}"/>
          </ac:spMkLst>
        </pc:spChg>
        <pc:spChg chg="mod">
          <ac:chgData name="Hiram Fleitas" userId="e10fcc43-9abd-4aad-af2d-b6bb7d9e18eb" providerId="ADAL" clId="{131F4D02-D19B-4628-B4F1-3129B9BA2365}" dt="2022-04-11T22:24:35.133" v="7294"/>
          <ac:spMkLst>
            <pc:docMk/>
            <pc:sldMk cId="1830061129" sldId="2134805019"/>
            <ac:spMk id="221" creationId="{F32161D0-3527-E197-AFDE-1FC0A7EAC052}"/>
          </ac:spMkLst>
        </pc:spChg>
        <pc:spChg chg="mod">
          <ac:chgData name="Hiram Fleitas" userId="e10fcc43-9abd-4aad-af2d-b6bb7d9e18eb" providerId="ADAL" clId="{131F4D02-D19B-4628-B4F1-3129B9BA2365}" dt="2022-04-11T22:24:35.133" v="7294"/>
          <ac:spMkLst>
            <pc:docMk/>
            <pc:sldMk cId="1830061129" sldId="2134805019"/>
            <ac:spMk id="223" creationId="{9150AC32-5963-C203-574C-4F6A004EB450}"/>
          </ac:spMkLst>
        </pc:spChg>
        <pc:spChg chg="mod">
          <ac:chgData name="Hiram Fleitas" userId="e10fcc43-9abd-4aad-af2d-b6bb7d9e18eb" providerId="ADAL" clId="{131F4D02-D19B-4628-B4F1-3129B9BA2365}" dt="2022-04-11T22:24:35.133" v="7294"/>
          <ac:spMkLst>
            <pc:docMk/>
            <pc:sldMk cId="1830061129" sldId="2134805019"/>
            <ac:spMk id="225" creationId="{30F52323-20DB-1E56-FCD9-F171C92CB9C1}"/>
          </ac:spMkLst>
        </pc:spChg>
        <pc:spChg chg="mod">
          <ac:chgData name="Hiram Fleitas" userId="e10fcc43-9abd-4aad-af2d-b6bb7d9e18eb" providerId="ADAL" clId="{131F4D02-D19B-4628-B4F1-3129B9BA2365}" dt="2022-04-11T22:24:35.133" v="7294"/>
          <ac:spMkLst>
            <pc:docMk/>
            <pc:sldMk cId="1830061129" sldId="2134805019"/>
            <ac:spMk id="227" creationId="{37F2806F-A8E2-7E3E-6B0A-89081745ADD8}"/>
          </ac:spMkLst>
        </pc:spChg>
        <pc:spChg chg="mod">
          <ac:chgData name="Hiram Fleitas" userId="e10fcc43-9abd-4aad-af2d-b6bb7d9e18eb" providerId="ADAL" clId="{131F4D02-D19B-4628-B4F1-3129B9BA2365}" dt="2022-04-11T22:24:35.133" v="7294"/>
          <ac:spMkLst>
            <pc:docMk/>
            <pc:sldMk cId="1830061129" sldId="2134805019"/>
            <ac:spMk id="228" creationId="{F4E9699E-733A-EB18-35CA-1FB5D1A66EB8}"/>
          </ac:spMkLst>
        </pc:spChg>
        <pc:spChg chg="mod">
          <ac:chgData name="Hiram Fleitas" userId="e10fcc43-9abd-4aad-af2d-b6bb7d9e18eb" providerId="ADAL" clId="{131F4D02-D19B-4628-B4F1-3129B9BA2365}" dt="2022-04-11T22:24:35.133" v="7294"/>
          <ac:spMkLst>
            <pc:docMk/>
            <pc:sldMk cId="1830061129" sldId="2134805019"/>
            <ac:spMk id="230" creationId="{5E8FC4A7-15CB-8BB5-14C9-07B14B530820}"/>
          </ac:spMkLst>
        </pc:spChg>
        <pc:spChg chg="mod">
          <ac:chgData name="Hiram Fleitas" userId="e10fcc43-9abd-4aad-af2d-b6bb7d9e18eb" providerId="ADAL" clId="{131F4D02-D19B-4628-B4F1-3129B9BA2365}" dt="2022-04-11T22:24:35.133" v="7294"/>
          <ac:spMkLst>
            <pc:docMk/>
            <pc:sldMk cId="1830061129" sldId="2134805019"/>
            <ac:spMk id="231" creationId="{EE0EE72F-69E0-46A7-B72A-D1F4F499704C}"/>
          </ac:spMkLst>
        </pc:spChg>
        <pc:spChg chg="mod">
          <ac:chgData name="Hiram Fleitas" userId="e10fcc43-9abd-4aad-af2d-b6bb7d9e18eb" providerId="ADAL" clId="{131F4D02-D19B-4628-B4F1-3129B9BA2365}" dt="2022-04-11T22:24:35.133" v="7294"/>
          <ac:spMkLst>
            <pc:docMk/>
            <pc:sldMk cId="1830061129" sldId="2134805019"/>
            <ac:spMk id="232" creationId="{9023E8E6-4A7F-043B-1463-6B37B13AB160}"/>
          </ac:spMkLst>
        </pc:spChg>
        <pc:spChg chg="mod">
          <ac:chgData name="Hiram Fleitas" userId="e10fcc43-9abd-4aad-af2d-b6bb7d9e18eb" providerId="ADAL" clId="{131F4D02-D19B-4628-B4F1-3129B9BA2365}" dt="2022-04-11T22:24:35.133" v="7294"/>
          <ac:spMkLst>
            <pc:docMk/>
            <pc:sldMk cId="1830061129" sldId="2134805019"/>
            <ac:spMk id="233" creationId="{34D0429C-D050-2E13-E746-DDE714F0E9FF}"/>
          </ac:spMkLst>
        </pc:spChg>
        <pc:spChg chg="mod">
          <ac:chgData name="Hiram Fleitas" userId="e10fcc43-9abd-4aad-af2d-b6bb7d9e18eb" providerId="ADAL" clId="{131F4D02-D19B-4628-B4F1-3129B9BA2365}" dt="2022-04-11T22:24:35.133" v="7294"/>
          <ac:spMkLst>
            <pc:docMk/>
            <pc:sldMk cId="1830061129" sldId="2134805019"/>
            <ac:spMk id="234" creationId="{E2670980-9876-71FF-5977-E4D5536EBC40}"/>
          </ac:spMkLst>
        </pc:spChg>
        <pc:spChg chg="mod">
          <ac:chgData name="Hiram Fleitas" userId="e10fcc43-9abd-4aad-af2d-b6bb7d9e18eb" providerId="ADAL" clId="{131F4D02-D19B-4628-B4F1-3129B9BA2365}" dt="2022-04-11T22:24:35.133" v="7294"/>
          <ac:spMkLst>
            <pc:docMk/>
            <pc:sldMk cId="1830061129" sldId="2134805019"/>
            <ac:spMk id="247" creationId="{0F863746-D823-6830-9F27-255C89A7123F}"/>
          </ac:spMkLst>
        </pc:spChg>
        <pc:spChg chg="mod">
          <ac:chgData name="Hiram Fleitas" userId="e10fcc43-9abd-4aad-af2d-b6bb7d9e18eb" providerId="ADAL" clId="{131F4D02-D19B-4628-B4F1-3129B9BA2365}" dt="2022-04-11T22:24:35.133" v="7294"/>
          <ac:spMkLst>
            <pc:docMk/>
            <pc:sldMk cId="1830061129" sldId="2134805019"/>
            <ac:spMk id="249" creationId="{CDA7CA47-7632-643F-098F-73DE9FAFEF87}"/>
          </ac:spMkLst>
        </pc:spChg>
        <pc:spChg chg="mod">
          <ac:chgData name="Hiram Fleitas" userId="e10fcc43-9abd-4aad-af2d-b6bb7d9e18eb" providerId="ADAL" clId="{131F4D02-D19B-4628-B4F1-3129B9BA2365}" dt="2022-04-11T22:24:35.133" v="7294"/>
          <ac:spMkLst>
            <pc:docMk/>
            <pc:sldMk cId="1830061129" sldId="2134805019"/>
            <ac:spMk id="251" creationId="{8D4E3AB5-AC47-CC24-7895-556371D7CC43}"/>
          </ac:spMkLst>
        </pc:spChg>
        <pc:spChg chg="mod">
          <ac:chgData name="Hiram Fleitas" userId="e10fcc43-9abd-4aad-af2d-b6bb7d9e18eb" providerId="ADAL" clId="{131F4D02-D19B-4628-B4F1-3129B9BA2365}" dt="2022-04-11T22:24:35.133" v="7294"/>
          <ac:spMkLst>
            <pc:docMk/>
            <pc:sldMk cId="1830061129" sldId="2134805019"/>
            <ac:spMk id="252" creationId="{9502E67D-CCBD-D763-7388-ED98A8A70028}"/>
          </ac:spMkLst>
        </pc:spChg>
        <pc:spChg chg="mod">
          <ac:chgData name="Hiram Fleitas" userId="e10fcc43-9abd-4aad-af2d-b6bb7d9e18eb" providerId="ADAL" clId="{131F4D02-D19B-4628-B4F1-3129B9BA2365}" dt="2022-04-11T22:24:35.133" v="7294"/>
          <ac:spMkLst>
            <pc:docMk/>
            <pc:sldMk cId="1830061129" sldId="2134805019"/>
            <ac:spMk id="254" creationId="{F8605C0E-9E26-64B3-E2AA-635B56BF6E89}"/>
          </ac:spMkLst>
        </pc:spChg>
        <pc:spChg chg="mod">
          <ac:chgData name="Hiram Fleitas" userId="e10fcc43-9abd-4aad-af2d-b6bb7d9e18eb" providerId="ADAL" clId="{131F4D02-D19B-4628-B4F1-3129B9BA2365}" dt="2022-04-11T22:24:35.133" v="7294"/>
          <ac:spMkLst>
            <pc:docMk/>
            <pc:sldMk cId="1830061129" sldId="2134805019"/>
            <ac:spMk id="255" creationId="{02EC9E3B-5A81-EC46-8815-CFB024F54165}"/>
          </ac:spMkLst>
        </pc:spChg>
        <pc:spChg chg="mod">
          <ac:chgData name="Hiram Fleitas" userId="e10fcc43-9abd-4aad-af2d-b6bb7d9e18eb" providerId="ADAL" clId="{131F4D02-D19B-4628-B4F1-3129B9BA2365}" dt="2022-04-11T22:24:35.133" v="7294"/>
          <ac:spMkLst>
            <pc:docMk/>
            <pc:sldMk cId="1830061129" sldId="2134805019"/>
            <ac:spMk id="256" creationId="{3D0B3CE4-8E2F-0C71-C33B-CE66D0BA5EC1}"/>
          </ac:spMkLst>
        </pc:spChg>
        <pc:spChg chg="mod">
          <ac:chgData name="Hiram Fleitas" userId="e10fcc43-9abd-4aad-af2d-b6bb7d9e18eb" providerId="ADAL" clId="{131F4D02-D19B-4628-B4F1-3129B9BA2365}" dt="2022-04-11T22:24:35.133" v="7294"/>
          <ac:spMkLst>
            <pc:docMk/>
            <pc:sldMk cId="1830061129" sldId="2134805019"/>
            <ac:spMk id="257" creationId="{1575F632-F5AF-465A-7F02-C6A1F9C5666A}"/>
          </ac:spMkLst>
        </pc:spChg>
        <pc:spChg chg="mod">
          <ac:chgData name="Hiram Fleitas" userId="e10fcc43-9abd-4aad-af2d-b6bb7d9e18eb" providerId="ADAL" clId="{131F4D02-D19B-4628-B4F1-3129B9BA2365}" dt="2022-04-11T22:24:35.133" v="7294"/>
          <ac:spMkLst>
            <pc:docMk/>
            <pc:sldMk cId="1830061129" sldId="2134805019"/>
            <ac:spMk id="258" creationId="{0364E472-EA70-1E3F-95B6-DF2D914F3CE7}"/>
          </ac:spMkLst>
        </pc:spChg>
        <pc:spChg chg="mod">
          <ac:chgData name="Hiram Fleitas" userId="e10fcc43-9abd-4aad-af2d-b6bb7d9e18eb" providerId="ADAL" clId="{131F4D02-D19B-4628-B4F1-3129B9BA2365}" dt="2022-04-11T22:24:35.133" v="7294"/>
          <ac:spMkLst>
            <pc:docMk/>
            <pc:sldMk cId="1830061129" sldId="2134805019"/>
            <ac:spMk id="259" creationId="{3BEA7FE9-3DBD-933A-4721-4EF6F3CE3AF5}"/>
          </ac:spMkLst>
        </pc:spChg>
        <pc:spChg chg="mod">
          <ac:chgData name="Hiram Fleitas" userId="e10fcc43-9abd-4aad-af2d-b6bb7d9e18eb" providerId="ADAL" clId="{131F4D02-D19B-4628-B4F1-3129B9BA2365}" dt="2022-04-11T22:24:35.133" v="7294"/>
          <ac:spMkLst>
            <pc:docMk/>
            <pc:sldMk cId="1830061129" sldId="2134805019"/>
            <ac:spMk id="260" creationId="{88EABD40-A9F8-741A-D5DD-43E99628DE7C}"/>
          </ac:spMkLst>
        </pc:spChg>
        <pc:spChg chg="mod">
          <ac:chgData name="Hiram Fleitas" userId="e10fcc43-9abd-4aad-af2d-b6bb7d9e18eb" providerId="ADAL" clId="{131F4D02-D19B-4628-B4F1-3129B9BA2365}" dt="2022-04-11T22:24:35.133" v="7294"/>
          <ac:spMkLst>
            <pc:docMk/>
            <pc:sldMk cId="1830061129" sldId="2134805019"/>
            <ac:spMk id="261" creationId="{D6557770-1EFA-C348-DBA1-CE18AA208B5C}"/>
          </ac:spMkLst>
        </pc:spChg>
        <pc:spChg chg="mod">
          <ac:chgData name="Hiram Fleitas" userId="e10fcc43-9abd-4aad-af2d-b6bb7d9e18eb" providerId="ADAL" clId="{131F4D02-D19B-4628-B4F1-3129B9BA2365}" dt="2022-04-11T22:24:35.133" v="7294"/>
          <ac:spMkLst>
            <pc:docMk/>
            <pc:sldMk cId="1830061129" sldId="2134805019"/>
            <ac:spMk id="262" creationId="{94BBA806-27E0-6BA7-4A3A-27D7687830DF}"/>
          </ac:spMkLst>
        </pc:spChg>
        <pc:spChg chg="mod">
          <ac:chgData name="Hiram Fleitas" userId="e10fcc43-9abd-4aad-af2d-b6bb7d9e18eb" providerId="ADAL" clId="{131F4D02-D19B-4628-B4F1-3129B9BA2365}" dt="2022-04-11T22:24:35.133" v="7294"/>
          <ac:spMkLst>
            <pc:docMk/>
            <pc:sldMk cId="1830061129" sldId="2134805019"/>
            <ac:spMk id="264" creationId="{4804948E-6E9B-B3AE-E1AA-A1B0897FF034}"/>
          </ac:spMkLst>
        </pc:spChg>
        <pc:spChg chg="mod">
          <ac:chgData name="Hiram Fleitas" userId="e10fcc43-9abd-4aad-af2d-b6bb7d9e18eb" providerId="ADAL" clId="{131F4D02-D19B-4628-B4F1-3129B9BA2365}" dt="2022-04-11T22:24:35.133" v="7294"/>
          <ac:spMkLst>
            <pc:docMk/>
            <pc:sldMk cId="1830061129" sldId="2134805019"/>
            <ac:spMk id="268" creationId="{A98CD0AD-9BE9-88E2-8CFD-7A1EB11EDAC1}"/>
          </ac:spMkLst>
        </pc:spChg>
        <pc:spChg chg="mod">
          <ac:chgData name="Hiram Fleitas" userId="e10fcc43-9abd-4aad-af2d-b6bb7d9e18eb" providerId="ADAL" clId="{131F4D02-D19B-4628-B4F1-3129B9BA2365}" dt="2022-04-11T22:24:35.133" v="7294"/>
          <ac:spMkLst>
            <pc:docMk/>
            <pc:sldMk cId="1830061129" sldId="2134805019"/>
            <ac:spMk id="269" creationId="{00F42C07-2BC5-7355-B2DB-C095BAC5DF97}"/>
          </ac:spMkLst>
        </pc:spChg>
        <pc:spChg chg="mod">
          <ac:chgData name="Hiram Fleitas" userId="e10fcc43-9abd-4aad-af2d-b6bb7d9e18eb" providerId="ADAL" clId="{131F4D02-D19B-4628-B4F1-3129B9BA2365}" dt="2022-04-11T22:24:35.133" v="7294"/>
          <ac:spMkLst>
            <pc:docMk/>
            <pc:sldMk cId="1830061129" sldId="2134805019"/>
            <ac:spMk id="270" creationId="{BA9F2BE0-09E5-C9B3-E0CF-39DB308774DA}"/>
          </ac:spMkLst>
        </pc:spChg>
        <pc:spChg chg="mod">
          <ac:chgData name="Hiram Fleitas" userId="e10fcc43-9abd-4aad-af2d-b6bb7d9e18eb" providerId="ADAL" clId="{131F4D02-D19B-4628-B4F1-3129B9BA2365}" dt="2022-04-11T22:24:35.133" v="7294"/>
          <ac:spMkLst>
            <pc:docMk/>
            <pc:sldMk cId="1830061129" sldId="2134805019"/>
            <ac:spMk id="271" creationId="{472C94B6-1686-D568-2623-A64E46B8D5AA}"/>
          </ac:spMkLst>
        </pc:spChg>
        <pc:spChg chg="mod">
          <ac:chgData name="Hiram Fleitas" userId="e10fcc43-9abd-4aad-af2d-b6bb7d9e18eb" providerId="ADAL" clId="{131F4D02-D19B-4628-B4F1-3129B9BA2365}" dt="2022-04-11T22:24:35.133" v="7294"/>
          <ac:spMkLst>
            <pc:docMk/>
            <pc:sldMk cId="1830061129" sldId="2134805019"/>
            <ac:spMk id="272" creationId="{9DDAF3C9-2A75-431D-A5E7-02DCB8BDADB1}"/>
          </ac:spMkLst>
        </pc:spChg>
        <pc:spChg chg="mod">
          <ac:chgData name="Hiram Fleitas" userId="e10fcc43-9abd-4aad-af2d-b6bb7d9e18eb" providerId="ADAL" clId="{131F4D02-D19B-4628-B4F1-3129B9BA2365}" dt="2022-04-11T22:24:35.133" v="7294"/>
          <ac:spMkLst>
            <pc:docMk/>
            <pc:sldMk cId="1830061129" sldId="2134805019"/>
            <ac:spMk id="275" creationId="{C36E6222-84CE-9E5B-FD27-F1769B566EA1}"/>
          </ac:spMkLst>
        </pc:spChg>
        <pc:spChg chg="mod">
          <ac:chgData name="Hiram Fleitas" userId="e10fcc43-9abd-4aad-af2d-b6bb7d9e18eb" providerId="ADAL" clId="{131F4D02-D19B-4628-B4F1-3129B9BA2365}" dt="2022-04-11T22:24:35.133" v="7294"/>
          <ac:spMkLst>
            <pc:docMk/>
            <pc:sldMk cId="1830061129" sldId="2134805019"/>
            <ac:spMk id="277" creationId="{A8C69078-04D6-73FF-31AB-0CE22E915E99}"/>
          </ac:spMkLst>
        </pc:spChg>
        <pc:spChg chg="mod">
          <ac:chgData name="Hiram Fleitas" userId="e10fcc43-9abd-4aad-af2d-b6bb7d9e18eb" providerId="ADAL" clId="{131F4D02-D19B-4628-B4F1-3129B9BA2365}" dt="2022-04-11T22:24:35.133" v="7294"/>
          <ac:spMkLst>
            <pc:docMk/>
            <pc:sldMk cId="1830061129" sldId="2134805019"/>
            <ac:spMk id="278" creationId="{27D1F31E-1B0E-10AB-4813-3C779C34DDD3}"/>
          </ac:spMkLst>
        </pc:spChg>
        <pc:spChg chg="mod">
          <ac:chgData name="Hiram Fleitas" userId="e10fcc43-9abd-4aad-af2d-b6bb7d9e18eb" providerId="ADAL" clId="{131F4D02-D19B-4628-B4F1-3129B9BA2365}" dt="2022-04-11T22:24:35.133" v="7294"/>
          <ac:spMkLst>
            <pc:docMk/>
            <pc:sldMk cId="1830061129" sldId="2134805019"/>
            <ac:spMk id="279" creationId="{BD9CAECA-56E5-106B-671D-CF6749E3F838}"/>
          </ac:spMkLst>
        </pc:spChg>
        <pc:spChg chg="mod">
          <ac:chgData name="Hiram Fleitas" userId="e10fcc43-9abd-4aad-af2d-b6bb7d9e18eb" providerId="ADAL" clId="{131F4D02-D19B-4628-B4F1-3129B9BA2365}" dt="2022-04-11T22:24:35.133" v="7294"/>
          <ac:spMkLst>
            <pc:docMk/>
            <pc:sldMk cId="1830061129" sldId="2134805019"/>
            <ac:spMk id="280" creationId="{9CAFA49E-77BD-53EA-08F6-F0D28BD8A200}"/>
          </ac:spMkLst>
        </pc:spChg>
        <pc:spChg chg="mod">
          <ac:chgData name="Hiram Fleitas" userId="e10fcc43-9abd-4aad-af2d-b6bb7d9e18eb" providerId="ADAL" clId="{131F4D02-D19B-4628-B4F1-3129B9BA2365}" dt="2022-04-11T22:24:35.133" v="7294"/>
          <ac:spMkLst>
            <pc:docMk/>
            <pc:sldMk cId="1830061129" sldId="2134805019"/>
            <ac:spMk id="281" creationId="{EFB36E80-EBB4-3550-B1D2-3487F6FF01FC}"/>
          </ac:spMkLst>
        </pc:spChg>
        <pc:spChg chg="mod">
          <ac:chgData name="Hiram Fleitas" userId="e10fcc43-9abd-4aad-af2d-b6bb7d9e18eb" providerId="ADAL" clId="{131F4D02-D19B-4628-B4F1-3129B9BA2365}" dt="2022-04-11T22:24:35.133" v="7294"/>
          <ac:spMkLst>
            <pc:docMk/>
            <pc:sldMk cId="1830061129" sldId="2134805019"/>
            <ac:spMk id="282" creationId="{4D0D117C-3190-D7F8-9E89-C38B2C70065A}"/>
          </ac:spMkLst>
        </pc:spChg>
        <pc:spChg chg="mod">
          <ac:chgData name="Hiram Fleitas" userId="e10fcc43-9abd-4aad-af2d-b6bb7d9e18eb" providerId="ADAL" clId="{131F4D02-D19B-4628-B4F1-3129B9BA2365}" dt="2022-04-11T22:24:35.133" v="7294"/>
          <ac:spMkLst>
            <pc:docMk/>
            <pc:sldMk cId="1830061129" sldId="2134805019"/>
            <ac:spMk id="283" creationId="{D126AD54-50C4-D229-C13B-C16BF8B60900}"/>
          </ac:spMkLst>
        </pc:spChg>
        <pc:spChg chg="mod">
          <ac:chgData name="Hiram Fleitas" userId="e10fcc43-9abd-4aad-af2d-b6bb7d9e18eb" providerId="ADAL" clId="{131F4D02-D19B-4628-B4F1-3129B9BA2365}" dt="2022-04-11T22:24:35.133" v="7294"/>
          <ac:spMkLst>
            <pc:docMk/>
            <pc:sldMk cId="1830061129" sldId="2134805019"/>
            <ac:spMk id="284" creationId="{CFF44DFA-357B-94FA-694F-BB15EBC2ADB1}"/>
          </ac:spMkLst>
        </pc:spChg>
        <pc:spChg chg="mod">
          <ac:chgData name="Hiram Fleitas" userId="e10fcc43-9abd-4aad-af2d-b6bb7d9e18eb" providerId="ADAL" clId="{131F4D02-D19B-4628-B4F1-3129B9BA2365}" dt="2022-04-11T22:24:35.133" v="7294"/>
          <ac:spMkLst>
            <pc:docMk/>
            <pc:sldMk cId="1830061129" sldId="2134805019"/>
            <ac:spMk id="285" creationId="{55909116-4DA5-0308-6B15-31CA8DE4F18D}"/>
          </ac:spMkLst>
        </pc:spChg>
        <pc:spChg chg="mod">
          <ac:chgData name="Hiram Fleitas" userId="e10fcc43-9abd-4aad-af2d-b6bb7d9e18eb" providerId="ADAL" clId="{131F4D02-D19B-4628-B4F1-3129B9BA2365}" dt="2022-04-11T22:24:35.133" v="7294"/>
          <ac:spMkLst>
            <pc:docMk/>
            <pc:sldMk cId="1830061129" sldId="2134805019"/>
            <ac:spMk id="286" creationId="{C9ECF742-1964-B715-6568-DB4B56EBE839}"/>
          </ac:spMkLst>
        </pc:spChg>
        <pc:spChg chg="mod">
          <ac:chgData name="Hiram Fleitas" userId="e10fcc43-9abd-4aad-af2d-b6bb7d9e18eb" providerId="ADAL" clId="{131F4D02-D19B-4628-B4F1-3129B9BA2365}" dt="2022-04-11T22:24:35.133" v="7294"/>
          <ac:spMkLst>
            <pc:docMk/>
            <pc:sldMk cId="1830061129" sldId="2134805019"/>
            <ac:spMk id="287" creationId="{8D925FEC-26ED-175D-DA21-E53B501ED18D}"/>
          </ac:spMkLst>
        </pc:spChg>
        <pc:spChg chg="mod">
          <ac:chgData name="Hiram Fleitas" userId="e10fcc43-9abd-4aad-af2d-b6bb7d9e18eb" providerId="ADAL" clId="{131F4D02-D19B-4628-B4F1-3129B9BA2365}" dt="2022-04-11T22:24:35.133" v="7294"/>
          <ac:spMkLst>
            <pc:docMk/>
            <pc:sldMk cId="1830061129" sldId="2134805019"/>
            <ac:spMk id="288" creationId="{8D9C1E4E-A308-6894-4374-22F236A9CD4B}"/>
          </ac:spMkLst>
        </pc:spChg>
        <pc:spChg chg="mod">
          <ac:chgData name="Hiram Fleitas" userId="e10fcc43-9abd-4aad-af2d-b6bb7d9e18eb" providerId="ADAL" clId="{131F4D02-D19B-4628-B4F1-3129B9BA2365}" dt="2022-04-11T22:24:35.133" v="7294"/>
          <ac:spMkLst>
            <pc:docMk/>
            <pc:sldMk cId="1830061129" sldId="2134805019"/>
            <ac:spMk id="289" creationId="{13058C7C-97CE-153A-269B-9969BCDE972B}"/>
          </ac:spMkLst>
        </pc:spChg>
        <pc:spChg chg="mod">
          <ac:chgData name="Hiram Fleitas" userId="e10fcc43-9abd-4aad-af2d-b6bb7d9e18eb" providerId="ADAL" clId="{131F4D02-D19B-4628-B4F1-3129B9BA2365}" dt="2022-04-11T22:24:35.133" v="7294"/>
          <ac:spMkLst>
            <pc:docMk/>
            <pc:sldMk cId="1830061129" sldId="2134805019"/>
            <ac:spMk id="290" creationId="{A6FD4DBA-A762-E217-2B17-43E372E2AEE8}"/>
          </ac:spMkLst>
        </pc:spChg>
        <pc:spChg chg="mod">
          <ac:chgData name="Hiram Fleitas" userId="e10fcc43-9abd-4aad-af2d-b6bb7d9e18eb" providerId="ADAL" clId="{131F4D02-D19B-4628-B4F1-3129B9BA2365}" dt="2022-04-11T22:24:35.133" v="7294"/>
          <ac:spMkLst>
            <pc:docMk/>
            <pc:sldMk cId="1830061129" sldId="2134805019"/>
            <ac:spMk id="297" creationId="{00A9E500-8BF5-3461-79BC-5D3788BBD723}"/>
          </ac:spMkLst>
        </pc:spChg>
        <pc:spChg chg="mod">
          <ac:chgData name="Hiram Fleitas" userId="e10fcc43-9abd-4aad-af2d-b6bb7d9e18eb" providerId="ADAL" clId="{131F4D02-D19B-4628-B4F1-3129B9BA2365}" dt="2022-04-11T22:24:35.133" v="7294"/>
          <ac:spMkLst>
            <pc:docMk/>
            <pc:sldMk cId="1830061129" sldId="2134805019"/>
            <ac:spMk id="298" creationId="{5B5CE766-DB86-B312-5133-E80791C165D6}"/>
          </ac:spMkLst>
        </pc:spChg>
        <pc:spChg chg="mod">
          <ac:chgData name="Hiram Fleitas" userId="e10fcc43-9abd-4aad-af2d-b6bb7d9e18eb" providerId="ADAL" clId="{131F4D02-D19B-4628-B4F1-3129B9BA2365}" dt="2022-04-11T22:24:35.133" v="7294"/>
          <ac:spMkLst>
            <pc:docMk/>
            <pc:sldMk cId="1830061129" sldId="2134805019"/>
            <ac:spMk id="299" creationId="{9F5BDC25-8D17-9386-78F0-F3C21D22A4C6}"/>
          </ac:spMkLst>
        </pc:spChg>
        <pc:spChg chg="mod">
          <ac:chgData name="Hiram Fleitas" userId="e10fcc43-9abd-4aad-af2d-b6bb7d9e18eb" providerId="ADAL" clId="{131F4D02-D19B-4628-B4F1-3129B9BA2365}" dt="2022-04-11T22:24:35.133" v="7294"/>
          <ac:spMkLst>
            <pc:docMk/>
            <pc:sldMk cId="1830061129" sldId="2134805019"/>
            <ac:spMk id="300" creationId="{B04138D1-C590-F9AB-7A95-02025E91A743}"/>
          </ac:spMkLst>
        </pc:spChg>
        <pc:spChg chg="mod">
          <ac:chgData name="Hiram Fleitas" userId="e10fcc43-9abd-4aad-af2d-b6bb7d9e18eb" providerId="ADAL" clId="{131F4D02-D19B-4628-B4F1-3129B9BA2365}" dt="2022-04-11T22:24:35.133" v="7294"/>
          <ac:spMkLst>
            <pc:docMk/>
            <pc:sldMk cId="1830061129" sldId="2134805019"/>
            <ac:spMk id="301" creationId="{7B1A7C54-AADD-63D9-A950-8FE7A0EA64DC}"/>
          </ac:spMkLst>
        </pc:spChg>
        <pc:spChg chg="mod">
          <ac:chgData name="Hiram Fleitas" userId="e10fcc43-9abd-4aad-af2d-b6bb7d9e18eb" providerId="ADAL" clId="{131F4D02-D19B-4628-B4F1-3129B9BA2365}" dt="2022-04-11T22:24:35.133" v="7294"/>
          <ac:spMkLst>
            <pc:docMk/>
            <pc:sldMk cId="1830061129" sldId="2134805019"/>
            <ac:spMk id="302" creationId="{50786EE3-8654-3834-B341-D6BA28F917E1}"/>
          </ac:spMkLst>
        </pc:spChg>
        <pc:spChg chg="mod">
          <ac:chgData name="Hiram Fleitas" userId="e10fcc43-9abd-4aad-af2d-b6bb7d9e18eb" providerId="ADAL" clId="{131F4D02-D19B-4628-B4F1-3129B9BA2365}" dt="2022-04-11T22:24:35.133" v="7294"/>
          <ac:spMkLst>
            <pc:docMk/>
            <pc:sldMk cId="1830061129" sldId="2134805019"/>
            <ac:spMk id="303" creationId="{0356AC40-FE99-2777-DAD4-83B434753073}"/>
          </ac:spMkLst>
        </pc:spChg>
        <pc:spChg chg="mod">
          <ac:chgData name="Hiram Fleitas" userId="e10fcc43-9abd-4aad-af2d-b6bb7d9e18eb" providerId="ADAL" clId="{131F4D02-D19B-4628-B4F1-3129B9BA2365}" dt="2022-04-11T22:24:35.133" v="7294"/>
          <ac:spMkLst>
            <pc:docMk/>
            <pc:sldMk cId="1830061129" sldId="2134805019"/>
            <ac:spMk id="304" creationId="{E458B435-3A0C-6B2E-6447-F493BED7D718}"/>
          </ac:spMkLst>
        </pc:spChg>
        <pc:spChg chg="mod">
          <ac:chgData name="Hiram Fleitas" userId="e10fcc43-9abd-4aad-af2d-b6bb7d9e18eb" providerId="ADAL" clId="{131F4D02-D19B-4628-B4F1-3129B9BA2365}" dt="2022-04-11T22:24:35.133" v="7294"/>
          <ac:spMkLst>
            <pc:docMk/>
            <pc:sldMk cId="1830061129" sldId="2134805019"/>
            <ac:spMk id="305" creationId="{469A3099-0DBC-6AC2-B3C3-7F23C60925B3}"/>
          </ac:spMkLst>
        </pc:spChg>
        <pc:spChg chg="mod">
          <ac:chgData name="Hiram Fleitas" userId="e10fcc43-9abd-4aad-af2d-b6bb7d9e18eb" providerId="ADAL" clId="{131F4D02-D19B-4628-B4F1-3129B9BA2365}" dt="2022-04-11T22:24:35.133" v="7294"/>
          <ac:spMkLst>
            <pc:docMk/>
            <pc:sldMk cId="1830061129" sldId="2134805019"/>
            <ac:spMk id="306" creationId="{78D9380E-25E3-DA23-F2EE-C36E6CCD4B7C}"/>
          </ac:spMkLst>
        </pc:spChg>
        <pc:spChg chg="mod">
          <ac:chgData name="Hiram Fleitas" userId="e10fcc43-9abd-4aad-af2d-b6bb7d9e18eb" providerId="ADAL" clId="{131F4D02-D19B-4628-B4F1-3129B9BA2365}" dt="2022-04-11T22:24:35.133" v="7294"/>
          <ac:spMkLst>
            <pc:docMk/>
            <pc:sldMk cId="1830061129" sldId="2134805019"/>
            <ac:spMk id="307" creationId="{31BBD088-A7D7-5CDD-03DE-368247D9BF60}"/>
          </ac:spMkLst>
        </pc:spChg>
        <pc:spChg chg="mod">
          <ac:chgData name="Hiram Fleitas" userId="e10fcc43-9abd-4aad-af2d-b6bb7d9e18eb" providerId="ADAL" clId="{131F4D02-D19B-4628-B4F1-3129B9BA2365}" dt="2022-04-11T22:24:35.133" v="7294"/>
          <ac:spMkLst>
            <pc:docMk/>
            <pc:sldMk cId="1830061129" sldId="2134805019"/>
            <ac:spMk id="308" creationId="{F5A7F973-6392-D697-8B36-440D9112E978}"/>
          </ac:spMkLst>
        </pc:spChg>
        <pc:spChg chg="mod">
          <ac:chgData name="Hiram Fleitas" userId="e10fcc43-9abd-4aad-af2d-b6bb7d9e18eb" providerId="ADAL" clId="{131F4D02-D19B-4628-B4F1-3129B9BA2365}" dt="2022-04-11T22:24:35.133" v="7294"/>
          <ac:spMkLst>
            <pc:docMk/>
            <pc:sldMk cId="1830061129" sldId="2134805019"/>
            <ac:spMk id="309" creationId="{208F54BA-9470-AC31-CC0D-8BD4D5321632}"/>
          </ac:spMkLst>
        </pc:spChg>
        <pc:spChg chg="mod">
          <ac:chgData name="Hiram Fleitas" userId="e10fcc43-9abd-4aad-af2d-b6bb7d9e18eb" providerId="ADAL" clId="{131F4D02-D19B-4628-B4F1-3129B9BA2365}" dt="2022-04-11T22:25:38.064" v="7300" actId="1076"/>
          <ac:spMkLst>
            <pc:docMk/>
            <pc:sldMk cId="1830061129" sldId="2134805019"/>
            <ac:spMk id="311" creationId="{588040FA-AD74-60B9-2EF6-3B8F2537DBD3}"/>
          </ac:spMkLst>
        </pc:spChg>
        <pc:spChg chg="mod">
          <ac:chgData name="Hiram Fleitas" userId="e10fcc43-9abd-4aad-af2d-b6bb7d9e18eb" providerId="ADAL" clId="{131F4D02-D19B-4628-B4F1-3129B9BA2365}" dt="2022-04-11T22:25:38.064" v="7300" actId="1076"/>
          <ac:spMkLst>
            <pc:docMk/>
            <pc:sldMk cId="1830061129" sldId="2134805019"/>
            <ac:spMk id="312" creationId="{D2FE1CDA-9BAA-39B1-FCCB-197B54AAB09B}"/>
          </ac:spMkLst>
        </pc:spChg>
        <pc:spChg chg="mod">
          <ac:chgData name="Hiram Fleitas" userId="e10fcc43-9abd-4aad-af2d-b6bb7d9e18eb" providerId="ADAL" clId="{131F4D02-D19B-4628-B4F1-3129B9BA2365}" dt="2022-04-11T22:25:38.064" v="7300" actId="1076"/>
          <ac:spMkLst>
            <pc:docMk/>
            <pc:sldMk cId="1830061129" sldId="2134805019"/>
            <ac:spMk id="313" creationId="{6F1F6FC4-C6CD-2FAC-7254-EF63FF48D4E4}"/>
          </ac:spMkLst>
        </pc:spChg>
        <pc:spChg chg="mod">
          <ac:chgData name="Hiram Fleitas" userId="e10fcc43-9abd-4aad-af2d-b6bb7d9e18eb" providerId="ADAL" clId="{131F4D02-D19B-4628-B4F1-3129B9BA2365}" dt="2022-04-11T22:25:38.064" v="7300" actId="1076"/>
          <ac:spMkLst>
            <pc:docMk/>
            <pc:sldMk cId="1830061129" sldId="2134805019"/>
            <ac:spMk id="314" creationId="{86051101-AAD5-4D44-3562-23CB38C5ABB4}"/>
          </ac:spMkLst>
        </pc:spChg>
        <pc:spChg chg="mod">
          <ac:chgData name="Hiram Fleitas" userId="e10fcc43-9abd-4aad-af2d-b6bb7d9e18eb" providerId="ADAL" clId="{131F4D02-D19B-4628-B4F1-3129B9BA2365}" dt="2022-04-11T22:25:38.064" v="7300" actId="1076"/>
          <ac:spMkLst>
            <pc:docMk/>
            <pc:sldMk cId="1830061129" sldId="2134805019"/>
            <ac:spMk id="315" creationId="{59384AC4-468B-9AB7-67F1-5A408A30B193}"/>
          </ac:spMkLst>
        </pc:spChg>
        <pc:spChg chg="mod">
          <ac:chgData name="Hiram Fleitas" userId="e10fcc43-9abd-4aad-af2d-b6bb7d9e18eb" providerId="ADAL" clId="{131F4D02-D19B-4628-B4F1-3129B9BA2365}" dt="2022-04-11T22:25:38.064" v="7300" actId="1076"/>
          <ac:spMkLst>
            <pc:docMk/>
            <pc:sldMk cId="1830061129" sldId="2134805019"/>
            <ac:spMk id="316" creationId="{6F5C4BC3-554C-D267-F42A-8818620403BD}"/>
          </ac:spMkLst>
        </pc:spChg>
        <pc:spChg chg="mod">
          <ac:chgData name="Hiram Fleitas" userId="e10fcc43-9abd-4aad-af2d-b6bb7d9e18eb" providerId="ADAL" clId="{131F4D02-D19B-4628-B4F1-3129B9BA2365}" dt="2022-04-11T22:25:38.064" v="7300" actId="1076"/>
          <ac:spMkLst>
            <pc:docMk/>
            <pc:sldMk cId="1830061129" sldId="2134805019"/>
            <ac:spMk id="317" creationId="{B09B3088-A825-E7DC-3C9F-D30420065B72}"/>
          </ac:spMkLst>
        </pc:spChg>
        <pc:spChg chg="mod">
          <ac:chgData name="Hiram Fleitas" userId="e10fcc43-9abd-4aad-af2d-b6bb7d9e18eb" providerId="ADAL" clId="{131F4D02-D19B-4628-B4F1-3129B9BA2365}" dt="2022-04-11T22:25:38.064" v="7300" actId="1076"/>
          <ac:spMkLst>
            <pc:docMk/>
            <pc:sldMk cId="1830061129" sldId="2134805019"/>
            <ac:spMk id="318" creationId="{C5C65943-79AD-DAB2-64E6-6C0181DBE0D7}"/>
          </ac:spMkLst>
        </pc:spChg>
        <pc:spChg chg="mod">
          <ac:chgData name="Hiram Fleitas" userId="e10fcc43-9abd-4aad-af2d-b6bb7d9e18eb" providerId="ADAL" clId="{131F4D02-D19B-4628-B4F1-3129B9BA2365}" dt="2022-04-11T22:25:38.064" v="7300" actId="1076"/>
          <ac:spMkLst>
            <pc:docMk/>
            <pc:sldMk cId="1830061129" sldId="2134805019"/>
            <ac:spMk id="319" creationId="{61F50EA5-B8C8-C6CC-6376-2E4F95792DCC}"/>
          </ac:spMkLst>
        </pc:spChg>
        <pc:spChg chg="mod">
          <ac:chgData name="Hiram Fleitas" userId="e10fcc43-9abd-4aad-af2d-b6bb7d9e18eb" providerId="ADAL" clId="{131F4D02-D19B-4628-B4F1-3129B9BA2365}" dt="2022-04-11T22:25:38.064" v="7300" actId="1076"/>
          <ac:spMkLst>
            <pc:docMk/>
            <pc:sldMk cId="1830061129" sldId="2134805019"/>
            <ac:spMk id="320" creationId="{1B7B2EBC-DC9E-8CA4-347A-7211B929EB41}"/>
          </ac:spMkLst>
        </pc:spChg>
        <pc:spChg chg="mod">
          <ac:chgData name="Hiram Fleitas" userId="e10fcc43-9abd-4aad-af2d-b6bb7d9e18eb" providerId="ADAL" clId="{131F4D02-D19B-4628-B4F1-3129B9BA2365}" dt="2022-04-11T22:25:38.064" v="7300" actId="1076"/>
          <ac:spMkLst>
            <pc:docMk/>
            <pc:sldMk cId="1830061129" sldId="2134805019"/>
            <ac:spMk id="321" creationId="{0B649CBD-532B-D5FD-5395-613618039814}"/>
          </ac:spMkLst>
        </pc:spChg>
        <pc:grpChg chg="mod">
          <ac:chgData name="Hiram Fleitas" userId="e10fcc43-9abd-4aad-af2d-b6bb7d9e18eb" providerId="ADAL" clId="{131F4D02-D19B-4628-B4F1-3129B9BA2365}" dt="2022-04-11T22:21:30.703" v="7286" actId="478"/>
          <ac:grpSpMkLst>
            <pc:docMk/>
            <pc:sldMk cId="1830061129" sldId="2134805019"/>
            <ac:grpSpMk id="2" creationId="{06D1BB43-9D0D-4A67-A503-4E9FBDCEE824}"/>
          </ac:grpSpMkLst>
        </pc:grpChg>
        <pc:grpChg chg="mod">
          <ac:chgData name="Hiram Fleitas" userId="e10fcc43-9abd-4aad-af2d-b6bb7d9e18eb" providerId="ADAL" clId="{131F4D02-D19B-4628-B4F1-3129B9BA2365}" dt="2022-04-11T22:21:30.703" v="7286" actId="478"/>
          <ac:grpSpMkLst>
            <pc:docMk/>
            <pc:sldMk cId="1830061129" sldId="2134805019"/>
            <ac:grpSpMk id="4" creationId="{D08C1244-BC40-4AB1-8C14-5E6D3EF1863D}"/>
          </ac:grpSpMkLst>
        </pc:grpChg>
        <pc:grpChg chg="mod">
          <ac:chgData name="Hiram Fleitas" userId="e10fcc43-9abd-4aad-af2d-b6bb7d9e18eb" providerId="ADAL" clId="{131F4D02-D19B-4628-B4F1-3129B9BA2365}" dt="2022-04-11T22:21:30.703" v="7286" actId="478"/>
          <ac:grpSpMkLst>
            <pc:docMk/>
            <pc:sldMk cId="1830061129" sldId="2134805019"/>
            <ac:grpSpMk id="6" creationId="{84B7D680-A1C5-4A60-88DD-17223B030167}"/>
          </ac:grpSpMkLst>
        </pc:grpChg>
        <pc:grpChg chg="mod">
          <ac:chgData name="Hiram Fleitas" userId="e10fcc43-9abd-4aad-af2d-b6bb7d9e18eb" providerId="ADAL" clId="{131F4D02-D19B-4628-B4F1-3129B9BA2365}" dt="2022-04-11T22:21:30.703" v="7286" actId="478"/>
          <ac:grpSpMkLst>
            <pc:docMk/>
            <pc:sldMk cId="1830061129" sldId="2134805019"/>
            <ac:grpSpMk id="7" creationId="{98369034-F92A-47EC-9A24-3BA0C84949DA}"/>
          </ac:grpSpMkLst>
        </pc:grpChg>
        <pc:grpChg chg="mod">
          <ac:chgData name="Hiram Fleitas" userId="e10fcc43-9abd-4aad-af2d-b6bb7d9e18eb" providerId="ADAL" clId="{131F4D02-D19B-4628-B4F1-3129B9BA2365}" dt="2022-04-11T22:21:30.703" v="7286" actId="478"/>
          <ac:grpSpMkLst>
            <pc:docMk/>
            <pc:sldMk cId="1830061129" sldId="2134805019"/>
            <ac:grpSpMk id="8" creationId="{39A22314-ADE3-4581-8BEA-E6233FEC9262}"/>
          </ac:grpSpMkLst>
        </pc:grpChg>
        <pc:grpChg chg="mod">
          <ac:chgData name="Hiram Fleitas" userId="e10fcc43-9abd-4aad-af2d-b6bb7d9e18eb" providerId="ADAL" clId="{131F4D02-D19B-4628-B4F1-3129B9BA2365}" dt="2022-04-11T22:21:30.703" v="7286" actId="478"/>
          <ac:grpSpMkLst>
            <pc:docMk/>
            <pc:sldMk cId="1830061129" sldId="2134805019"/>
            <ac:grpSpMk id="12" creationId="{C954D8F0-94F2-48F2-BCCD-1894E5E7D530}"/>
          </ac:grpSpMkLst>
        </pc:grpChg>
        <pc:grpChg chg="mod">
          <ac:chgData name="Hiram Fleitas" userId="e10fcc43-9abd-4aad-af2d-b6bb7d9e18eb" providerId="ADAL" clId="{131F4D02-D19B-4628-B4F1-3129B9BA2365}" dt="2022-04-11T22:21:30.703" v="7286" actId="478"/>
          <ac:grpSpMkLst>
            <pc:docMk/>
            <pc:sldMk cId="1830061129" sldId="2134805019"/>
            <ac:grpSpMk id="14" creationId="{E46DB9C1-597B-4F50-A922-345EF765F968}"/>
          </ac:grpSpMkLst>
        </pc:grpChg>
        <pc:grpChg chg="mod">
          <ac:chgData name="Hiram Fleitas" userId="e10fcc43-9abd-4aad-af2d-b6bb7d9e18eb" providerId="ADAL" clId="{131F4D02-D19B-4628-B4F1-3129B9BA2365}" dt="2022-04-11T22:21:30.703" v="7286" actId="478"/>
          <ac:grpSpMkLst>
            <pc:docMk/>
            <pc:sldMk cId="1830061129" sldId="2134805019"/>
            <ac:grpSpMk id="22" creationId="{12496188-6D65-4D59-8578-9FF1F478D2FD}"/>
          </ac:grpSpMkLst>
        </pc:grpChg>
        <pc:grpChg chg="mod">
          <ac:chgData name="Hiram Fleitas" userId="e10fcc43-9abd-4aad-af2d-b6bb7d9e18eb" providerId="ADAL" clId="{131F4D02-D19B-4628-B4F1-3129B9BA2365}" dt="2022-04-11T22:21:30.703" v="7286" actId="478"/>
          <ac:grpSpMkLst>
            <pc:docMk/>
            <pc:sldMk cId="1830061129" sldId="2134805019"/>
            <ac:grpSpMk id="25" creationId="{E8CA5372-1BAE-42E6-A290-6B4AAF3C0256}"/>
          </ac:grpSpMkLst>
        </pc:grpChg>
        <pc:grpChg chg="mod">
          <ac:chgData name="Hiram Fleitas" userId="e10fcc43-9abd-4aad-af2d-b6bb7d9e18eb" providerId="ADAL" clId="{131F4D02-D19B-4628-B4F1-3129B9BA2365}" dt="2022-04-11T22:21:30.703" v="7286" actId="478"/>
          <ac:grpSpMkLst>
            <pc:docMk/>
            <pc:sldMk cId="1830061129" sldId="2134805019"/>
            <ac:grpSpMk id="41" creationId="{D77A213E-EBB2-4B61-B769-DEE545D52512}"/>
          </ac:grpSpMkLst>
        </pc:grpChg>
        <pc:grpChg chg="mod">
          <ac:chgData name="Hiram Fleitas" userId="e10fcc43-9abd-4aad-af2d-b6bb7d9e18eb" providerId="ADAL" clId="{131F4D02-D19B-4628-B4F1-3129B9BA2365}" dt="2022-04-11T22:21:30.703" v="7286" actId="478"/>
          <ac:grpSpMkLst>
            <pc:docMk/>
            <pc:sldMk cId="1830061129" sldId="2134805019"/>
            <ac:grpSpMk id="44" creationId="{4CF19E34-F874-4035-996C-8DF105673B22}"/>
          </ac:grpSpMkLst>
        </pc:grpChg>
        <pc:grpChg chg="mod">
          <ac:chgData name="Hiram Fleitas" userId="e10fcc43-9abd-4aad-af2d-b6bb7d9e18eb" providerId="ADAL" clId="{131F4D02-D19B-4628-B4F1-3129B9BA2365}" dt="2022-04-11T22:21:30.703" v="7286" actId="478"/>
          <ac:grpSpMkLst>
            <pc:docMk/>
            <pc:sldMk cId="1830061129" sldId="2134805019"/>
            <ac:grpSpMk id="51" creationId="{EE56C660-C315-4B3B-A485-79A1C80BFF6E}"/>
          </ac:grpSpMkLst>
        </pc:grpChg>
        <pc:grpChg chg="mod">
          <ac:chgData name="Hiram Fleitas" userId="e10fcc43-9abd-4aad-af2d-b6bb7d9e18eb" providerId="ADAL" clId="{131F4D02-D19B-4628-B4F1-3129B9BA2365}" dt="2022-04-11T22:21:30.703" v="7286" actId="478"/>
          <ac:grpSpMkLst>
            <pc:docMk/>
            <pc:sldMk cId="1830061129" sldId="2134805019"/>
            <ac:grpSpMk id="53" creationId="{B78034FC-6AB5-4892-8EF0-44DD5F98B077}"/>
          </ac:grpSpMkLst>
        </pc:grpChg>
        <pc:grpChg chg="del mod">
          <ac:chgData name="Hiram Fleitas" userId="e10fcc43-9abd-4aad-af2d-b6bb7d9e18eb" providerId="ADAL" clId="{131F4D02-D19B-4628-B4F1-3129B9BA2365}" dt="2022-04-11T22:26:10.384" v="7303" actId="478"/>
          <ac:grpSpMkLst>
            <pc:docMk/>
            <pc:sldMk cId="1830061129" sldId="2134805019"/>
            <ac:grpSpMk id="69" creationId="{FF5D4303-77EC-406C-BD0A-38C8F589F2CD}"/>
          </ac:grpSpMkLst>
        </pc:grpChg>
        <pc:grpChg chg="mod">
          <ac:chgData name="Hiram Fleitas" userId="e10fcc43-9abd-4aad-af2d-b6bb7d9e18eb" providerId="ADAL" clId="{131F4D02-D19B-4628-B4F1-3129B9BA2365}" dt="2022-04-11T22:21:30.703" v="7286" actId="478"/>
          <ac:grpSpMkLst>
            <pc:docMk/>
            <pc:sldMk cId="1830061129" sldId="2134805019"/>
            <ac:grpSpMk id="86" creationId="{7EC932C2-1B61-4C1A-A576-7C56B1A24414}"/>
          </ac:grpSpMkLst>
        </pc:grpChg>
        <pc:grpChg chg="mod">
          <ac:chgData name="Hiram Fleitas" userId="e10fcc43-9abd-4aad-af2d-b6bb7d9e18eb" providerId="ADAL" clId="{131F4D02-D19B-4628-B4F1-3129B9BA2365}" dt="2022-04-11T22:21:30.703" v="7286" actId="478"/>
          <ac:grpSpMkLst>
            <pc:docMk/>
            <pc:sldMk cId="1830061129" sldId="2134805019"/>
            <ac:grpSpMk id="87" creationId="{3601B4A1-0C32-4A1D-B19C-1741343AE484}"/>
          </ac:grpSpMkLst>
        </pc:grpChg>
        <pc:grpChg chg="mod">
          <ac:chgData name="Hiram Fleitas" userId="e10fcc43-9abd-4aad-af2d-b6bb7d9e18eb" providerId="ADAL" clId="{131F4D02-D19B-4628-B4F1-3129B9BA2365}" dt="2022-04-11T22:21:30.703" v="7286" actId="478"/>
          <ac:grpSpMkLst>
            <pc:docMk/>
            <pc:sldMk cId="1830061129" sldId="2134805019"/>
            <ac:grpSpMk id="94" creationId="{568D665F-5E1A-46C0-B503-356FED4032F0}"/>
          </ac:grpSpMkLst>
        </pc:grpChg>
        <pc:grpChg chg="mod">
          <ac:chgData name="Hiram Fleitas" userId="e10fcc43-9abd-4aad-af2d-b6bb7d9e18eb" providerId="ADAL" clId="{131F4D02-D19B-4628-B4F1-3129B9BA2365}" dt="2022-04-11T22:21:30.703" v="7286" actId="478"/>
          <ac:grpSpMkLst>
            <pc:docMk/>
            <pc:sldMk cId="1830061129" sldId="2134805019"/>
            <ac:grpSpMk id="106" creationId="{D318C978-DF55-427E-A64C-4B3724ADD7A0}"/>
          </ac:grpSpMkLst>
        </pc:grpChg>
        <pc:grpChg chg="mod">
          <ac:chgData name="Hiram Fleitas" userId="e10fcc43-9abd-4aad-af2d-b6bb7d9e18eb" providerId="ADAL" clId="{131F4D02-D19B-4628-B4F1-3129B9BA2365}" dt="2022-04-11T22:21:30.703" v="7286" actId="478"/>
          <ac:grpSpMkLst>
            <pc:docMk/>
            <pc:sldMk cId="1830061129" sldId="2134805019"/>
            <ac:grpSpMk id="112" creationId="{D7F4C2CF-AE98-40C7-82BE-7CBC3B628C3E}"/>
          </ac:grpSpMkLst>
        </pc:grpChg>
        <pc:grpChg chg="mod">
          <ac:chgData name="Hiram Fleitas" userId="e10fcc43-9abd-4aad-af2d-b6bb7d9e18eb" providerId="ADAL" clId="{131F4D02-D19B-4628-B4F1-3129B9BA2365}" dt="2022-04-11T22:21:30.703" v="7286" actId="478"/>
          <ac:grpSpMkLst>
            <pc:docMk/>
            <pc:sldMk cId="1830061129" sldId="2134805019"/>
            <ac:grpSpMk id="113" creationId="{C553C9C5-9D9D-4261-9066-CB79F69C7186}"/>
          </ac:grpSpMkLst>
        </pc:grpChg>
        <pc:grpChg chg="mod">
          <ac:chgData name="Hiram Fleitas" userId="e10fcc43-9abd-4aad-af2d-b6bb7d9e18eb" providerId="ADAL" clId="{131F4D02-D19B-4628-B4F1-3129B9BA2365}" dt="2022-04-11T22:21:30.703" v="7286" actId="478"/>
          <ac:grpSpMkLst>
            <pc:docMk/>
            <pc:sldMk cId="1830061129" sldId="2134805019"/>
            <ac:grpSpMk id="134" creationId="{00B5C68B-D460-44A2-8719-E9EC10F23C95}"/>
          </ac:grpSpMkLst>
        </pc:grpChg>
        <pc:grpChg chg="mod">
          <ac:chgData name="Hiram Fleitas" userId="e10fcc43-9abd-4aad-af2d-b6bb7d9e18eb" providerId="ADAL" clId="{131F4D02-D19B-4628-B4F1-3129B9BA2365}" dt="2022-04-11T22:21:30.703" v="7286" actId="478"/>
          <ac:grpSpMkLst>
            <pc:docMk/>
            <pc:sldMk cId="1830061129" sldId="2134805019"/>
            <ac:grpSpMk id="135" creationId="{7CF10C4F-70B5-4394-AE2F-5A5DC6BE4F6B}"/>
          </ac:grpSpMkLst>
        </pc:grpChg>
        <pc:grpChg chg="mod">
          <ac:chgData name="Hiram Fleitas" userId="e10fcc43-9abd-4aad-af2d-b6bb7d9e18eb" providerId="ADAL" clId="{131F4D02-D19B-4628-B4F1-3129B9BA2365}" dt="2022-04-11T22:21:30.703" v="7286" actId="478"/>
          <ac:grpSpMkLst>
            <pc:docMk/>
            <pc:sldMk cId="1830061129" sldId="2134805019"/>
            <ac:grpSpMk id="136" creationId="{46FEDADF-EB94-4106-9758-16248A8B2EF3}"/>
          </ac:grpSpMkLst>
        </pc:grpChg>
        <pc:grpChg chg="mod">
          <ac:chgData name="Hiram Fleitas" userId="e10fcc43-9abd-4aad-af2d-b6bb7d9e18eb" providerId="ADAL" clId="{131F4D02-D19B-4628-B4F1-3129B9BA2365}" dt="2022-04-11T22:21:30.703" v="7286" actId="478"/>
          <ac:grpSpMkLst>
            <pc:docMk/>
            <pc:sldMk cId="1830061129" sldId="2134805019"/>
            <ac:grpSpMk id="137" creationId="{CFA45AD5-9EAC-444A-8D6A-9BBE8BA4F74F}"/>
          </ac:grpSpMkLst>
        </pc:grpChg>
        <pc:grpChg chg="mod">
          <ac:chgData name="Hiram Fleitas" userId="e10fcc43-9abd-4aad-af2d-b6bb7d9e18eb" providerId="ADAL" clId="{131F4D02-D19B-4628-B4F1-3129B9BA2365}" dt="2022-04-11T22:21:30.703" v="7286" actId="478"/>
          <ac:grpSpMkLst>
            <pc:docMk/>
            <pc:sldMk cId="1830061129" sldId="2134805019"/>
            <ac:grpSpMk id="138" creationId="{362523FE-B8E3-44DA-8172-4F1ECAD2C187}"/>
          </ac:grpSpMkLst>
        </pc:grpChg>
        <pc:grpChg chg="add del mod">
          <ac:chgData name="Hiram Fleitas" userId="e10fcc43-9abd-4aad-af2d-b6bb7d9e18eb" providerId="ADAL" clId="{131F4D02-D19B-4628-B4F1-3129B9BA2365}" dt="2022-04-11T22:24:36.770" v="7295"/>
          <ac:grpSpMkLst>
            <pc:docMk/>
            <pc:sldMk cId="1830061129" sldId="2134805019"/>
            <ac:grpSpMk id="158" creationId="{780AA3CB-41CD-4644-96B0-85463C0EDE61}"/>
          </ac:grpSpMkLst>
        </pc:grpChg>
        <pc:grpChg chg="mod">
          <ac:chgData name="Hiram Fleitas" userId="e10fcc43-9abd-4aad-af2d-b6bb7d9e18eb" providerId="ADAL" clId="{131F4D02-D19B-4628-B4F1-3129B9BA2365}" dt="2022-04-11T22:24:35.133" v="7294"/>
          <ac:grpSpMkLst>
            <pc:docMk/>
            <pc:sldMk cId="1830061129" sldId="2134805019"/>
            <ac:grpSpMk id="177" creationId="{4C03E8B2-B012-E50A-A7D9-20DF6EF82D85}"/>
          </ac:grpSpMkLst>
        </pc:grpChg>
        <pc:grpChg chg="mod">
          <ac:chgData name="Hiram Fleitas" userId="e10fcc43-9abd-4aad-af2d-b6bb7d9e18eb" providerId="ADAL" clId="{131F4D02-D19B-4628-B4F1-3129B9BA2365}" dt="2022-04-11T22:24:35.133" v="7294"/>
          <ac:grpSpMkLst>
            <pc:docMk/>
            <pc:sldMk cId="1830061129" sldId="2134805019"/>
            <ac:grpSpMk id="178" creationId="{5A169FF9-15E2-36CC-2E0E-53555715801A}"/>
          </ac:grpSpMkLst>
        </pc:grpChg>
        <pc:grpChg chg="mod">
          <ac:chgData name="Hiram Fleitas" userId="e10fcc43-9abd-4aad-af2d-b6bb7d9e18eb" providerId="ADAL" clId="{131F4D02-D19B-4628-B4F1-3129B9BA2365}" dt="2022-04-11T22:24:35.133" v="7294"/>
          <ac:grpSpMkLst>
            <pc:docMk/>
            <pc:sldMk cId="1830061129" sldId="2134805019"/>
            <ac:grpSpMk id="179" creationId="{3DDED271-4F49-DEA0-8784-A5F94EA9D6EB}"/>
          </ac:grpSpMkLst>
        </pc:grpChg>
        <pc:grpChg chg="mod">
          <ac:chgData name="Hiram Fleitas" userId="e10fcc43-9abd-4aad-af2d-b6bb7d9e18eb" providerId="ADAL" clId="{131F4D02-D19B-4628-B4F1-3129B9BA2365}" dt="2022-04-11T22:24:35.133" v="7294"/>
          <ac:grpSpMkLst>
            <pc:docMk/>
            <pc:sldMk cId="1830061129" sldId="2134805019"/>
            <ac:grpSpMk id="180" creationId="{97F71F29-EFEC-5918-3D19-349F94C886AC}"/>
          </ac:grpSpMkLst>
        </pc:grpChg>
        <pc:grpChg chg="mod">
          <ac:chgData name="Hiram Fleitas" userId="e10fcc43-9abd-4aad-af2d-b6bb7d9e18eb" providerId="ADAL" clId="{131F4D02-D19B-4628-B4F1-3129B9BA2365}" dt="2022-04-11T22:24:35.133" v="7294"/>
          <ac:grpSpMkLst>
            <pc:docMk/>
            <pc:sldMk cId="1830061129" sldId="2134805019"/>
            <ac:grpSpMk id="188" creationId="{7B400EC1-C152-6A17-E9D3-0F7E0A9B32D5}"/>
          </ac:grpSpMkLst>
        </pc:grpChg>
        <pc:grpChg chg="mod">
          <ac:chgData name="Hiram Fleitas" userId="e10fcc43-9abd-4aad-af2d-b6bb7d9e18eb" providerId="ADAL" clId="{131F4D02-D19B-4628-B4F1-3129B9BA2365}" dt="2022-04-11T22:24:35.133" v="7294"/>
          <ac:grpSpMkLst>
            <pc:docMk/>
            <pc:sldMk cId="1830061129" sldId="2134805019"/>
            <ac:grpSpMk id="192" creationId="{C220EFD0-60E1-6C4C-B798-D013B3F9C372}"/>
          </ac:grpSpMkLst>
        </pc:grpChg>
        <pc:grpChg chg="mod">
          <ac:chgData name="Hiram Fleitas" userId="e10fcc43-9abd-4aad-af2d-b6bb7d9e18eb" providerId="ADAL" clId="{131F4D02-D19B-4628-B4F1-3129B9BA2365}" dt="2022-04-11T22:24:35.133" v="7294"/>
          <ac:grpSpMkLst>
            <pc:docMk/>
            <pc:sldMk cId="1830061129" sldId="2134805019"/>
            <ac:grpSpMk id="193" creationId="{348BC56D-E880-6DB7-CC3A-D0F2FB3E3178}"/>
          </ac:grpSpMkLst>
        </pc:grpChg>
        <pc:grpChg chg="mod">
          <ac:chgData name="Hiram Fleitas" userId="e10fcc43-9abd-4aad-af2d-b6bb7d9e18eb" providerId="ADAL" clId="{131F4D02-D19B-4628-B4F1-3129B9BA2365}" dt="2022-04-11T22:24:35.133" v="7294"/>
          <ac:grpSpMkLst>
            <pc:docMk/>
            <pc:sldMk cId="1830061129" sldId="2134805019"/>
            <ac:grpSpMk id="204" creationId="{2F759154-EDBD-1901-C0B8-686520454912}"/>
          </ac:grpSpMkLst>
        </pc:grpChg>
        <pc:grpChg chg="mod">
          <ac:chgData name="Hiram Fleitas" userId="e10fcc43-9abd-4aad-af2d-b6bb7d9e18eb" providerId="ADAL" clId="{131F4D02-D19B-4628-B4F1-3129B9BA2365}" dt="2022-04-11T22:24:35.133" v="7294"/>
          <ac:grpSpMkLst>
            <pc:docMk/>
            <pc:sldMk cId="1830061129" sldId="2134805019"/>
            <ac:grpSpMk id="211" creationId="{46D992B0-F25A-1408-95AB-B0F719C4B930}"/>
          </ac:grpSpMkLst>
        </pc:grpChg>
        <pc:grpChg chg="mod">
          <ac:chgData name="Hiram Fleitas" userId="e10fcc43-9abd-4aad-af2d-b6bb7d9e18eb" providerId="ADAL" clId="{131F4D02-D19B-4628-B4F1-3129B9BA2365}" dt="2022-04-11T22:24:35.133" v="7294"/>
          <ac:grpSpMkLst>
            <pc:docMk/>
            <pc:sldMk cId="1830061129" sldId="2134805019"/>
            <ac:grpSpMk id="212" creationId="{5875B40D-D682-B466-379A-90AF2359AD3F}"/>
          </ac:grpSpMkLst>
        </pc:grpChg>
        <pc:grpChg chg="mod">
          <ac:chgData name="Hiram Fleitas" userId="e10fcc43-9abd-4aad-af2d-b6bb7d9e18eb" providerId="ADAL" clId="{131F4D02-D19B-4628-B4F1-3129B9BA2365}" dt="2022-04-11T22:24:35.133" v="7294"/>
          <ac:grpSpMkLst>
            <pc:docMk/>
            <pc:sldMk cId="1830061129" sldId="2134805019"/>
            <ac:grpSpMk id="213" creationId="{E5E363A0-A809-04CF-3006-B181213AEC8C}"/>
          </ac:grpSpMkLst>
        </pc:grpChg>
        <pc:grpChg chg="mod">
          <ac:chgData name="Hiram Fleitas" userId="e10fcc43-9abd-4aad-af2d-b6bb7d9e18eb" providerId="ADAL" clId="{131F4D02-D19B-4628-B4F1-3129B9BA2365}" dt="2022-04-11T22:24:35.133" v="7294"/>
          <ac:grpSpMkLst>
            <pc:docMk/>
            <pc:sldMk cId="1830061129" sldId="2134805019"/>
            <ac:grpSpMk id="214" creationId="{EC41CBA6-140A-B3FD-C632-3E0635DEBE88}"/>
          </ac:grpSpMkLst>
        </pc:grpChg>
        <pc:grpChg chg="mod">
          <ac:chgData name="Hiram Fleitas" userId="e10fcc43-9abd-4aad-af2d-b6bb7d9e18eb" providerId="ADAL" clId="{131F4D02-D19B-4628-B4F1-3129B9BA2365}" dt="2022-04-11T22:24:35.133" v="7294"/>
          <ac:grpSpMkLst>
            <pc:docMk/>
            <pc:sldMk cId="1830061129" sldId="2134805019"/>
            <ac:grpSpMk id="229" creationId="{E00DC896-6AF4-8024-E0BE-71062D2BF2C0}"/>
          </ac:grpSpMkLst>
        </pc:grpChg>
        <pc:grpChg chg="mod">
          <ac:chgData name="Hiram Fleitas" userId="e10fcc43-9abd-4aad-af2d-b6bb7d9e18eb" providerId="ADAL" clId="{131F4D02-D19B-4628-B4F1-3129B9BA2365}" dt="2022-04-11T22:24:35.133" v="7294"/>
          <ac:grpSpMkLst>
            <pc:docMk/>
            <pc:sldMk cId="1830061129" sldId="2134805019"/>
            <ac:grpSpMk id="235" creationId="{5230AF4D-5FA0-4BFB-E259-F46E2339D7C7}"/>
          </ac:grpSpMkLst>
        </pc:grpChg>
        <pc:grpChg chg="mod">
          <ac:chgData name="Hiram Fleitas" userId="e10fcc43-9abd-4aad-af2d-b6bb7d9e18eb" providerId="ADAL" clId="{131F4D02-D19B-4628-B4F1-3129B9BA2365}" dt="2022-04-11T22:24:35.133" v="7294"/>
          <ac:grpSpMkLst>
            <pc:docMk/>
            <pc:sldMk cId="1830061129" sldId="2134805019"/>
            <ac:grpSpMk id="245" creationId="{B5EE3AD2-20D8-D8F5-2ADA-7A6836BB94A5}"/>
          </ac:grpSpMkLst>
        </pc:grpChg>
        <pc:grpChg chg="mod">
          <ac:chgData name="Hiram Fleitas" userId="e10fcc43-9abd-4aad-af2d-b6bb7d9e18eb" providerId="ADAL" clId="{131F4D02-D19B-4628-B4F1-3129B9BA2365}" dt="2022-04-11T22:24:35.133" v="7294"/>
          <ac:grpSpMkLst>
            <pc:docMk/>
            <pc:sldMk cId="1830061129" sldId="2134805019"/>
            <ac:grpSpMk id="253" creationId="{F68D2AD4-4B57-6253-DACF-7F15971E73F9}"/>
          </ac:grpSpMkLst>
        </pc:grpChg>
        <pc:grpChg chg="mod">
          <ac:chgData name="Hiram Fleitas" userId="e10fcc43-9abd-4aad-af2d-b6bb7d9e18eb" providerId="ADAL" clId="{131F4D02-D19B-4628-B4F1-3129B9BA2365}" dt="2022-04-11T22:24:35.133" v="7294"/>
          <ac:grpSpMkLst>
            <pc:docMk/>
            <pc:sldMk cId="1830061129" sldId="2134805019"/>
            <ac:grpSpMk id="263" creationId="{B7422B64-A767-EA47-177D-791F49598FE2}"/>
          </ac:grpSpMkLst>
        </pc:grpChg>
        <pc:grpChg chg="mod">
          <ac:chgData name="Hiram Fleitas" userId="e10fcc43-9abd-4aad-af2d-b6bb7d9e18eb" providerId="ADAL" clId="{131F4D02-D19B-4628-B4F1-3129B9BA2365}" dt="2022-04-11T22:24:35.133" v="7294"/>
          <ac:grpSpMkLst>
            <pc:docMk/>
            <pc:sldMk cId="1830061129" sldId="2134805019"/>
            <ac:grpSpMk id="265" creationId="{D7EC63A1-5A40-2851-9327-991183DB05E0}"/>
          </ac:grpSpMkLst>
        </pc:grpChg>
        <pc:grpChg chg="mod">
          <ac:chgData name="Hiram Fleitas" userId="e10fcc43-9abd-4aad-af2d-b6bb7d9e18eb" providerId="ADAL" clId="{131F4D02-D19B-4628-B4F1-3129B9BA2365}" dt="2022-04-11T22:24:35.133" v="7294"/>
          <ac:grpSpMkLst>
            <pc:docMk/>
            <pc:sldMk cId="1830061129" sldId="2134805019"/>
            <ac:grpSpMk id="266" creationId="{46C8FECD-EBE0-335D-BDD6-A9DDFF955A2F}"/>
          </ac:grpSpMkLst>
        </pc:grpChg>
        <pc:grpChg chg="mod">
          <ac:chgData name="Hiram Fleitas" userId="e10fcc43-9abd-4aad-af2d-b6bb7d9e18eb" providerId="ADAL" clId="{131F4D02-D19B-4628-B4F1-3129B9BA2365}" dt="2022-04-11T22:24:35.133" v="7294"/>
          <ac:grpSpMkLst>
            <pc:docMk/>
            <pc:sldMk cId="1830061129" sldId="2134805019"/>
            <ac:grpSpMk id="267" creationId="{DF2654F4-A7A4-3A66-5142-C5259E98DFEA}"/>
          </ac:grpSpMkLst>
        </pc:grpChg>
        <pc:grpChg chg="mod">
          <ac:chgData name="Hiram Fleitas" userId="e10fcc43-9abd-4aad-af2d-b6bb7d9e18eb" providerId="ADAL" clId="{131F4D02-D19B-4628-B4F1-3129B9BA2365}" dt="2022-04-11T22:24:35.133" v="7294"/>
          <ac:grpSpMkLst>
            <pc:docMk/>
            <pc:sldMk cId="1830061129" sldId="2134805019"/>
            <ac:grpSpMk id="273" creationId="{F6B48300-7155-12EF-87B8-E37EA9F7B2E8}"/>
          </ac:grpSpMkLst>
        </pc:grpChg>
        <pc:grpChg chg="mod">
          <ac:chgData name="Hiram Fleitas" userId="e10fcc43-9abd-4aad-af2d-b6bb7d9e18eb" providerId="ADAL" clId="{131F4D02-D19B-4628-B4F1-3129B9BA2365}" dt="2022-04-11T22:24:35.133" v="7294"/>
          <ac:grpSpMkLst>
            <pc:docMk/>
            <pc:sldMk cId="1830061129" sldId="2134805019"/>
            <ac:grpSpMk id="274" creationId="{14E27259-FB47-3122-EEEB-AE34546B49B3}"/>
          </ac:grpSpMkLst>
        </pc:grpChg>
        <pc:grpChg chg="mod">
          <ac:chgData name="Hiram Fleitas" userId="e10fcc43-9abd-4aad-af2d-b6bb7d9e18eb" providerId="ADAL" clId="{131F4D02-D19B-4628-B4F1-3129B9BA2365}" dt="2022-04-11T22:24:35.133" v="7294"/>
          <ac:grpSpMkLst>
            <pc:docMk/>
            <pc:sldMk cId="1830061129" sldId="2134805019"/>
            <ac:grpSpMk id="292" creationId="{1B89A5D8-5553-BF63-AC39-8A99036B230D}"/>
          </ac:grpSpMkLst>
        </pc:grpChg>
        <pc:grpChg chg="add mod">
          <ac:chgData name="Hiram Fleitas" userId="e10fcc43-9abd-4aad-af2d-b6bb7d9e18eb" providerId="ADAL" clId="{131F4D02-D19B-4628-B4F1-3129B9BA2365}" dt="2022-04-11T22:25:38.064" v="7300" actId="1076"/>
          <ac:grpSpMkLst>
            <pc:docMk/>
            <pc:sldMk cId="1830061129" sldId="2134805019"/>
            <ac:grpSpMk id="310" creationId="{5D1E69B6-1743-DE4F-1673-BFED745D5D54}"/>
          </ac:grpSpMkLst>
        </pc:grpChg>
        <pc:picChg chg="mod">
          <ac:chgData name="Hiram Fleitas" userId="e10fcc43-9abd-4aad-af2d-b6bb7d9e18eb" providerId="ADAL" clId="{131F4D02-D19B-4628-B4F1-3129B9BA2365}" dt="2022-04-11T22:21:30.703" v="7286" actId="478"/>
          <ac:picMkLst>
            <pc:docMk/>
            <pc:sldMk cId="1830061129" sldId="2134805019"/>
            <ac:picMk id="3" creationId="{46E0E0F7-DF21-4CCA-989E-FD956EC51B0C}"/>
          </ac:picMkLst>
        </pc:picChg>
        <pc:picChg chg="mod">
          <ac:chgData name="Hiram Fleitas" userId="e10fcc43-9abd-4aad-af2d-b6bb7d9e18eb" providerId="ADAL" clId="{131F4D02-D19B-4628-B4F1-3129B9BA2365}" dt="2022-04-11T22:21:30.703" v="7286" actId="478"/>
          <ac:picMkLst>
            <pc:docMk/>
            <pc:sldMk cId="1830061129" sldId="2134805019"/>
            <ac:picMk id="5" creationId="{6BD104D4-AFFE-4218-A9B7-45E9430AE743}"/>
          </ac:picMkLst>
        </pc:picChg>
        <pc:picChg chg="mod">
          <ac:chgData name="Hiram Fleitas" userId="e10fcc43-9abd-4aad-af2d-b6bb7d9e18eb" providerId="ADAL" clId="{131F4D02-D19B-4628-B4F1-3129B9BA2365}" dt="2022-04-11T22:21:30.703" v="7286" actId="478"/>
          <ac:picMkLst>
            <pc:docMk/>
            <pc:sldMk cId="1830061129" sldId="2134805019"/>
            <ac:picMk id="9" creationId="{00737C8A-FA76-4A1C-9905-B19D6690A053}"/>
          </ac:picMkLst>
        </pc:picChg>
        <pc:picChg chg="mod">
          <ac:chgData name="Hiram Fleitas" userId="e10fcc43-9abd-4aad-af2d-b6bb7d9e18eb" providerId="ADAL" clId="{131F4D02-D19B-4628-B4F1-3129B9BA2365}" dt="2022-04-11T22:21:30.703" v="7286" actId="478"/>
          <ac:picMkLst>
            <pc:docMk/>
            <pc:sldMk cId="1830061129" sldId="2134805019"/>
            <ac:picMk id="160" creationId="{CB114734-0083-43CE-BAFE-B6D70B7E89BE}"/>
          </ac:picMkLst>
        </pc:picChg>
        <pc:picChg chg="mod">
          <ac:chgData name="Hiram Fleitas" userId="e10fcc43-9abd-4aad-af2d-b6bb7d9e18eb" providerId="ADAL" clId="{131F4D02-D19B-4628-B4F1-3129B9BA2365}" dt="2022-04-11T22:21:30.703" v="7286" actId="478"/>
          <ac:picMkLst>
            <pc:docMk/>
            <pc:sldMk cId="1830061129" sldId="2134805019"/>
            <ac:picMk id="184" creationId="{64670FE3-8C6E-4588-803E-CB17AEC5FBFC}"/>
          </ac:picMkLst>
        </pc:picChg>
        <pc:picChg chg="mod">
          <ac:chgData name="Hiram Fleitas" userId="e10fcc43-9abd-4aad-af2d-b6bb7d9e18eb" providerId="ADAL" clId="{131F4D02-D19B-4628-B4F1-3129B9BA2365}" dt="2022-04-11T22:24:35.133" v="7294"/>
          <ac:picMkLst>
            <pc:docMk/>
            <pc:sldMk cId="1830061129" sldId="2134805019"/>
            <ac:picMk id="195" creationId="{686EEFB3-13E9-1093-95FE-0F6C4DD80FA2}"/>
          </ac:picMkLst>
        </pc:picChg>
        <pc:picChg chg="mod">
          <ac:chgData name="Hiram Fleitas" userId="e10fcc43-9abd-4aad-af2d-b6bb7d9e18eb" providerId="ADAL" clId="{131F4D02-D19B-4628-B4F1-3129B9BA2365}" dt="2022-04-11T22:24:35.133" v="7294"/>
          <ac:picMkLst>
            <pc:docMk/>
            <pc:sldMk cId="1830061129" sldId="2134805019"/>
            <ac:picMk id="196" creationId="{28904E9B-22D1-A41D-59FC-35E3DB1F61D3}"/>
          </ac:picMkLst>
        </pc:picChg>
        <pc:picChg chg="mod">
          <ac:chgData name="Hiram Fleitas" userId="e10fcc43-9abd-4aad-af2d-b6bb7d9e18eb" providerId="ADAL" clId="{131F4D02-D19B-4628-B4F1-3129B9BA2365}" dt="2022-04-11T22:24:35.133" v="7294"/>
          <ac:picMkLst>
            <pc:docMk/>
            <pc:sldMk cId="1830061129" sldId="2134805019"/>
            <ac:picMk id="246" creationId="{89196F14-7DFB-1811-8928-D60E4993A3B5}"/>
          </ac:picMkLst>
        </pc:picChg>
        <pc:picChg chg="mod">
          <ac:chgData name="Hiram Fleitas" userId="e10fcc43-9abd-4aad-af2d-b6bb7d9e18eb" providerId="ADAL" clId="{131F4D02-D19B-4628-B4F1-3129B9BA2365}" dt="2022-04-11T22:24:35.133" v="7294"/>
          <ac:picMkLst>
            <pc:docMk/>
            <pc:sldMk cId="1830061129" sldId="2134805019"/>
            <ac:picMk id="248" creationId="{BDC5B967-6EB4-6FB8-BDA7-2E9ECB8ACAC1}"/>
          </ac:picMkLst>
        </pc:picChg>
        <pc:picChg chg="mod">
          <ac:chgData name="Hiram Fleitas" userId="e10fcc43-9abd-4aad-af2d-b6bb7d9e18eb" providerId="ADAL" clId="{131F4D02-D19B-4628-B4F1-3129B9BA2365}" dt="2022-04-11T22:24:35.133" v="7294"/>
          <ac:picMkLst>
            <pc:docMk/>
            <pc:sldMk cId="1830061129" sldId="2134805019"/>
            <ac:picMk id="250" creationId="{9546679E-7316-A19D-7EFF-008F12D09F66}"/>
          </ac:picMkLst>
        </pc:picChg>
        <pc:cxnChg chg="mod">
          <ac:chgData name="Hiram Fleitas" userId="e10fcc43-9abd-4aad-af2d-b6bb7d9e18eb" providerId="ADAL" clId="{131F4D02-D19B-4628-B4F1-3129B9BA2365}" dt="2022-04-11T22:21:30.703" v="7286" actId="478"/>
          <ac:cxnSpMkLst>
            <pc:docMk/>
            <pc:sldMk cId="1830061129" sldId="2134805019"/>
            <ac:cxnSpMk id="16" creationId="{58D99764-EB51-4276-8F72-F20CC50DDE56}"/>
          </ac:cxnSpMkLst>
        </pc:cxnChg>
        <pc:cxnChg chg="mod">
          <ac:chgData name="Hiram Fleitas" userId="e10fcc43-9abd-4aad-af2d-b6bb7d9e18eb" providerId="ADAL" clId="{131F4D02-D19B-4628-B4F1-3129B9BA2365}" dt="2022-04-11T22:21:30.703" v="7286" actId="478"/>
          <ac:cxnSpMkLst>
            <pc:docMk/>
            <pc:sldMk cId="1830061129" sldId="2134805019"/>
            <ac:cxnSpMk id="59" creationId="{4771CE8F-099A-436A-8F1A-9A0FC6E64EF2}"/>
          </ac:cxnSpMkLst>
        </pc:cxnChg>
        <pc:cxnChg chg="mod">
          <ac:chgData name="Hiram Fleitas" userId="e10fcc43-9abd-4aad-af2d-b6bb7d9e18eb" providerId="ADAL" clId="{131F4D02-D19B-4628-B4F1-3129B9BA2365}" dt="2022-04-11T22:21:30.703" v="7286" actId="478"/>
          <ac:cxnSpMkLst>
            <pc:docMk/>
            <pc:sldMk cId="1830061129" sldId="2134805019"/>
            <ac:cxnSpMk id="81" creationId="{3BBCA1ED-A254-4F33-A83F-FC27929ACEE4}"/>
          </ac:cxnSpMkLst>
        </pc:cxnChg>
        <pc:cxnChg chg="mod">
          <ac:chgData name="Hiram Fleitas" userId="e10fcc43-9abd-4aad-af2d-b6bb7d9e18eb" providerId="ADAL" clId="{131F4D02-D19B-4628-B4F1-3129B9BA2365}" dt="2022-04-11T22:21:30.703" v="7286" actId="478"/>
          <ac:cxnSpMkLst>
            <pc:docMk/>
            <pc:sldMk cId="1830061129" sldId="2134805019"/>
            <ac:cxnSpMk id="88" creationId="{23F11968-1E8E-4048-AA06-EE66B6023642}"/>
          </ac:cxnSpMkLst>
        </pc:cxnChg>
        <pc:cxnChg chg="mod">
          <ac:chgData name="Hiram Fleitas" userId="e10fcc43-9abd-4aad-af2d-b6bb7d9e18eb" providerId="ADAL" clId="{131F4D02-D19B-4628-B4F1-3129B9BA2365}" dt="2022-04-11T22:21:30.703" v="7286" actId="478"/>
          <ac:cxnSpMkLst>
            <pc:docMk/>
            <pc:sldMk cId="1830061129" sldId="2134805019"/>
            <ac:cxnSpMk id="89" creationId="{84ABAA54-4C4F-4AA1-B2CD-F523089C83C9}"/>
          </ac:cxnSpMkLst>
        </pc:cxnChg>
        <pc:cxnChg chg="mod">
          <ac:chgData name="Hiram Fleitas" userId="e10fcc43-9abd-4aad-af2d-b6bb7d9e18eb" providerId="ADAL" clId="{131F4D02-D19B-4628-B4F1-3129B9BA2365}" dt="2022-04-11T22:21:30.703" v="7286" actId="478"/>
          <ac:cxnSpMkLst>
            <pc:docMk/>
            <pc:sldMk cId="1830061129" sldId="2134805019"/>
            <ac:cxnSpMk id="90" creationId="{C8F57E2A-B29D-446D-A7C1-77B72DCDFF99}"/>
          </ac:cxnSpMkLst>
        </pc:cxnChg>
        <pc:cxnChg chg="mod">
          <ac:chgData name="Hiram Fleitas" userId="e10fcc43-9abd-4aad-af2d-b6bb7d9e18eb" providerId="ADAL" clId="{131F4D02-D19B-4628-B4F1-3129B9BA2365}" dt="2022-04-11T22:21:30.703" v="7286" actId="478"/>
          <ac:cxnSpMkLst>
            <pc:docMk/>
            <pc:sldMk cId="1830061129" sldId="2134805019"/>
            <ac:cxnSpMk id="91" creationId="{CF8E516D-9970-4FD6-BF3A-9A3E493B7EA9}"/>
          </ac:cxnSpMkLst>
        </pc:cxnChg>
        <pc:cxnChg chg="mod">
          <ac:chgData name="Hiram Fleitas" userId="e10fcc43-9abd-4aad-af2d-b6bb7d9e18eb" providerId="ADAL" clId="{131F4D02-D19B-4628-B4F1-3129B9BA2365}" dt="2022-04-11T22:21:30.703" v="7286" actId="478"/>
          <ac:cxnSpMkLst>
            <pc:docMk/>
            <pc:sldMk cId="1830061129" sldId="2134805019"/>
            <ac:cxnSpMk id="105" creationId="{F4FD8EA8-C3DA-436A-8688-C72CA283F20B}"/>
          </ac:cxnSpMkLst>
        </pc:cxnChg>
        <pc:cxnChg chg="mod">
          <ac:chgData name="Hiram Fleitas" userId="e10fcc43-9abd-4aad-af2d-b6bb7d9e18eb" providerId="ADAL" clId="{131F4D02-D19B-4628-B4F1-3129B9BA2365}" dt="2022-04-11T22:21:30.703" v="7286" actId="478"/>
          <ac:cxnSpMkLst>
            <pc:docMk/>
            <pc:sldMk cId="1830061129" sldId="2134805019"/>
            <ac:cxnSpMk id="115" creationId="{F79E8ABC-6A53-4209-92F8-20114550ED87}"/>
          </ac:cxnSpMkLst>
        </pc:cxnChg>
        <pc:cxnChg chg="mod">
          <ac:chgData name="Hiram Fleitas" userId="e10fcc43-9abd-4aad-af2d-b6bb7d9e18eb" providerId="ADAL" clId="{131F4D02-D19B-4628-B4F1-3129B9BA2365}" dt="2022-04-11T22:21:30.703" v="7286" actId="478"/>
          <ac:cxnSpMkLst>
            <pc:docMk/>
            <pc:sldMk cId="1830061129" sldId="2134805019"/>
            <ac:cxnSpMk id="120" creationId="{D57DB5EE-CCA7-4BFC-9AC7-A9D3107430CE}"/>
          </ac:cxnSpMkLst>
        </pc:cxnChg>
        <pc:cxnChg chg="mod">
          <ac:chgData name="Hiram Fleitas" userId="e10fcc43-9abd-4aad-af2d-b6bb7d9e18eb" providerId="ADAL" clId="{131F4D02-D19B-4628-B4F1-3129B9BA2365}" dt="2022-04-11T22:21:30.703" v="7286" actId="478"/>
          <ac:cxnSpMkLst>
            <pc:docMk/>
            <pc:sldMk cId="1830061129" sldId="2134805019"/>
            <ac:cxnSpMk id="142" creationId="{7090D1CC-E082-4F6A-B404-A5735E13788B}"/>
          </ac:cxnSpMkLst>
        </pc:cxnChg>
        <pc:cxnChg chg="mod">
          <ac:chgData name="Hiram Fleitas" userId="e10fcc43-9abd-4aad-af2d-b6bb7d9e18eb" providerId="ADAL" clId="{131F4D02-D19B-4628-B4F1-3129B9BA2365}" dt="2022-04-11T22:21:30.703" v="7286" actId="478"/>
          <ac:cxnSpMkLst>
            <pc:docMk/>
            <pc:sldMk cId="1830061129" sldId="2134805019"/>
            <ac:cxnSpMk id="143" creationId="{EC33CAB4-FA76-4C2A-B3A5-97D68F47FE55}"/>
          </ac:cxnSpMkLst>
        </pc:cxnChg>
        <pc:cxnChg chg="mod">
          <ac:chgData name="Hiram Fleitas" userId="e10fcc43-9abd-4aad-af2d-b6bb7d9e18eb" providerId="ADAL" clId="{131F4D02-D19B-4628-B4F1-3129B9BA2365}" dt="2022-04-11T22:21:30.703" v="7286" actId="478"/>
          <ac:cxnSpMkLst>
            <pc:docMk/>
            <pc:sldMk cId="1830061129" sldId="2134805019"/>
            <ac:cxnSpMk id="144" creationId="{289926F2-97F0-4EDC-9285-89A0D6186DB1}"/>
          </ac:cxnSpMkLst>
        </pc:cxnChg>
        <pc:cxnChg chg="mod">
          <ac:chgData name="Hiram Fleitas" userId="e10fcc43-9abd-4aad-af2d-b6bb7d9e18eb" providerId="ADAL" clId="{131F4D02-D19B-4628-B4F1-3129B9BA2365}" dt="2022-04-11T22:21:30.703" v="7286" actId="478"/>
          <ac:cxnSpMkLst>
            <pc:docMk/>
            <pc:sldMk cId="1830061129" sldId="2134805019"/>
            <ac:cxnSpMk id="146" creationId="{F549C2DA-5512-4182-BFE9-5D04D42C2E50}"/>
          </ac:cxnSpMkLst>
        </pc:cxnChg>
        <pc:cxnChg chg="mod">
          <ac:chgData name="Hiram Fleitas" userId="e10fcc43-9abd-4aad-af2d-b6bb7d9e18eb" providerId="ADAL" clId="{131F4D02-D19B-4628-B4F1-3129B9BA2365}" dt="2022-04-11T22:21:30.703" v="7286" actId="478"/>
          <ac:cxnSpMkLst>
            <pc:docMk/>
            <pc:sldMk cId="1830061129" sldId="2134805019"/>
            <ac:cxnSpMk id="148" creationId="{184EC94E-845B-4BB6-8D48-8F9B775C7E76}"/>
          </ac:cxnSpMkLst>
        </pc:cxnChg>
        <pc:cxnChg chg="mod">
          <ac:chgData name="Hiram Fleitas" userId="e10fcc43-9abd-4aad-af2d-b6bb7d9e18eb" providerId="ADAL" clId="{131F4D02-D19B-4628-B4F1-3129B9BA2365}" dt="2022-04-11T22:21:30.703" v="7286" actId="478"/>
          <ac:cxnSpMkLst>
            <pc:docMk/>
            <pc:sldMk cId="1830061129" sldId="2134805019"/>
            <ac:cxnSpMk id="150" creationId="{2BD4EFD5-211E-4144-B7DF-34EB9F9B845E}"/>
          </ac:cxnSpMkLst>
        </pc:cxnChg>
        <pc:cxnChg chg="mod">
          <ac:chgData name="Hiram Fleitas" userId="e10fcc43-9abd-4aad-af2d-b6bb7d9e18eb" providerId="ADAL" clId="{131F4D02-D19B-4628-B4F1-3129B9BA2365}" dt="2022-04-11T22:21:30.703" v="7286" actId="478"/>
          <ac:cxnSpMkLst>
            <pc:docMk/>
            <pc:sldMk cId="1830061129" sldId="2134805019"/>
            <ac:cxnSpMk id="152" creationId="{C50CA1B7-92F9-42AE-807B-6ED85DA8D4E7}"/>
          </ac:cxnSpMkLst>
        </pc:cxnChg>
        <pc:cxnChg chg="mod">
          <ac:chgData name="Hiram Fleitas" userId="e10fcc43-9abd-4aad-af2d-b6bb7d9e18eb" providerId="ADAL" clId="{131F4D02-D19B-4628-B4F1-3129B9BA2365}" dt="2022-04-11T22:21:30.703" v="7286" actId="478"/>
          <ac:cxnSpMkLst>
            <pc:docMk/>
            <pc:sldMk cId="1830061129" sldId="2134805019"/>
            <ac:cxnSpMk id="153" creationId="{B2B7B27F-CAD7-491B-81FD-FFFA51320905}"/>
          </ac:cxnSpMkLst>
        </pc:cxnChg>
        <pc:cxnChg chg="mod">
          <ac:chgData name="Hiram Fleitas" userId="e10fcc43-9abd-4aad-af2d-b6bb7d9e18eb" providerId="ADAL" clId="{131F4D02-D19B-4628-B4F1-3129B9BA2365}" dt="2022-04-11T22:21:30.703" v="7286" actId="478"/>
          <ac:cxnSpMkLst>
            <pc:docMk/>
            <pc:sldMk cId="1830061129" sldId="2134805019"/>
            <ac:cxnSpMk id="154" creationId="{E20C0C4D-EFE1-42AD-BACD-0D045C460BB9}"/>
          </ac:cxnSpMkLst>
        </pc:cxnChg>
        <pc:cxnChg chg="mod">
          <ac:chgData name="Hiram Fleitas" userId="e10fcc43-9abd-4aad-af2d-b6bb7d9e18eb" providerId="ADAL" clId="{131F4D02-D19B-4628-B4F1-3129B9BA2365}" dt="2022-04-11T22:21:30.703" v="7286" actId="478"/>
          <ac:cxnSpMkLst>
            <pc:docMk/>
            <pc:sldMk cId="1830061129" sldId="2134805019"/>
            <ac:cxnSpMk id="155" creationId="{C21F1EC5-D226-41C7-8D16-73EB6F8D628B}"/>
          </ac:cxnSpMkLst>
        </pc:cxnChg>
        <pc:cxnChg chg="mod">
          <ac:chgData name="Hiram Fleitas" userId="e10fcc43-9abd-4aad-af2d-b6bb7d9e18eb" providerId="ADAL" clId="{131F4D02-D19B-4628-B4F1-3129B9BA2365}" dt="2022-04-11T22:21:30.703" v="7286" actId="478"/>
          <ac:cxnSpMkLst>
            <pc:docMk/>
            <pc:sldMk cId="1830061129" sldId="2134805019"/>
            <ac:cxnSpMk id="157" creationId="{70DC6588-1F1D-43B6-A3BA-C2AF280FFB40}"/>
          </ac:cxnSpMkLst>
        </pc:cxnChg>
        <pc:cxnChg chg="mod">
          <ac:chgData name="Hiram Fleitas" userId="e10fcc43-9abd-4aad-af2d-b6bb7d9e18eb" providerId="ADAL" clId="{131F4D02-D19B-4628-B4F1-3129B9BA2365}" dt="2022-04-11T22:21:30.703" v="7286" actId="478"/>
          <ac:cxnSpMkLst>
            <pc:docMk/>
            <pc:sldMk cId="1830061129" sldId="2134805019"/>
            <ac:cxnSpMk id="161" creationId="{D5BBAEF3-FEA9-40B8-A150-4CE463927615}"/>
          </ac:cxnSpMkLst>
        </pc:cxnChg>
        <pc:cxnChg chg="mod">
          <ac:chgData name="Hiram Fleitas" userId="e10fcc43-9abd-4aad-af2d-b6bb7d9e18eb" providerId="ADAL" clId="{131F4D02-D19B-4628-B4F1-3129B9BA2365}" dt="2022-04-11T22:21:30.703" v="7286" actId="478"/>
          <ac:cxnSpMkLst>
            <pc:docMk/>
            <pc:sldMk cId="1830061129" sldId="2134805019"/>
            <ac:cxnSpMk id="162" creationId="{AE583E09-663D-49E0-99C9-CDCA14DBC155}"/>
          </ac:cxnSpMkLst>
        </pc:cxnChg>
        <pc:cxnChg chg="mod">
          <ac:chgData name="Hiram Fleitas" userId="e10fcc43-9abd-4aad-af2d-b6bb7d9e18eb" providerId="ADAL" clId="{131F4D02-D19B-4628-B4F1-3129B9BA2365}" dt="2022-04-11T22:21:30.703" v="7286" actId="478"/>
          <ac:cxnSpMkLst>
            <pc:docMk/>
            <pc:sldMk cId="1830061129" sldId="2134805019"/>
            <ac:cxnSpMk id="163" creationId="{86605F2E-88CD-43DC-9A1D-6E18CCDD8C57}"/>
          </ac:cxnSpMkLst>
        </pc:cxnChg>
        <pc:cxnChg chg="mod">
          <ac:chgData name="Hiram Fleitas" userId="e10fcc43-9abd-4aad-af2d-b6bb7d9e18eb" providerId="ADAL" clId="{131F4D02-D19B-4628-B4F1-3129B9BA2365}" dt="2022-04-11T22:21:30.703" v="7286" actId="478"/>
          <ac:cxnSpMkLst>
            <pc:docMk/>
            <pc:sldMk cId="1830061129" sldId="2134805019"/>
            <ac:cxnSpMk id="164" creationId="{F861D9C6-50DE-4E56-B8B1-C492D8F28E6E}"/>
          </ac:cxnSpMkLst>
        </pc:cxnChg>
        <pc:cxnChg chg="mod">
          <ac:chgData name="Hiram Fleitas" userId="e10fcc43-9abd-4aad-af2d-b6bb7d9e18eb" providerId="ADAL" clId="{131F4D02-D19B-4628-B4F1-3129B9BA2365}" dt="2022-04-11T22:21:30.703" v="7286" actId="478"/>
          <ac:cxnSpMkLst>
            <pc:docMk/>
            <pc:sldMk cId="1830061129" sldId="2134805019"/>
            <ac:cxnSpMk id="166" creationId="{C245E44E-E539-4B96-A0F6-3D05BCB8F659}"/>
          </ac:cxnSpMkLst>
        </pc:cxnChg>
        <pc:cxnChg chg="mod">
          <ac:chgData name="Hiram Fleitas" userId="e10fcc43-9abd-4aad-af2d-b6bb7d9e18eb" providerId="ADAL" clId="{131F4D02-D19B-4628-B4F1-3129B9BA2365}" dt="2022-04-11T22:21:30.703" v="7286" actId="478"/>
          <ac:cxnSpMkLst>
            <pc:docMk/>
            <pc:sldMk cId="1830061129" sldId="2134805019"/>
            <ac:cxnSpMk id="167" creationId="{8E806E58-2549-4A84-A5E3-3FC8C16D69C0}"/>
          </ac:cxnSpMkLst>
        </pc:cxnChg>
        <pc:cxnChg chg="mod">
          <ac:chgData name="Hiram Fleitas" userId="e10fcc43-9abd-4aad-af2d-b6bb7d9e18eb" providerId="ADAL" clId="{131F4D02-D19B-4628-B4F1-3129B9BA2365}" dt="2022-04-11T22:21:30.703" v="7286" actId="478"/>
          <ac:cxnSpMkLst>
            <pc:docMk/>
            <pc:sldMk cId="1830061129" sldId="2134805019"/>
            <ac:cxnSpMk id="168" creationId="{F90288B3-859E-4D7A-8C60-5786F806766D}"/>
          </ac:cxnSpMkLst>
        </pc:cxnChg>
        <pc:cxnChg chg="mod">
          <ac:chgData name="Hiram Fleitas" userId="e10fcc43-9abd-4aad-af2d-b6bb7d9e18eb" providerId="ADAL" clId="{131F4D02-D19B-4628-B4F1-3129B9BA2365}" dt="2022-04-11T22:21:30.703" v="7286" actId="478"/>
          <ac:cxnSpMkLst>
            <pc:docMk/>
            <pc:sldMk cId="1830061129" sldId="2134805019"/>
            <ac:cxnSpMk id="171" creationId="{4EE276A2-13FE-4D63-B5EB-63865394D7D3}"/>
          </ac:cxnSpMkLst>
        </pc:cxnChg>
        <pc:cxnChg chg="mod">
          <ac:chgData name="Hiram Fleitas" userId="e10fcc43-9abd-4aad-af2d-b6bb7d9e18eb" providerId="ADAL" clId="{131F4D02-D19B-4628-B4F1-3129B9BA2365}" dt="2022-04-11T22:21:30.703" v="7286" actId="478"/>
          <ac:cxnSpMkLst>
            <pc:docMk/>
            <pc:sldMk cId="1830061129" sldId="2134805019"/>
            <ac:cxnSpMk id="173" creationId="{B0E8610D-59F7-4605-8665-56E72943C204}"/>
          </ac:cxnSpMkLst>
        </pc:cxnChg>
        <pc:cxnChg chg="mod">
          <ac:chgData name="Hiram Fleitas" userId="e10fcc43-9abd-4aad-af2d-b6bb7d9e18eb" providerId="ADAL" clId="{131F4D02-D19B-4628-B4F1-3129B9BA2365}" dt="2022-04-11T22:21:30.703" v="7286" actId="478"/>
          <ac:cxnSpMkLst>
            <pc:docMk/>
            <pc:sldMk cId="1830061129" sldId="2134805019"/>
            <ac:cxnSpMk id="175" creationId="{C0FB507E-CB7E-454F-81A8-77A1A7141EB9}"/>
          </ac:cxnSpMkLst>
        </pc:cxnChg>
        <pc:cxnChg chg="mod">
          <ac:chgData name="Hiram Fleitas" userId="e10fcc43-9abd-4aad-af2d-b6bb7d9e18eb" providerId="ADAL" clId="{131F4D02-D19B-4628-B4F1-3129B9BA2365}" dt="2022-04-11T22:21:30.703" v="7286" actId="478"/>
          <ac:cxnSpMkLst>
            <pc:docMk/>
            <pc:sldMk cId="1830061129" sldId="2134805019"/>
            <ac:cxnSpMk id="176" creationId="{60906D6A-FFBF-468F-AA6F-0F1D25159C72}"/>
          </ac:cxnSpMkLst>
        </pc:cxnChg>
        <pc:cxnChg chg="mod">
          <ac:chgData name="Hiram Fleitas" userId="e10fcc43-9abd-4aad-af2d-b6bb7d9e18eb" providerId="ADAL" clId="{131F4D02-D19B-4628-B4F1-3129B9BA2365}" dt="2022-04-11T22:24:35.133" v="7294"/>
          <ac:cxnSpMkLst>
            <pc:docMk/>
            <pc:sldMk cId="1830061129" sldId="2134805019"/>
            <ac:cxnSpMk id="181" creationId="{E277E52A-17B6-2E3E-AD3A-04601000F5DB}"/>
          </ac:cxnSpMkLst>
        </pc:cxnChg>
        <pc:cxnChg chg="mod">
          <ac:chgData name="Hiram Fleitas" userId="e10fcc43-9abd-4aad-af2d-b6bb7d9e18eb" providerId="ADAL" clId="{131F4D02-D19B-4628-B4F1-3129B9BA2365}" dt="2022-04-11T22:21:30.703" v="7286" actId="478"/>
          <ac:cxnSpMkLst>
            <pc:docMk/>
            <pc:sldMk cId="1830061129" sldId="2134805019"/>
            <ac:cxnSpMk id="185" creationId="{C4B7F3BD-D2D5-4756-8730-C207A50A8D83}"/>
          </ac:cxnSpMkLst>
        </pc:cxnChg>
        <pc:cxnChg chg="mod">
          <ac:chgData name="Hiram Fleitas" userId="e10fcc43-9abd-4aad-af2d-b6bb7d9e18eb" providerId="ADAL" clId="{131F4D02-D19B-4628-B4F1-3129B9BA2365}" dt="2022-04-11T22:24:35.133" v="7294"/>
          <ac:cxnSpMkLst>
            <pc:docMk/>
            <pc:sldMk cId="1830061129" sldId="2134805019"/>
            <ac:cxnSpMk id="189" creationId="{4655FF5A-6F4C-1554-5713-9525691223DB}"/>
          </ac:cxnSpMkLst>
        </pc:cxnChg>
        <pc:cxnChg chg="mod">
          <ac:chgData name="Hiram Fleitas" userId="e10fcc43-9abd-4aad-af2d-b6bb7d9e18eb" providerId="ADAL" clId="{131F4D02-D19B-4628-B4F1-3129B9BA2365}" dt="2022-04-11T22:24:35.133" v="7294"/>
          <ac:cxnSpMkLst>
            <pc:docMk/>
            <pc:sldMk cId="1830061129" sldId="2134805019"/>
            <ac:cxnSpMk id="190" creationId="{7D7769AA-E18C-F690-286C-E890E2AE5505}"/>
          </ac:cxnSpMkLst>
        </pc:cxnChg>
        <pc:cxnChg chg="mod">
          <ac:chgData name="Hiram Fleitas" userId="e10fcc43-9abd-4aad-af2d-b6bb7d9e18eb" providerId="ADAL" clId="{131F4D02-D19B-4628-B4F1-3129B9BA2365}" dt="2022-04-11T22:24:35.133" v="7294"/>
          <ac:cxnSpMkLst>
            <pc:docMk/>
            <pc:sldMk cId="1830061129" sldId="2134805019"/>
            <ac:cxnSpMk id="191" creationId="{B264F0D9-27BA-8B78-1746-97673C45A442}"/>
          </ac:cxnSpMkLst>
        </pc:cxnChg>
        <pc:cxnChg chg="mod">
          <ac:chgData name="Hiram Fleitas" userId="e10fcc43-9abd-4aad-af2d-b6bb7d9e18eb" providerId="ADAL" clId="{131F4D02-D19B-4628-B4F1-3129B9BA2365}" dt="2022-04-11T22:24:35.133" v="7294"/>
          <ac:cxnSpMkLst>
            <pc:docMk/>
            <pc:sldMk cId="1830061129" sldId="2134805019"/>
            <ac:cxnSpMk id="194" creationId="{D1DB8D87-8980-EF54-6BB0-625D906EB088}"/>
          </ac:cxnSpMkLst>
        </pc:cxnChg>
        <pc:cxnChg chg="mod">
          <ac:chgData name="Hiram Fleitas" userId="e10fcc43-9abd-4aad-af2d-b6bb7d9e18eb" providerId="ADAL" clId="{131F4D02-D19B-4628-B4F1-3129B9BA2365}" dt="2022-04-11T22:24:35.133" v="7294"/>
          <ac:cxnSpMkLst>
            <pc:docMk/>
            <pc:sldMk cId="1830061129" sldId="2134805019"/>
            <ac:cxnSpMk id="198" creationId="{F938244B-648A-11A6-CC6A-A007D705D1E1}"/>
          </ac:cxnSpMkLst>
        </pc:cxnChg>
        <pc:cxnChg chg="mod">
          <ac:chgData name="Hiram Fleitas" userId="e10fcc43-9abd-4aad-af2d-b6bb7d9e18eb" providerId="ADAL" clId="{131F4D02-D19B-4628-B4F1-3129B9BA2365}" dt="2022-04-11T22:24:35.133" v="7294"/>
          <ac:cxnSpMkLst>
            <pc:docMk/>
            <pc:sldMk cId="1830061129" sldId="2134805019"/>
            <ac:cxnSpMk id="200" creationId="{5D225983-BD5B-0FB1-9E29-66C9E23CC44D}"/>
          </ac:cxnSpMkLst>
        </pc:cxnChg>
        <pc:cxnChg chg="mod">
          <ac:chgData name="Hiram Fleitas" userId="e10fcc43-9abd-4aad-af2d-b6bb7d9e18eb" providerId="ADAL" clId="{131F4D02-D19B-4628-B4F1-3129B9BA2365}" dt="2022-04-11T22:24:35.133" v="7294"/>
          <ac:cxnSpMkLst>
            <pc:docMk/>
            <pc:sldMk cId="1830061129" sldId="2134805019"/>
            <ac:cxnSpMk id="206" creationId="{F3B585CB-3DB7-9DDA-0CF5-142F0CA4FFBE}"/>
          </ac:cxnSpMkLst>
        </pc:cxnChg>
        <pc:cxnChg chg="mod">
          <ac:chgData name="Hiram Fleitas" userId="e10fcc43-9abd-4aad-af2d-b6bb7d9e18eb" providerId="ADAL" clId="{131F4D02-D19B-4628-B4F1-3129B9BA2365}" dt="2022-04-11T22:24:35.133" v="7294"/>
          <ac:cxnSpMkLst>
            <pc:docMk/>
            <pc:sldMk cId="1830061129" sldId="2134805019"/>
            <ac:cxnSpMk id="207" creationId="{EA8BA3C0-646B-3E1A-93C2-34E152EC9B20}"/>
          </ac:cxnSpMkLst>
        </pc:cxnChg>
        <pc:cxnChg chg="mod">
          <ac:chgData name="Hiram Fleitas" userId="e10fcc43-9abd-4aad-af2d-b6bb7d9e18eb" providerId="ADAL" clId="{131F4D02-D19B-4628-B4F1-3129B9BA2365}" dt="2022-04-11T22:24:35.133" v="7294"/>
          <ac:cxnSpMkLst>
            <pc:docMk/>
            <pc:sldMk cId="1830061129" sldId="2134805019"/>
            <ac:cxnSpMk id="208" creationId="{25EE3646-7D87-0C20-356A-001C1EF22D5F}"/>
          </ac:cxnSpMkLst>
        </pc:cxnChg>
        <pc:cxnChg chg="mod">
          <ac:chgData name="Hiram Fleitas" userId="e10fcc43-9abd-4aad-af2d-b6bb7d9e18eb" providerId="ADAL" clId="{131F4D02-D19B-4628-B4F1-3129B9BA2365}" dt="2022-04-11T22:24:35.133" v="7294"/>
          <ac:cxnSpMkLst>
            <pc:docMk/>
            <pc:sldMk cId="1830061129" sldId="2134805019"/>
            <ac:cxnSpMk id="209" creationId="{6D8CF89B-80E4-9843-6D96-FFB75C3CCFF0}"/>
          </ac:cxnSpMkLst>
        </pc:cxnChg>
        <pc:cxnChg chg="mod">
          <ac:chgData name="Hiram Fleitas" userId="e10fcc43-9abd-4aad-af2d-b6bb7d9e18eb" providerId="ADAL" clId="{131F4D02-D19B-4628-B4F1-3129B9BA2365}" dt="2022-04-11T22:24:35.133" v="7294"/>
          <ac:cxnSpMkLst>
            <pc:docMk/>
            <pc:sldMk cId="1830061129" sldId="2134805019"/>
            <ac:cxnSpMk id="218" creationId="{7992095B-7954-48F8-2B9B-50D42E47B9E2}"/>
          </ac:cxnSpMkLst>
        </pc:cxnChg>
        <pc:cxnChg chg="mod">
          <ac:chgData name="Hiram Fleitas" userId="e10fcc43-9abd-4aad-af2d-b6bb7d9e18eb" providerId="ADAL" clId="{131F4D02-D19B-4628-B4F1-3129B9BA2365}" dt="2022-04-11T22:24:35.133" v="7294"/>
          <ac:cxnSpMkLst>
            <pc:docMk/>
            <pc:sldMk cId="1830061129" sldId="2134805019"/>
            <ac:cxnSpMk id="219" creationId="{03B08C26-BB15-5639-8B0E-7918C09804FF}"/>
          </ac:cxnSpMkLst>
        </pc:cxnChg>
        <pc:cxnChg chg="mod">
          <ac:chgData name="Hiram Fleitas" userId="e10fcc43-9abd-4aad-af2d-b6bb7d9e18eb" providerId="ADAL" clId="{131F4D02-D19B-4628-B4F1-3129B9BA2365}" dt="2022-04-11T22:24:35.133" v="7294"/>
          <ac:cxnSpMkLst>
            <pc:docMk/>
            <pc:sldMk cId="1830061129" sldId="2134805019"/>
            <ac:cxnSpMk id="220" creationId="{F92945AE-F3E1-427D-C1A5-384792B97EF8}"/>
          </ac:cxnSpMkLst>
        </pc:cxnChg>
        <pc:cxnChg chg="mod">
          <ac:chgData name="Hiram Fleitas" userId="e10fcc43-9abd-4aad-af2d-b6bb7d9e18eb" providerId="ADAL" clId="{131F4D02-D19B-4628-B4F1-3129B9BA2365}" dt="2022-04-11T22:24:35.133" v="7294"/>
          <ac:cxnSpMkLst>
            <pc:docMk/>
            <pc:sldMk cId="1830061129" sldId="2134805019"/>
            <ac:cxnSpMk id="222" creationId="{D5ADCBB9-104F-D822-2F87-449147C956EE}"/>
          </ac:cxnSpMkLst>
        </pc:cxnChg>
        <pc:cxnChg chg="mod">
          <ac:chgData name="Hiram Fleitas" userId="e10fcc43-9abd-4aad-af2d-b6bb7d9e18eb" providerId="ADAL" clId="{131F4D02-D19B-4628-B4F1-3129B9BA2365}" dt="2022-04-11T22:24:35.133" v="7294"/>
          <ac:cxnSpMkLst>
            <pc:docMk/>
            <pc:sldMk cId="1830061129" sldId="2134805019"/>
            <ac:cxnSpMk id="224" creationId="{97D6F6E9-B7EC-6213-9F0F-C20F2D1F902F}"/>
          </ac:cxnSpMkLst>
        </pc:cxnChg>
        <pc:cxnChg chg="mod">
          <ac:chgData name="Hiram Fleitas" userId="e10fcc43-9abd-4aad-af2d-b6bb7d9e18eb" providerId="ADAL" clId="{131F4D02-D19B-4628-B4F1-3129B9BA2365}" dt="2022-04-11T22:24:35.133" v="7294"/>
          <ac:cxnSpMkLst>
            <pc:docMk/>
            <pc:sldMk cId="1830061129" sldId="2134805019"/>
            <ac:cxnSpMk id="226" creationId="{376419A4-7B8D-D281-F715-6C9F25D99831}"/>
          </ac:cxnSpMkLst>
        </pc:cxnChg>
        <pc:cxnChg chg="mod">
          <ac:chgData name="Hiram Fleitas" userId="e10fcc43-9abd-4aad-af2d-b6bb7d9e18eb" providerId="ADAL" clId="{131F4D02-D19B-4628-B4F1-3129B9BA2365}" dt="2022-04-11T22:24:35.133" v="7294"/>
          <ac:cxnSpMkLst>
            <pc:docMk/>
            <pc:sldMk cId="1830061129" sldId="2134805019"/>
            <ac:cxnSpMk id="236" creationId="{3AFA0AC0-FEE4-765A-F299-EAB770CF5EB6}"/>
          </ac:cxnSpMkLst>
        </pc:cxnChg>
        <pc:cxnChg chg="mod">
          <ac:chgData name="Hiram Fleitas" userId="e10fcc43-9abd-4aad-af2d-b6bb7d9e18eb" providerId="ADAL" clId="{131F4D02-D19B-4628-B4F1-3129B9BA2365}" dt="2022-04-11T22:24:35.133" v="7294"/>
          <ac:cxnSpMkLst>
            <pc:docMk/>
            <pc:sldMk cId="1830061129" sldId="2134805019"/>
            <ac:cxnSpMk id="237" creationId="{8E1395F1-5D14-432F-B176-7C49EBA2CFFB}"/>
          </ac:cxnSpMkLst>
        </pc:cxnChg>
        <pc:cxnChg chg="mod">
          <ac:chgData name="Hiram Fleitas" userId="e10fcc43-9abd-4aad-af2d-b6bb7d9e18eb" providerId="ADAL" clId="{131F4D02-D19B-4628-B4F1-3129B9BA2365}" dt="2022-04-11T22:24:35.133" v="7294"/>
          <ac:cxnSpMkLst>
            <pc:docMk/>
            <pc:sldMk cId="1830061129" sldId="2134805019"/>
            <ac:cxnSpMk id="238" creationId="{E7E5A7B6-8C64-7AD0-3573-400332BBFEE6}"/>
          </ac:cxnSpMkLst>
        </pc:cxnChg>
        <pc:cxnChg chg="mod">
          <ac:chgData name="Hiram Fleitas" userId="e10fcc43-9abd-4aad-af2d-b6bb7d9e18eb" providerId="ADAL" clId="{131F4D02-D19B-4628-B4F1-3129B9BA2365}" dt="2022-04-11T22:24:35.133" v="7294"/>
          <ac:cxnSpMkLst>
            <pc:docMk/>
            <pc:sldMk cId="1830061129" sldId="2134805019"/>
            <ac:cxnSpMk id="239" creationId="{AD2768A4-727B-B684-F76A-310750F5FCDB}"/>
          </ac:cxnSpMkLst>
        </pc:cxnChg>
        <pc:cxnChg chg="mod">
          <ac:chgData name="Hiram Fleitas" userId="e10fcc43-9abd-4aad-af2d-b6bb7d9e18eb" providerId="ADAL" clId="{131F4D02-D19B-4628-B4F1-3129B9BA2365}" dt="2022-04-11T22:24:35.133" v="7294"/>
          <ac:cxnSpMkLst>
            <pc:docMk/>
            <pc:sldMk cId="1830061129" sldId="2134805019"/>
            <ac:cxnSpMk id="240" creationId="{CD78BEDB-AB60-D7A4-7A70-C509276EA7C0}"/>
          </ac:cxnSpMkLst>
        </pc:cxnChg>
        <pc:cxnChg chg="mod">
          <ac:chgData name="Hiram Fleitas" userId="e10fcc43-9abd-4aad-af2d-b6bb7d9e18eb" providerId="ADAL" clId="{131F4D02-D19B-4628-B4F1-3129B9BA2365}" dt="2022-04-11T22:24:35.133" v="7294"/>
          <ac:cxnSpMkLst>
            <pc:docMk/>
            <pc:sldMk cId="1830061129" sldId="2134805019"/>
            <ac:cxnSpMk id="241" creationId="{4AD1D201-B99B-3D56-3356-D5FBC0CFD966}"/>
          </ac:cxnSpMkLst>
        </pc:cxnChg>
        <pc:cxnChg chg="mod">
          <ac:chgData name="Hiram Fleitas" userId="e10fcc43-9abd-4aad-af2d-b6bb7d9e18eb" providerId="ADAL" clId="{131F4D02-D19B-4628-B4F1-3129B9BA2365}" dt="2022-04-11T22:24:35.133" v="7294"/>
          <ac:cxnSpMkLst>
            <pc:docMk/>
            <pc:sldMk cId="1830061129" sldId="2134805019"/>
            <ac:cxnSpMk id="242" creationId="{643586F9-CA6D-6712-75A4-FE1643D3D042}"/>
          </ac:cxnSpMkLst>
        </pc:cxnChg>
        <pc:cxnChg chg="mod">
          <ac:chgData name="Hiram Fleitas" userId="e10fcc43-9abd-4aad-af2d-b6bb7d9e18eb" providerId="ADAL" clId="{131F4D02-D19B-4628-B4F1-3129B9BA2365}" dt="2022-04-11T22:24:35.133" v="7294"/>
          <ac:cxnSpMkLst>
            <pc:docMk/>
            <pc:sldMk cId="1830061129" sldId="2134805019"/>
            <ac:cxnSpMk id="243" creationId="{0A93CE8B-8C56-F8CB-AA17-737DAA12457A}"/>
          </ac:cxnSpMkLst>
        </pc:cxnChg>
        <pc:cxnChg chg="mod">
          <ac:chgData name="Hiram Fleitas" userId="e10fcc43-9abd-4aad-af2d-b6bb7d9e18eb" providerId="ADAL" clId="{131F4D02-D19B-4628-B4F1-3129B9BA2365}" dt="2022-04-11T22:24:35.133" v="7294"/>
          <ac:cxnSpMkLst>
            <pc:docMk/>
            <pc:sldMk cId="1830061129" sldId="2134805019"/>
            <ac:cxnSpMk id="244" creationId="{B7009575-5C78-D075-C82B-424A002AEBF4}"/>
          </ac:cxnSpMkLst>
        </pc:cxnChg>
        <pc:cxnChg chg="mod">
          <ac:chgData name="Hiram Fleitas" userId="e10fcc43-9abd-4aad-af2d-b6bb7d9e18eb" providerId="ADAL" clId="{131F4D02-D19B-4628-B4F1-3129B9BA2365}" dt="2022-04-11T22:24:35.133" v="7294"/>
          <ac:cxnSpMkLst>
            <pc:docMk/>
            <pc:sldMk cId="1830061129" sldId="2134805019"/>
            <ac:cxnSpMk id="276" creationId="{FA2FF473-58DA-C221-1908-6DA24C5496A5}"/>
          </ac:cxnSpMkLst>
        </pc:cxnChg>
        <pc:cxnChg chg="mod">
          <ac:chgData name="Hiram Fleitas" userId="e10fcc43-9abd-4aad-af2d-b6bb7d9e18eb" providerId="ADAL" clId="{131F4D02-D19B-4628-B4F1-3129B9BA2365}" dt="2022-04-11T22:24:35.133" v="7294"/>
          <ac:cxnSpMkLst>
            <pc:docMk/>
            <pc:sldMk cId="1830061129" sldId="2134805019"/>
            <ac:cxnSpMk id="291" creationId="{BD518CB6-63E2-C2D7-42AC-4E17E012AE84}"/>
          </ac:cxnSpMkLst>
        </pc:cxnChg>
        <pc:cxnChg chg="mod">
          <ac:chgData name="Hiram Fleitas" userId="e10fcc43-9abd-4aad-af2d-b6bb7d9e18eb" providerId="ADAL" clId="{131F4D02-D19B-4628-B4F1-3129B9BA2365}" dt="2022-04-11T22:24:35.133" v="7294"/>
          <ac:cxnSpMkLst>
            <pc:docMk/>
            <pc:sldMk cId="1830061129" sldId="2134805019"/>
            <ac:cxnSpMk id="293" creationId="{6C423402-C8AB-1270-2267-292B6DAF2228}"/>
          </ac:cxnSpMkLst>
        </pc:cxnChg>
        <pc:cxnChg chg="mod">
          <ac:chgData name="Hiram Fleitas" userId="e10fcc43-9abd-4aad-af2d-b6bb7d9e18eb" providerId="ADAL" clId="{131F4D02-D19B-4628-B4F1-3129B9BA2365}" dt="2022-04-11T22:24:35.133" v="7294"/>
          <ac:cxnSpMkLst>
            <pc:docMk/>
            <pc:sldMk cId="1830061129" sldId="2134805019"/>
            <ac:cxnSpMk id="294" creationId="{A72B9965-976E-EA3E-FF78-68C2BD11C489}"/>
          </ac:cxnSpMkLst>
        </pc:cxnChg>
        <pc:cxnChg chg="mod">
          <ac:chgData name="Hiram Fleitas" userId="e10fcc43-9abd-4aad-af2d-b6bb7d9e18eb" providerId="ADAL" clId="{131F4D02-D19B-4628-B4F1-3129B9BA2365}" dt="2022-04-11T22:24:35.133" v="7294"/>
          <ac:cxnSpMkLst>
            <pc:docMk/>
            <pc:sldMk cId="1830061129" sldId="2134805019"/>
            <ac:cxnSpMk id="295" creationId="{DF1CA908-BDE2-0D11-792C-9D7D8BF41FE1}"/>
          </ac:cxnSpMkLst>
        </pc:cxnChg>
        <pc:cxnChg chg="mod">
          <ac:chgData name="Hiram Fleitas" userId="e10fcc43-9abd-4aad-af2d-b6bb7d9e18eb" providerId="ADAL" clId="{131F4D02-D19B-4628-B4F1-3129B9BA2365}" dt="2022-04-11T22:24:35.133" v="7294"/>
          <ac:cxnSpMkLst>
            <pc:docMk/>
            <pc:sldMk cId="1830061129" sldId="2134805019"/>
            <ac:cxnSpMk id="296" creationId="{2FC0CF94-31C7-B4DD-204F-EF819A183E25}"/>
          </ac:cxnSpMkLst>
        </pc:cxnChg>
      </pc:sldChg>
      <pc:sldChg chg="modSp mod modNotesTx">
        <pc:chgData name="Hiram Fleitas" userId="e10fcc43-9abd-4aad-af2d-b6bb7d9e18eb" providerId="ADAL" clId="{131F4D02-D19B-4628-B4F1-3129B9BA2365}" dt="2022-04-14T14:12:07.785" v="8498" actId="6549"/>
        <pc:sldMkLst>
          <pc:docMk/>
          <pc:sldMk cId="3815930318" sldId="2134805021"/>
        </pc:sldMkLst>
        <pc:spChg chg="mod">
          <ac:chgData name="Hiram Fleitas" userId="e10fcc43-9abd-4aad-af2d-b6bb7d9e18eb" providerId="ADAL" clId="{131F4D02-D19B-4628-B4F1-3129B9BA2365}" dt="2022-04-14T14:11:58.966" v="8495" actId="6549"/>
          <ac:spMkLst>
            <pc:docMk/>
            <pc:sldMk cId="3815930318" sldId="2134805021"/>
            <ac:spMk id="4" creationId="{0E64A2A6-4026-4D9B-A3C4-1E0C55DF0DBC}"/>
          </ac:spMkLst>
        </pc:spChg>
        <pc:spChg chg="mod">
          <ac:chgData name="Hiram Fleitas" userId="e10fcc43-9abd-4aad-af2d-b6bb7d9e18eb" providerId="ADAL" clId="{131F4D02-D19B-4628-B4F1-3129B9BA2365}" dt="2022-04-14T14:12:07.785" v="8498" actId="6549"/>
          <ac:spMkLst>
            <pc:docMk/>
            <pc:sldMk cId="3815930318" sldId="2134805021"/>
            <ac:spMk id="5" creationId="{D68EAF1D-0187-42F2-AF31-D52769485D66}"/>
          </ac:spMkLst>
        </pc:spChg>
        <pc:spChg chg="mod">
          <ac:chgData name="Hiram Fleitas" userId="e10fcc43-9abd-4aad-af2d-b6bb7d9e18eb" providerId="ADAL" clId="{131F4D02-D19B-4628-B4F1-3129B9BA2365}" dt="2022-04-14T14:12:04.205" v="8497" actId="6549"/>
          <ac:spMkLst>
            <pc:docMk/>
            <pc:sldMk cId="3815930318" sldId="2134805021"/>
            <ac:spMk id="10" creationId="{36E2AF6A-C41E-4030-802C-827DFDF79616}"/>
          </ac:spMkLst>
        </pc:spChg>
      </pc:sldChg>
      <pc:sldChg chg="modNotesTx">
        <pc:chgData name="Hiram Fleitas" userId="e10fcc43-9abd-4aad-af2d-b6bb7d9e18eb" providerId="ADAL" clId="{131F4D02-D19B-4628-B4F1-3129B9BA2365}" dt="2022-04-11T15:41:54.818" v="6730" actId="115"/>
        <pc:sldMkLst>
          <pc:docMk/>
          <pc:sldMk cId="2756395821" sldId="2134805028"/>
        </pc:sldMkLst>
      </pc:sldChg>
      <pc:sldChg chg="addSp delSp modSp mod ord">
        <pc:chgData name="Hiram Fleitas" userId="e10fcc43-9abd-4aad-af2d-b6bb7d9e18eb" providerId="ADAL" clId="{131F4D02-D19B-4628-B4F1-3129B9BA2365}" dt="2022-04-11T22:25:55.610" v="7302"/>
        <pc:sldMkLst>
          <pc:docMk/>
          <pc:sldMk cId="2996127728" sldId="2134805033"/>
        </pc:sldMkLst>
        <pc:spChg chg="mod">
          <ac:chgData name="Hiram Fleitas" userId="e10fcc43-9abd-4aad-af2d-b6bb7d9e18eb" providerId="ADAL" clId="{131F4D02-D19B-4628-B4F1-3129B9BA2365}" dt="2022-04-11T22:16:21.820" v="7263" actId="478"/>
          <ac:spMkLst>
            <pc:docMk/>
            <pc:sldMk cId="2996127728" sldId="2134805033"/>
            <ac:spMk id="11" creationId="{653FF04D-523E-4F4A-94DE-2B0E39953A52}"/>
          </ac:spMkLst>
        </pc:spChg>
        <pc:spChg chg="mod">
          <ac:chgData name="Hiram Fleitas" userId="e10fcc43-9abd-4aad-af2d-b6bb7d9e18eb" providerId="ADAL" clId="{131F4D02-D19B-4628-B4F1-3129B9BA2365}" dt="2022-04-11T22:16:21.820" v="7263" actId="478"/>
          <ac:spMkLst>
            <pc:docMk/>
            <pc:sldMk cId="2996127728" sldId="2134805033"/>
            <ac:spMk id="24" creationId="{76A7DD1C-AE82-454C-98B8-22914D75B845}"/>
          </ac:spMkLst>
        </pc:spChg>
        <pc:spChg chg="mod">
          <ac:chgData name="Hiram Fleitas" userId="e10fcc43-9abd-4aad-af2d-b6bb7d9e18eb" providerId="ADAL" clId="{131F4D02-D19B-4628-B4F1-3129B9BA2365}" dt="2022-04-11T22:16:21.820" v="7263" actId="478"/>
          <ac:spMkLst>
            <pc:docMk/>
            <pc:sldMk cId="2996127728" sldId="2134805033"/>
            <ac:spMk id="31" creationId="{65BA4DE4-B18C-4BF8-9971-F67E6056BA04}"/>
          </ac:spMkLst>
        </pc:spChg>
        <pc:spChg chg="mod">
          <ac:chgData name="Hiram Fleitas" userId="e10fcc43-9abd-4aad-af2d-b6bb7d9e18eb" providerId="ADAL" clId="{131F4D02-D19B-4628-B4F1-3129B9BA2365}" dt="2022-04-11T22:16:21.820" v="7263" actId="478"/>
          <ac:spMkLst>
            <pc:docMk/>
            <pc:sldMk cId="2996127728" sldId="2134805033"/>
            <ac:spMk id="40" creationId="{465C6BF8-B742-4632-A045-1D82CA8C81C4}"/>
          </ac:spMkLst>
        </pc:spChg>
        <pc:spChg chg="mod">
          <ac:chgData name="Hiram Fleitas" userId="e10fcc43-9abd-4aad-af2d-b6bb7d9e18eb" providerId="ADAL" clId="{131F4D02-D19B-4628-B4F1-3129B9BA2365}" dt="2022-04-11T22:16:21.820" v="7263" actId="478"/>
          <ac:spMkLst>
            <pc:docMk/>
            <pc:sldMk cId="2996127728" sldId="2134805033"/>
            <ac:spMk id="42" creationId="{D7544971-E6D9-4D23-B6B4-F21BF91AB564}"/>
          </ac:spMkLst>
        </pc:spChg>
        <pc:spChg chg="mod">
          <ac:chgData name="Hiram Fleitas" userId="e10fcc43-9abd-4aad-af2d-b6bb7d9e18eb" providerId="ADAL" clId="{131F4D02-D19B-4628-B4F1-3129B9BA2365}" dt="2022-04-11T22:16:21.820" v="7263" actId="478"/>
          <ac:spMkLst>
            <pc:docMk/>
            <pc:sldMk cId="2996127728" sldId="2134805033"/>
            <ac:spMk id="43" creationId="{0628708E-8B25-46C4-8EC6-6CABA857FF1D}"/>
          </ac:spMkLst>
        </pc:spChg>
        <pc:spChg chg="mod">
          <ac:chgData name="Hiram Fleitas" userId="e10fcc43-9abd-4aad-af2d-b6bb7d9e18eb" providerId="ADAL" clId="{131F4D02-D19B-4628-B4F1-3129B9BA2365}" dt="2022-04-11T22:16:21.820" v="7263" actId="478"/>
          <ac:spMkLst>
            <pc:docMk/>
            <pc:sldMk cId="2996127728" sldId="2134805033"/>
            <ac:spMk id="45" creationId="{A0BB8308-529F-4418-B63E-65A494551CD7}"/>
          </ac:spMkLst>
        </pc:spChg>
        <pc:spChg chg="mod">
          <ac:chgData name="Hiram Fleitas" userId="e10fcc43-9abd-4aad-af2d-b6bb7d9e18eb" providerId="ADAL" clId="{131F4D02-D19B-4628-B4F1-3129B9BA2365}" dt="2022-04-11T22:16:21.820" v="7263" actId="478"/>
          <ac:spMkLst>
            <pc:docMk/>
            <pc:sldMk cId="2996127728" sldId="2134805033"/>
            <ac:spMk id="46" creationId="{377D0534-0668-416C-B0D9-4AB58E4081EB}"/>
          </ac:spMkLst>
        </pc:spChg>
        <pc:spChg chg="mod">
          <ac:chgData name="Hiram Fleitas" userId="e10fcc43-9abd-4aad-af2d-b6bb7d9e18eb" providerId="ADAL" clId="{131F4D02-D19B-4628-B4F1-3129B9BA2365}" dt="2022-04-11T22:16:21.820" v="7263" actId="478"/>
          <ac:spMkLst>
            <pc:docMk/>
            <pc:sldMk cId="2996127728" sldId="2134805033"/>
            <ac:spMk id="47" creationId="{B9BEB19B-9275-451F-B90F-A708D2767656}"/>
          </ac:spMkLst>
        </pc:spChg>
        <pc:spChg chg="mod">
          <ac:chgData name="Hiram Fleitas" userId="e10fcc43-9abd-4aad-af2d-b6bb7d9e18eb" providerId="ADAL" clId="{131F4D02-D19B-4628-B4F1-3129B9BA2365}" dt="2022-04-11T22:16:21.820" v="7263" actId="478"/>
          <ac:spMkLst>
            <pc:docMk/>
            <pc:sldMk cId="2996127728" sldId="2134805033"/>
            <ac:spMk id="48" creationId="{76C39133-3483-467F-8175-C631FBEE813D}"/>
          </ac:spMkLst>
        </pc:spChg>
        <pc:spChg chg="mod">
          <ac:chgData name="Hiram Fleitas" userId="e10fcc43-9abd-4aad-af2d-b6bb7d9e18eb" providerId="ADAL" clId="{131F4D02-D19B-4628-B4F1-3129B9BA2365}" dt="2022-04-11T22:16:21.820" v="7263" actId="478"/>
          <ac:spMkLst>
            <pc:docMk/>
            <pc:sldMk cId="2996127728" sldId="2134805033"/>
            <ac:spMk id="49" creationId="{7EDA434F-98BA-4E17-91DC-8261EB6D8052}"/>
          </ac:spMkLst>
        </pc:spChg>
        <pc:spChg chg="mod">
          <ac:chgData name="Hiram Fleitas" userId="e10fcc43-9abd-4aad-af2d-b6bb7d9e18eb" providerId="ADAL" clId="{131F4D02-D19B-4628-B4F1-3129B9BA2365}" dt="2022-04-11T22:16:21.820" v="7263" actId="478"/>
          <ac:spMkLst>
            <pc:docMk/>
            <pc:sldMk cId="2996127728" sldId="2134805033"/>
            <ac:spMk id="50" creationId="{1BDA010F-F94B-444F-A234-BBB56FB77854}"/>
          </ac:spMkLst>
        </pc:spChg>
        <pc:spChg chg="mod">
          <ac:chgData name="Hiram Fleitas" userId="e10fcc43-9abd-4aad-af2d-b6bb7d9e18eb" providerId="ADAL" clId="{131F4D02-D19B-4628-B4F1-3129B9BA2365}" dt="2022-04-11T22:16:21.820" v="7263" actId="478"/>
          <ac:spMkLst>
            <pc:docMk/>
            <pc:sldMk cId="2996127728" sldId="2134805033"/>
            <ac:spMk id="52" creationId="{AE1B3B58-E5E4-468C-8A20-95393ACFED45}"/>
          </ac:spMkLst>
        </pc:spChg>
        <pc:spChg chg="mod">
          <ac:chgData name="Hiram Fleitas" userId="e10fcc43-9abd-4aad-af2d-b6bb7d9e18eb" providerId="ADAL" clId="{131F4D02-D19B-4628-B4F1-3129B9BA2365}" dt="2022-04-11T22:16:21.820" v="7263" actId="478"/>
          <ac:spMkLst>
            <pc:docMk/>
            <pc:sldMk cId="2996127728" sldId="2134805033"/>
            <ac:spMk id="54" creationId="{582A2351-4FFA-4953-A274-CAC8E56115FB}"/>
          </ac:spMkLst>
        </pc:spChg>
        <pc:spChg chg="mod">
          <ac:chgData name="Hiram Fleitas" userId="e10fcc43-9abd-4aad-af2d-b6bb7d9e18eb" providerId="ADAL" clId="{131F4D02-D19B-4628-B4F1-3129B9BA2365}" dt="2022-04-11T22:16:21.820" v="7263" actId="478"/>
          <ac:spMkLst>
            <pc:docMk/>
            <pc:sldMk cId="2996127728" sldId="2134805033"/>
            <ac:spMk id="55" creationId="{524D2736-6EF2-4207-B4E7-FD6F226AADD0}"/>
          </ac:spMkLst>
        </pc:spChg>
        <pc:spChg chg="mod">
          <ac:chgData name="Hiram Fleitas" userId="e10fcc43-9abd-4aad-af2d-b6bb7d9e18eb" providerId="ADAL" clId="{131F4D02-D19B-4628-B4F1-3129B9BA2365}" dt="2022-04-11T22:16:21.820" v="7263" actId="478"/>
          <ac:spMkLst>
            <pc:docMk/>
            <pc:sldMk cId="2996127728" sldId="2134805033"/>
            <ac:spMk id="56" creationId="{708146C6-A96A-4A83-A31D-F05E81659784}"/>
          </ac:spMkLst>
        </pc:spChg>
        <pc:spChg chg="mod">
          <ac:chgData name="Hiram Fleitas" userId="e10fcc43-9abd-4aad-af2d-b6bb7d9e18eb" providerId="ADAL" clId="{131F4D02-D19B-4628-B4F1-3129B9BA2365}" dt="2022-04-11T22:16:21.820" v="7263" actId="478"/>
          <ac:spMkLst>
            <pc:docMk/>
            <pc:sldMk cId="2996127728" sldId="2134805033"/>
            <ac:spMk id="57" creationId="{525C6A91-DAB4-4F38-97B2-21A7491F21A4}"/>
          </ac:spMkLst>
        </pc:spChg>
        <pc:spChg chg="mod">
          <ac:chgData name="Hiram Fleitas" userId="e10fcc43-9abd-4aad-af2d-b6bb7d9e18eb" providerId="ADAL" clId="{131F4D02-D19B-4628-B4F1-3129B9BA2365}" dt="2022-04-11T22:16:21.820" v="7263" actId="478"/>
          <ac:spMkLst>
            <pc:docMk/>
            <pc:sldMk cId="2996127728" sldId="2134805033"/>
            <ac:spMk id="58" creationId="{DA2F27DB-3ED0-4331-AB8C-68FE2A3EDED3}"/>
          </ac:spMkLst>
        </pc:spChg>
        <pc:spChg chg="mod">
          <ac:chgData name="Hiram Fleitas" userId="e10fcc43-9abd-4aad-af2d-b6bb7d9e18eb" providerId="ADAL" clId="{131F4D02-D19B-4628-B4F1-3129B9BA2365}" dt="2022-04-11T22:16:21.820" v="7263" actId="478"/>
          <ac:spMkLst>
            <pc:docMk/>
            <pc:sldMk cId="2996127728" sldId="2134805033"/>
            <ac:spMk id="60" creationId="{8658ED7B-E5A7-45C4-8F0B-0BEA2B41A0E0}"/>
          </ac:spMkLst>
        </pc:spChg>
        <pc:spChg chg="mod">
          <ac:chgData name="Hiram Fleitas" userId="e10fcc43-9abd-4aad-af2d-b6bb7d9e18eb" providerId="ADAL" clId="{131F4D02-D19B-4628-B4F1-3129B9BA2365}" dt="2022-04-11T22:16:21.820" v="7263" actId="478"/>
          <ac:spMkLst>
            <pc:docMk/>
            <pc:sldMk cId="2996127728" sldId="2134805033"/>
            <ac:spMk id="67" creationId="{9D4F6F27-FEAD-4CDE-900B-4E21CA70BDAF}"/>
          </ac:spMkLst>
        </pc:spChg>
        <pc:spChg chg="mod">
          <ac:chgData name="Hiram Fleitas" userId="e10fcc43-9abd-4aad-af2d-b6bb7d9e18eb" providerId="ADAL" clId="{131F4D02-D19B-4628-B4F1-3129B9BA2365}" dt="2022-04-11T22:16:21.820" v="7263" actId="478"/>
          <ac:spMkLst>
            <pc:docMk/>
            <pc:sldMk cId="2996127728" sldId="2134805033"/>
            <ac:spMk id="68" creationId="{D05EF157-2728-456B-BF3C-6C908C465494}"/>
          </ac:spMkLst>
        </pc:spChg>
        <pc:spChg chg="add del mod">
          <ac:chgData name="Hiram Fleitas" userId="e10fcc43-9abd-4aad-af2d-b6bb7d9e18eb" providerId="ADAL" clId="{131F4D02-D19B-4628-B4F1-3129B9BA2365}" dt="2022-04-11T22:16:21.363" v="7261" actId="478"/>
          <ac:spMkLst>
            <pc:docMk/>
            <pc:sldMk cId="2996127728" sldId="2134805033"/>
            <ac:spMk id="70" creationId="{2706DBC7-1FD2-49AC-BDD1-1588039541AA}"/>
          </ac:spMkLst>
        </pc:spChg>
        <pc:spChg chg="add del mod">
          <ac:chgData name="Hiram Fleitas" userId="e10fcc43-9abd-4aad-af2d-b6bb7d9e18eb" providerId="ADAL" clId="{131F4D02-D19B-4628-B4F1-3129B9BA2365}" dt="2022-04-11T22:16:21.190" v="7260" actId="478"/>
          <ac:spMkLst>
            <pc:docMk/>
            <pc:sldMk cId="2996127728" sldId="2134805033"/>
            <ac:spMk id="71" creationId="{B167A317-94EB-4146-9CE0-979DA6161B3D}"/>
          </ac:spMkLst>
        </pc:spChg>
        <pc:spChg chg="add del mod">
          <ac:chgData name="Hiram Fleitas" userId="e10fcc43-9abd-4aad-af2d-b6bb7d9e18eb" providerId="ADAL" clId="{131F4D02-D19B-4628-B4F1-3129B9BA2365}" dt="2022-04-11T22:16:21.517" v="7262" actId="478"/>
          <ac:spMkLst>
            <pc:docMk/>
            <pc:sldMk cId="2996127728" sldId="2134805033"/>
            <ac:spMk id="72" creationId="{0CFF6CE6-FE09-4E70-A1D9-D70683BECC48}"/>
          </ac:spMkLst>
        </pc:spChg>
        <pc:spChg chg="add del mod">
          <ac:chgData name="Hiram Fleitas" userId="e10fcc43-9abd-4aad-af2d-b6bb7d9e18eb" providerId="ADAL" clId="{131F4D02-D19B-4628-B4F1-3129B9BA2365}" dt="2022-04-11T22:16:21.820" v="7263" actId="478"/>
          <ac:spMkLst>
            <pc:docMk/>
            <pc:sldMk cId="2996127728" sldId="2134805033"/>
            <ac:spMk id="73" creationId="{A5480A74-828E-4517-83CD-44F99ED76C66}"/>
          </ac:spMkLst>
        </pc:spChg>
        <pc:spChg chg="add del mod">
          <ac:chgData name="Hiram Fleitas" userId="e10fcc43-9abd-4aad-af2d-b6bb7d9e18eb" providerId="ADAL" clId="{131F4D02-D19B-4628-B4F1-3129B9BA2365}" dt="2022-04-11T22:16:21.934" v="7264" actId="478"/>
          <ac:spMkLst>
            <pc:docMk/>
            <pc:sldMk cId="2996127728" sldId="2134805033"/>
            <ac:spMk id="74" creationId="{66F63334-8787-4E91-822A-777EE1599CD1}"/>
          </ac:spMkLst>
        </pc:spChg>
        <pc:spChg chg="add del mod">
          <ac:chgData name="Hiram Fleitas" userId="e10fcc43-9abd-4aad-af2d-b6bb7d9e18eb" providerId="ADAL" clId="{131F4D02-D19B-4628-B4F1-3129B9BA2365}" dt="2022-04-11T22:16:22.037" v="7265" actId="478"/>
          <ac:spMkLst>
            <pc:docMk/>
            <pc:sldMk cId="2996127728" sldId="2134805033"/>
            <ac:spMk id="75" creationId="{7F4450F6-B11B-421A-BD74-928AFB30D955}"/>
          </ac:spMkLst>
        </pc:spChg>
        <pc:spChg chg="mod">
          <ac:chgData name="Hiram Fleitas" userId="e10fcc43-9abd-4aad-af2d-b6bb7d9e18eb" providerId="ADAL" clId="{131F4D02-D19B-4628-B4F1-3129B9BA2365}" dt="2022-04-11T22:16:26.037" v="7267" actId="478"/>
          <ac:spMkLst>
            <pc:docMk/>
            <pc:sldMk cId="2996127728" sldId="2134805033"/>
            <ac:spMk id="76" creationId="{49BB70BA-4876-4793-92ED-B1A7786BA383}"/>
          </ac:spMkLst>
        </pc:spChg>
        <pc:spChg chg="add del">
          <ac:chgData name="Hiram Fleitas" userId="e10fcc43-9abd-4aad-af2d-b6bb7d9e18eb" providerId="ADAL" clId="{131F4D02-D19B-4628-B4F1-3129B9BA2365}" dt="2022-04-11T22:16:20.865" v="7258" actId="478"/>
          <ac:spMkLst>
            <pc:docMk/>
            <pc:sldMk cId="2996127728" sldId="2134805033"/>
            <ac:spMk id="77" creationId="{5873F5EF-333B-43DB-8691-008CCF5A6936}"/>
          </ac:spMkLst>
        </pc:spChg>
        <pc:spChg chg="add del mod">
          <ac:chgData name="Hiram Fleitas" userId="e10fcc43-9abd-4aad-af2d-b6bb7d9e18eb" providerId="ADAL" clId="{131F4D02-D19B-4628-B4F1-3129B9BA2365}" dt="2022-04-11T22:16:26.037" v="7267" actId="478"/>
          <ac:spMkLst>
            <pc:docMk/>
            <pc:sldMk cId="2996127728" sldId="2134805033"/>
            <ac:spMk id="78" creationId="{1D93B15C-2138-4AB1-A5DD-3C7F9C59F548}"/>
          </ac:spMkLst>
        </pc:spChg>
        <pc:spChg chg="add del mod">
          <ac:chgData name="Hiram Fleitas" userId="e10fcc43-9abd-4aad-af2d-b6bb7d9e18eb" providerId="ADAL" clId="{131F4D02-D19B-4628-B4F1-3129B9BA2365}" dt="2022-04-11T22:16:22.267" v="7266" actId="478"/>
          <ac:spMkLst>
            <pc:docMk/>
            <pc:sldMk cId="2996127728" sldId="2134805033"/>
            <ac:spMk id="79" creationId="{B3B541FA-79C2-4154-9D51-0237A1660B69}"/>
          </ac:spMkLst>
        </pc:spChg>
        <pc:spChg chg="add del mod">
          <ac:chgData name="Hiram Fleitas" userId="e10fcc43-9abd-4aad-af2d-b6bb7d9e18eb" providerId="ADAL" clId="{131F4D02-D19B-4628-B4F1-3129B9BA2365}" dt="2022-04-11T22:16:21.005" v="7259" actId="478"/>
          <ac:spMkLst>
            <pc:docMk/>
            <pc:sldMk cId="2996127728" sldId="2134805033"/>
            <ac:spMk id="80" creationId="{390C9443-F9C0-4EB1-BCB6-B373C4E8F47E}"/>
          </ac:spMkLst>
        </pc:spChg>
        <pc:spChg chg="mod">
          <ac:chgData name="Hiram Fleitas" userId="e10fcc43-9abd-4aad-af2d-b6bb7d9e18eb" providerId="ADAL" clId="{131F4D02-D19B-4628-B4F1-3129B9BA2365}" dt="2022-04-11T22:16:21.820" v="7263" actId="478"/>
          <ac:spMkLst>
            <pc:docMk/>
            <pc:sldMk cId="2996127728" sldId="2134805033"/>
            <ac:spMk id="85" creationId="{8A19D508-A48E-4394-991D-41D909DE489F}"/>
          </ac:spMkLst>
        </pc:spChg>
        <pc:spChg chg="mod">
          <ac:chgData name="Hiram Fleitas" userId="e10fcc43-9abd-4aad-af2d-b6bb7d9e18eb" providerId="ADAL" clId="{131F4D02-D19B-4628-B4F1-3129B9BA2365}" dt="2022-04-11T22:16:21.820" v="7263" actId="478"/>
          <ac:spMkLst>
            <pc:docMk/>
            <pc:sldMk cId="2996127728" sldId="2134805033"/>
            <ac:spMk id="92" creationId="{9495B85D-68BD-4B61-A4D4-80C0A9765249}"/>
          </ac:spMkLst>
        </pc:spChg>
        <pc:spChg chg="mod">
          <ac:chgData name="Hiram Fleitas" userId="e10fcc43-9abd-4aad-af2d-b6bb7d9e18eb" providerId="ADAL" clId="{131F4D02-D19B-4628-B4F1-3129B9BA2365}" dt="2022-04-11T22:16:21.820" v="7263" actId="478"/>
          <ac:spMkLst>
            <pc:docMk/>
            <pc:sldMk cId="2996127728" sldId="2134805033"/>
            <ac:spMk id="93" creationId="{0C4D30B0-9883-4EEA-9826-7969B23FBE73}"/>
          </ac:spMkLst>
        </pc:spChg>
        <pc:spChg chg="mod">
          <ac:chgData name="Hiram Fleitas" userId="e10fcc43-9abd-4aad-af2d-b6bb7d9e18eb" providerId="ADAL" clId="{131F4D02-D19B-4628-B4F1-3129B9BA2365}" dt="2022-04-11T22:16:21.820" v="7263" actId="478"/>
          <ac:spMkLst>
            <pc:docMk/>
            <pc:sldMk cId="2996127728" sldId="2134805033"/>
            <ac:spMk id="95" creationId="{ABE8FCD5-6953-41C8-96B5-A00D006CCE44}"/>
          </ac:spMkLst>
        </pc:spChg>
        <pc:spChg chg="mod">
          <ac:chgData name="Hiram Fleitas" userId="e10fcc43-9abd-4aad-af2d-b6bb7d9e18eb" providerId="ADAL" clId="{131F4D02-D19B-4628-B4F1-3129B9BA2365}" dt="2022-04-11T22:16:21.820" v="7263" actId="478"/>
          <ac:spMkLst>
            <pc:docMk/>
            <pc:sldMk cId="2996127728" sldId="2134805033"/>
            <ac:spMk id="96" creationId="{FBB6EDBC-3425-4564-B9E4-24D2B49FC36D}"/>
          </ac:spMkLst>
        </pc:spChg>
        <pc:spChg chg="mod">
          <ac:chgData name="Hiram Fleitas" userId="e10fcc43-9abd-4aad-af2d-b6bb7d9e18eb" providerId="ADAL" clId="{131F4D02-D19B-4628-B4F1-3129B9BA2365}" dt="2022-04-11T22:16:21.820" v="7263" actId="478"/>
          <ac:spMkLst>
            <pc:docMk/>
            <pc:sldMk cId="2996127728" sldId="2134805033"/>
            <ac:spMk id="97" creationId="{D9F6A067-FB7E-4D34-AB4A-4B1AB3BEB865}"/>
          </ac:spMkLst>
        </pc:spChg>
        <pc:spChg chg="mod">
          <ac:chgData name="Hiram Fleitas" userId="e10fcc43-9abd-4aad-af2d-b6bb7d9e18eb" providerId="ADAL" clId="{131F4D02-D19B-4628-B4F1-3129B9BA2365}" dt="2022-04-11T22:16:21.820" v="7263" actId="478"/>
          <ac:spMkLst>
            <pc:docMk/>
            <pc:sldMk cId="2996127728" sldId="2134805033"/>
            <ac:spMk id="98" creationId="{C4EA1F91-901B-486A-8A09-EE9694598363}"/>
          </ac:spMkLst>
        </pc:spChg>
        <pc:spChg chg="mod">
          <ac:chgData name="Hiram Fleitas" userId="e10fcc43-9abd-4aad-af2d-b6bb7d9e18eb" providerId="ADAL" clId="{131F4D02-D19B-4628-B4F1-3129B9BA2365}" dt="2022-04-11T22:16:21.820" v="7263" actId="478"/>
          <ac:spMkLst>
            <pc:docMk/>
            <pc:sldMk cId="2996127728" sldId="2134805033"/>
            <ac:spMk id="99" creationId="{7684897A-24F2-4FB3-A9BD-C78C7F3B75DE}"/>
          </ac:spMkLst>
        </pc:spChg>
        <pc:spChg chg="mod">
          <ac:chgData name="Hiram Fleitas" userId="e10fcc43-9abd-4aad-af2d-b6bb7d9e18eb" providerId="ADAL" clId="{131F4D02-D19B-4628-B4F1-3129B9BA2365}" dt="2022-04-11T22:16:21.820" v="7263" actId="478"/>
          <ac:spMkLst>
            <pc:docMk/>
            <pc:sldMk cId="2996127728" sldId="2134805033"/>
            <ac:spMk id="100" creationId="{5951A68E-E9A1-408E-AB11-1B7A8A278F08}"/>
          </ac:spMkLst>
        </pc:spChg>
        <pc:spChg chg="mod">
          <ac:chgData name="Hiram Fleitas" userId="e10fcc43-9abd-4aad-af2d-b6bb7d9e18eb" providerId="ADAL" clId="{131F4D02-D19B-4628-B4F1-3129B9BA2365}" dt="2022-04-11T22:16:21.820" v="7263" actId="478"/>
          <ac:spMkLst>
            <pc:docMk/>
            <pc:sldMk cId="2996127728" sldId="2134805033"/>
            <ac:spMk id="101" creationId="{975E6769-96D2-4B46-B3E9-A1DA2C02EF16}"/>
          </ac:spMkLst>
        </pc:spChg>
        <pc:spChg chg="mod">
          <ac:chgData name="Hiram Fleitas" userId="e10fcc43-9abd-4aad-af2d-b6bb7d9e18eb" providerId="ADAL" clId="{131F4D02-D19B-4628-B4F1-3129B9BA2365}" dt="2022-04-11T22:16:21.820" v="7263" actId="478"/>
          <ac:spMkLst>
            <pc:docMk/>
            <pc:sldMk cId="2996127728" sldId="2134805033"/>
            <ac:spMk id="102" creationId="{AD95BEB2-FDE0-4AAA-8E64-500BD8CE5478}"/>
          </ac:spMkLst>
        </pc:spChg>
        <pc:spChg chg="mod">
          <ac:chgData name="Hiram Fleitas" userId="e10fcc43-9abd-4aad-af2d-b6bb7d9e18eb" providerId="ADAL" clId="{131F4D02-D19B-4628-B4F1-3129B9BA2365}" dt="2022-04-11T22:16:21.820" v="7263" actId="478"/>
          <ac:spMkLst>
            <pc:docMk/>
            <pc:sldMk cId="2996127728" sldId="2134805033"/>
            <ac:spMk id="103" creationId="{31E77688-0384-4B7C-B0C7-C902DC4F8EE7}"/>
          </ac:spMkLst>
        </pc:spChg>
        <pc:spChg chg="mod">
          <ac:chgData name="Hiram Fleitas" userId="e10fcc43-9abd-4aad-af2d-b6bb7d9e18eb" providerId="ADAL" clId="{131F4D02-D19B-4628-B4F1-3129B9BA2365}" dt="2022-04-11T22:16:21.820" v="7263" actId="478"/>
          <ac:spMkLst>
            <pc:docMk/>
            <pc:sldMk cId="2996127728" sldId="2134805033"/>
            <ac:spMk id="104" creationId="{F66361A1-86CA-4ED2-8067-62AF9022CC0C}"/>
          </ac:spMkLst>
        </pc:spChg>
        <pc:spChg chg="mod">
          <ac:chgData name="Hiram Fleitas" userId="e10fcc43-9abd-4aad-af2d-b6bb7d9e18eb" providerId="ADAL" clId="{131F4D02-D19B-4628-B4F1-3129B9BA2365}" dt="2022-04-11T22:16:21.820" v="7263" actId="478"/>
          <ac:spMkLst>
            <pc:docMk/>
            <pc:sldMk cId="2996127728" sldId="2134805033"/>
            <ac:spMk id="107" creationId="{8007E6CC-C6AB-47B0-9720-13E34F2B2B66}"/>
          </ac:spMkLst>
        </pc:spChg>
        <pc:spChg chg="mod">
          <ac:chgData name="Hiram Fleitas" userId="e10fcc43-9abd-4aad-af2d-b6bb7d9e18eb" providerId="ADAL" clId="{131F4D02-D19B-4628-B4F1-3129B9BA2365}" dt="2022-04-11T22:16:21.820" v="7263" actId="478"/>
          <ac:spMkLst>
            <pc:docMk/>
            <pc:sldMk cId="2996127728" sldId="2134805033"/>
            <ac:spMk id="108" creationId="{A30927F1-77A7-4199-BD0D-773351D0BD26}"/>
          </ac:spMkLst>
        </pc:spChg>
        <pc:spChg chg="mod">
          <ac:chgData name="Hiram Fleitas" userId="e10fcc43-9abd-4aad-af2d-b6bb7d9e18eb" providerId="ADAL" clId="{131F4D02-D19B-4628-B4F1-3129B9BA2365}" dt="2022-04-11T22:16:21.820" v="7263" actId="478"/>
          <ac:spMkLst>
            <pc:docMk/>
            <pc:sldMk cId="2996127728" sldId="2134805033"/>
            <ac:spMk id="109" creationId="{903CB3F6-B53F-4841-980A-B66FA0CA9A29}"/>
          </ac:spMkLst>
        </pc:spChg>
        <pc:spChg chg="mod">
          <ac:chgData name="Hiram Fleitas" userId="e10fcc43-9abd-4aad-af2d-b6bb7d9e18eb" providerId="ADAL" clId="{131F4D02-D19B-4628-B4F1-3129B9BA2365}" dt="2022-04-11T22:16:21.820" v="7263" actId="478"/>
          <ac:spMkLst>
            <pc:docMk/>
            <pc:sldMk cId="2996127728" sldId="2134805033"/>
            <ac:spMk id="110" creationId="{8B3005C4-DDEA-435C-81E0-30AC785D0C4E}"/>
          </ac:spMkLst>
        </pc:spChg>
        <pc:spChg chg="mod">
          <ac:chgData name="Hiram Fleitas" userId="e10fcc43-9abd-4aad-af2d-b6bb7d9e18eb" providerId="ADAL" clId="{131F4D02-D19B-4628-B4F1-3129B9BA2365}" dt="2022-04-11T22:16:21.820" v="7263" actId="478"/>
          <ac:spMkLst>
            <pc:docMk/>
            <pc:sldMk cId="2996127728" sldId="2134805033"/>
            <ac:spMk id="111" creationId="{544F0609-7B85-4FDD-9A12-584EF5E2C8F5}"/>
          </ac:spMkLst>
        </pc:spChg>
        <pc:spChg chg="mod">
          <ac:chgData name="Hiram Fleitas" userId="e10fcc43-9abd-4aad-af2d-b6bb7d9e18eb" providerId="ADAL" clId="{131F4D02-D19B-4628-B4F1-3129B9BA2365}" dt="2022-04-11T22:16:21.820" v="7263" actId="478"/>
          <ac:spMkLst>
            <pc:docMk/>
            <pc:sldMk cId="2996127728" sldId="2134805033"/>
            <ac:spMk id="114" creationId="{B26052CC-0A4A-47D7-8E51-D3FD8BCAE2D7}"/>
          </ac:spMkLst>
        </pc:spChg>
        <pc:spChg chg="mod">
          <ac:chgData name="Hiram Fleitas" userId="e10fcc43-9abd-4aad-af2d-b6bb7d9e18eb" providerId="ADAL" clId="{131F4D02-D19B-4628-B4F1-3129B9BA2365}" dt="2022-04-11T22:16:21.820" v="7263" actId="478"/>
          <ac:spMkLst>
            <pc:docMk/>
            <pc:sldMk cId="2996127728" sldId="2134805033"/>
            <ac:spMk id="116" creationId="{7AB70383-847C-465A-A19B-C739C10D0210}"/>
          </ac:spMkLst>
        </pc:spChg>
        <pc:spChg chg="mod">
          <ac:chgData name="Hiram Fleitas" userId="e10fcc43-9abd-4aad-af2d-b6bb7d9e18eb" providerId="ADAL" clId="{131F4D02-D19B-4628-B4F1-3129B9BA2365}" dt="2022-04-11T22:16:21.820" v="7263" actId="478"/>
          <ac:spMkLst>
            <pc:docMk/>
            <pc:sldMk cId="2996127728" sldId="2134805033"/>
            <ac:spMk id="117" creationId="{783BAB1E-F0E1-4A53-BBD7-031D99727028}"/>
          </ac:spMkLst>
        </pc:spChg>
        <pc:spChg chg="mod">
          <ac:chgData name="Hiram Fleitas" userId="e10fcc43-9abd-4aad-af2d-b6bb7d9e18eb" providerId="ADAL" clId="{131F4D02-D19B-4628-B4F1-3129B9BA2365}" dt="2022-04-11T22:16:21.820" v="7263" actId="478"/>
          <ac:spMkLst>
            <pc:docMk/>
            <pc:sldMk cId="2996127728" sldId="2134805033"/>
            <ac:spMk id="118" creationId="{9B484C82-EF8B-4638-97BD-D6899794721E}"/>
          </ac:spMkLst>
        </pc:spChg>
        <pc:spChg chg="mod">
          <ac:chgData name="Hiram Fleitas" userId="e10fcc43-9abd-4aad-af2d-b6bb7d9e18eb" providerId="ADAL" clId="{131F4D02-D19B-4628-B4F1-3129B9BA2365}" dt="2022-04-11T22:16:21.820" v="7263" actId="478"/>
          <ac:spMkLst>
            <pc:docMk/>
            <pc:sldMk cId="2996127728" sldId="2134805033"/>
            <ac:spMk id="119" creationId="{8239518B-7718-4D0A-8EEB-6FE10160B9C0}"/>
          </ac:spMkLst>
        </pc:spChg>
        <pc:spChg chg="mod">
          <ac:chgData name="Hiram Fleitas" userId="e10fcc43-9abd-4aad-af2d-b6bb7d9e18eb" providerId="ADAL" clId="{131F4D02-D19B-4628-B4F1-3129B9BA2365}" dt="2022-04-11T22:16:21.820" v="7263" actId="478"/>
          <ac:spMkLst>
            <pc:docMk/>
            <pc:sldMk cId="2996127728" sldId="2134805033"/>
            <ac:spMk id="122" creationId="{382E8C6F-4A42-43B8-9178-9D70295B69E0}"/>
          </ac:spMkLst>
        </pc:spChg>
        <pc:spChg chg="mod">
          <ac:chgData name="Hiram Fleitas" userId="e10fcc43-9abd-4aad-af2d-b6bb7d9e18eb" providerId="ADAL" clId="{131F4D02-D19B-4628-B4F1-3129B9BA2365}" dt="2022-04-11T22:20:49.648" v="7282" actId="1035"/>
          <ac:spMkLst>
            <pc:docMk/>
            <pc:sldMk cId="2996127728" sldId="2134805033"/>
            <ac:spMk id="123" creationId="{6F5B6F72-13DF-4310-BE3E-CECB8C4489A4}"/>
          </ac:spMkLst>
        </pc:spChg>
        <pc:spChg chg="mod">
          <ac:chgData name="Hiram Fleitas" userId="e10fcc43-9abd-4aad-af2d-b6bb7d9e18eb" providerId="ADAL" clId="{131F4D02-D19B-4628-B4F1-3129B9BA2365}" dt="2022-04-11T22:16:21.820" v="7263" actId="478"/>
          <ac:spMkLst>
            <pc:docMk/>
            <pc:sldMk cId="2996127728" sldId="2134805033"/>
            <ac:spMk id="133" creationId="{D7B339B7-67BD-4DFA-A1BF-7CE783FD5331}"/>
          </ac:spMkLst>
        </pc:spChg>
        <pc:spChg chg="mod">
          <ac:chgData name="Hiram Fleitas" userId="e10fcc43-9abd-4aad-af2d-b6bb7d9e18eb" providerId="ADAL" clId="{131F4D02-D19B-4628-B4F1-3129B9BA2365}" dt="2022-04-11T22:16:21.820" v="7263" actId="478"/>
          <ac:spMkLst>
            <pc:docMk/>
            <pc:sldMk cId="2996127728" sldId="2134805033"/>
            <ac:spMk id="139" creationId="{7F33154F-495A-4C46-929F-B7C2A195EE69}"/>
          </ac:spMkLst>
        </pc:spChg>
        <pc:spChg chg="mod">
          <ac:chgData name="Hiram Fleitas" userId="e10fcc43-9abd-4aad-af2d-b6bb7d9e18eb" providerId="ADAL" clId="{131F4D02-D19B-4628-B4F1-3129B9BA2365}" dt="2022-04-11T22:16:21.820" v="7263" actId="478"/>
          <ac:spMkLst>
            <pc:docMk/>
            <pc:sldMk cId="2996127728" sldId="2134805033"/>
            <ac:spMk id="140" creationId="{F13EEA0C-3215-4A94-A0BA-CFE0C59D1352}"/>
          </ac:spMkLst>
        </pc:spChg>
        <pc:spChg chg="mod">
          <ac:chgData name="Hiram Fleitas" userId="e10fcc43-9abd-4aad-af2d-b6bb7d9e18eb" providerId="ADAL" clId="{131F4D02-D19B-4628-B4F1-3129B9BA2365}" dt="2022-04-11T22:16:21.820" v="7263" actId="478"/>
          <ac:spMkLst>
            <pc:docMk/>
            <pc:sldMk cId="2996127728" sldId="2134805033"/>
            <ac:spMk id="141" creationId="{922FBDD5-75C8-41AE-994A-221DC5730243}"/>
          </ac:spMkLst>
        </pc:spChg>
        <pc:spChg chg="mod">
          <ac:chgData name="Hiram Fleitas" userId="e10fcc43-9abd-4aad-af2d-b6bb7d9e18eb" providerId="ADAL" clId="{131F4D02-D19B-4628-B4F1-3129B9BA2365}" dt="2022-04-11T22:16:21.820" v="7263" actId="478"/>
          <ac:spMkLst>
            <pc:docMk/>
            <pc:sldMk cId="2996127728" sldId="2134805033"/>
            <ac:spMk id="145" creationId="{456BA77E-0E70-4CCD-B7AA-A2CE960FEDDA}"/>
          </ac:spMkLst>
        </pc:spChg>
        <pc:spChg chg="mod">
          <ac:chgData name="Hiram Fleitas" userId="e10fcc43-9abd-4aad-af2d-b6bb7d9e18eb" providerId="ADAL" clId="{131F4D02-D19B-4628-B4F1-3129B9BA2365}" dt="2022-04-11T22:16:21.820" v="7263" actId="478"/>
          <ac:spMkLst>
            <pc:docMk/>
            <pc:sldMk cId="2996127728" sldId="2134805033"/>
            <ac:spMk id="147" creationId="{DC8B7E7E-F7C5-4187-9D7A-E85BD8B9D8AD}"/>
          </ac:spMkLst>
        </pc:spChg>
        <pc:spChg chg="mod">
          <ac:chgData name="Hiram Fleitas" userId="e10fcc43-9abd-4aad-af2d-b6bb7d9e18eb" providerId="ADAL" clId="{131F4D02-D19B-4628-B4F1-3129B9BA2365}" dt="2022-04-11T22:16:21.820" v="7263" actId="478"/>
          <ac:spMkLst>
            <pc:docMk/>
            <pc:sldMk cId="2996127728" sldId="2134805033"/>
            <ac:spMk id="149" creationId="{DB1EE6CA-224B-407F-BD6D-6F0852B9596D}"/>
          </ac:spMkLst>
        </pc:spChg>
        <pc:spChg chg="mod">
          <ac:chgData name="Hiram Fleitas" userId="e10fcc43-9abd-4aad-af2d-b6bb7d9e18eb" providerId="ADAL" clId="{131F4D02-D19B-4628-B4F1-3129B9BA2365}" dt="2022-04-11T22:16:21.820" v="7263" actId="478"/>
          <ac:spMkLst>
            <pc:docMk/>
            <pc:sldMk cId="2996127728" sldId="2134805033"/>
            <ac:spMk id="151" creationId="{537FE922-504A-431B-87A4-DBB7D8F131AB}"/>
          </ac:spMkLst>
        </pc:spChg>
        <pc:spChg chg="mod">
          <ac:chgData name="Hiram Fleitas" userId="e10fcc43-9abd-4aad-af2d-b6bb7d9e18eb" providerId="ADAL" clId="{131F4D02-D19B-4628-B4F1-3129B9BA2365}" dt="2022-04-11T22:16:21.820" v="7263" actId="478"/>
          <ac:spMkLst>
            <pc:docMk/>
            <pc:sldMk cId="2996127728" sldId="2134805033"/>
            <ac:spMk id="156" creationId="{02D853BC-C701-4A86-A2DA-7E7C38F62BF8}"/>
          </ac:spMkLst>
        </pc:spChg>
        <pc:spChg chg="mod">
          <ac:chgData name="Hiram Fleitas" userId="e10fcc43-9abd-4aad-af2d-b6bb7d9e18eb" providerId="ADAL" clId="{131F4D02-D19B-4628-B4F1-3129B9BA2365}" dt="2022-04-11T22:25:55.610" v="7302"/>
          <ac:spMkLst>
            <pc:docMk/>
            <pc:sldMk cId="2996127728" sldId="2134805033"/>
            <ac:spMk id="164" creationId="{58A8A87B-A55C-C720-73D1-6C568D07BCB0}"/>
          </ac:spMkLst>
        </pc:spChg>
        <pc:spChg chg="mod">
          <ac:chgData name="Hiram Fleitas" userId="e10fcc43-9abd-4aad-af2d-b6bb7d9e18eb" providerId="ADAL" clId="{131F4D02-D19B-4628-B4F1-3129B9BA2365}" dt="2022-04-11T22:16:21.820" v="7263" actId="478"/>
          <ac:spMkLst>
            <pc:docMk/>
            <pc:sldMk cId="2996127728" sldId="2134805033"/>
            <ac:spMk id="165" creationId="{91B76159-C646-4389-81D0-576BBD6A6015}"/>
          </ac:spMkLst>
        </pc:spChg>
        <pc:spChg chg="mod">
          <ac:chgData name="Hiram Fleitas" userId="e10fcc43-9abd-4aad-af2d-b6bb7d9e18eb" providerId="ADAL" clId="{131F4D02-D19B-4628-B4F1-3129B9BA2365}" dt="2022-04-11T22:25:55.610" v="7302"/>
          <ac:spMkLst>
            <pc:docMk/>
            <pc:sldMk cId="2996127728" sldId="2134805033"/>
            <ac:spMk id="169" creationId="{DB01244C-FC6A-390F-AD4D-DE553B592D69}"/>
          </ac:spMkLst>
        </pc:spChg>
        <pc:spChg chg="mod">
          <ac:chgData name="Hiram Fleitas" userId="e10fcc43-9abd-4aad-af2d-b6bb7d9e18eb" providerId="ADAL" clId="{131F4D02-D19B-4628-B4F1-3129B9BA2365}" dt="2022-04-11T22:25:55.610" v="7302"/>
          <ac:spMkLst>
            <pc:docMk/>
            <pc:sldMk cId="2996127728" sldId="2134805033"/>
            <ac:spMk id="170" creationId="{B7EDDF38-1936-8FA1-BF86-17A7FF783A0F}"/>
          </ac:spMkLst>
        </pc:spChg>
        <pc:spChg chg="mod">
          <ac:chgData name="Hiram Fleitas" userId="e10fcc43-9abd-4aad-af2d-b6bb7d9e18eb" providerId="ADAL" clId="{131F4D02-D19B-4628-B4F1-3129B9BA2365}" dt="2022-04-11T22:16:21.820" v="7263" actId="478"/>
          <ac:spMkLst>
            <pc:docMk/>
            <pc:sldMk cId="2996127728" sldId="2134805033"/>
            <ac:spMk id="172" creationId="{DB02B95A-A165-4996-A356-FEE61F912FE1}"/>
          </ac:spMkLst>
        </pc:spChg>
        <pc:spChg chg="mod">
          <ac:chgData name="Hiram Fleitas" userId="e10fcc43-9abd-4aad-af2d-b6bb7d9e18eb" providerId="ADAL" clId="{131F4D02-D19B-4628-B4F1-3129B9BA2365}" dt="2022-04-11T22:16:21.820" v="7263" actId="478"/>
          <ac:spMkLst>
            <pc:docMk/>
            <pc:sldMk cId="2996127728" sldId="2134805033"/>
            <ac:spMk id="174" creationId="{78C00CA4-8213-401D-B422-E18EAC687370}"/>
          </ac:spMkLst>
        </pc:spChg>
        <pc:spChg chg="mod">
          <ac:chgData name="Hiram Fleitas" userId="e10fcc43-9abd-4aad-af2d-b6bb7d9e18eb" providerId="ADAL" clId="{131F4D02-D19B-4628-B4F1-3129B9BA2365}" dt="2022-04-11T22:25:55.610" v="7302"/>
          <ac:spMkLst>
            <pc:docMk/>
            <pc:sldMk cId="2996127728" sldId="2134805033"/>
            <ac:spMk id="175" creationId="{625D1738-6E09-03D1-617F-BF2FF260C39A}"/>
          </ac:spMkLst>
        </pc:spChg>
        <pc:spChg chg="mod">
          <ac:chgData name="Hiram Fleitas" userId="e10fcc43-9abd-4aad-af2d-b6bb7d9e18eb" providerId="ADAL" clId="{131F4D02-D19B-4628-B4F1-3129B9BA2365}" dt="2022-04-11T22:25:55.610" v="7302"/>
          <ac:spMkLst>
            <pc:docMk/>
            <pc:sldMk cId="2996127728" sldId="2134805033"/>
            <ac:spMk id="177" creationId="{EFA1F51D-6C89-918B-4FE2-D284B0909D6B}"/>
          </ac:spMkLst>
        </pc:spChg>
        <pc:spChg chg="mod">
          <ac:chgData name="Hiram Fleitas" userId="e10fcc43-9abd-4aad-af2d-b6bb7d9e18eb" providerId="ADAL" clId="{131F4D02-D19B-4628-B4F1-3129B9BA2365}" dt="2022-04-11T22:25:55.610" v="7302"/>
          <ac:spMkLst>
            <pc:docMk/>
            <pc:sldMk cId="2996127728" sldId="2134805033"/>
            <ac:spMk id="178" creationId="{388862D9-2EE2-7CA2-E31F-7B21077720C5}"/>
          </ac:spMkLst>
        </pc:spChg>
        <pc:spChg chg="mod">
          <ac:chgData name="Hiram Fleitas" userId="e10fcc43-9abd-4aad-af2d-b6bb7d9e18eb" providerId="ADAL" clId="{131F4D02-D19B-4628-B4F1-3129B9BA2365}" dt="2022-04-11T22:25:55.610" v="7302"/>
          <ac:spMkLst>
            <pc:docMk/>
            <pc:sldMk cId="2996127728" sldId="2134805033"/>
            <ac:spMk id="179" creationId="{3E4A12AD-D864-517D-3E9E-3E5735D386BD}"/>
          </ac:spMkLst>
        </pc:spChg>
        <pc:spChg chg="mod">
          <ac:chgData name="Hiram Fleitas" userId="e10fcc43-9abd-4aad-af2d-b6bb7d9e18eb" providerId="ADAL" clId="{131F4D02-D19B-4628-B4F1-3129B9BA2365}" dt="2022-04-11T22:25:55.610" v="7302"/>
          <ac:spMkLst>
            <pc:docMk/>
            <pc:sldMk cId="2996127728" sldId="2134805033"/>
            <ac:spMk id="180" creationId="{319D65B6-6423-C60B-41F3-F512CE508046}"/>
          </ac:spMkLst>
        </pc:spChg>
        <pc:spChg chg="mod">
          <ac:chgData name="Hiram Fleitas" userId="e10fcc43-9abd-4aad-af2d-b6bb7d9e18eb" providerId="ADAL" clId="{131F4D02-D19B-4628-B4F1-3129B9BA2365}" dt="2022-04-11T22:25:55.610" v="7302"/>
          <ac:spMkLst>
            <pc:docMk/>
            <pc:sldMk cId="2996127728" sldId="2134805033"/>
            <ac:spMk id="181" creationId="{4E456A0B-1C7F-82A3-8448-B5E47471840A}"/>
          </ac:spMkLst>
        </pc:spChg>
        <pc:spChg chg="mod">
          <ac:chgData name="Hiram Fleitas" userId="e10fcc43-9abd-4aad-af2d-b6bb7d9e18eb" providerId="ADAL" clId="{131F4D02-D19B-4628-B4F1-3129B9BA2365}" dt="2022-04-11T22:25:55.610" v="7302"/>
          <ac:spMkLst>
            <pc:docMk/>
            <pc:sldMk cId="2996127728" sldId="2134805033"/>
            <ac:spMk id="182" creationId="{F1E7CDDC-CB86-D3AC-3575-3FFCC6BE1AF2}"/>
          </ac:spMkLst>
        </pc:spChg>
        <pc:spChg chg="mod">
          <ac:chgData name="Hiram Fleitas" userId="e10fcc43-9abd-4aad-af2d-b6bb7d9e18eb" providerId="ADAL" clId="{131F4D02-D19B-4628-B4F1-3129B9BA2365}" dt="2022-04-11T22:25:55.610" v="7302"/>
          <ac:spMkLst>
            <pc:docMk/>
            <pc:sldMk cId="2996127728" sldId="2134805033"/>
            <ac:spMk id="183" creationId="{E9F63398-C03A-981C-28FE-502B7C081011}"/>
          </ac:spMkLst>
        </pc:spChg>
        <pc:spChg chg="mod">
          <ac:chgData name="Hiram Fleitas" userId="e10fcc43-9abd-4aad-af2d-b6bb7d9e18eb" providerId="ADAL" clId="{131F4D02-D19B-4628-B4F1-3129B9BA2365}" dt="2022-04-11T22:16:21.820" v="7263" actId="478"/>
          <ac:spMkLst>
            <pc:docMk/>
            <pc:sldMk cId="2996127728" sldId="2134805033"/>
            <ac:spMk id="186" creationId="{C8AABAAC-EDCF-4C31-BD30-DEF8BF398E9B}"/>
          </ac:spMkLst>
        </pc:spChg>
        <pc:grpChg chg="mod">
          <ac:chgData name="Hiram Fleitas" userId="e10fcc43-9abd-4aad-af2d-b6bb7d9e18eb" providerId="ADAL" clId="{131F4D02-D19B-4628-B4F1-3129B9BA2365}" dt="2022-04-11T22:16:21.820" v="7263" actId="478"/>
          <ac:grpSpMkLst>
            <pc:docMk/>
            <pc:sldMk cId="2996127728" sldId="2134805033"/>
            <ac:grpSpMk id="2" creationId="{E31F8E5A-A117-4941-B8F7-D84AE800AA7B}"/>
          </ac:grpSpMkLst>
        </pc:grpChg>
        <pc:grpChg chg="mod">
          <ac:chgData name="Hiram Fleitas" userId="e10fcc43-9abd-4aad-af2d-b6bb7d9e18eb" providerId="ADAL" clId="{131F4D02-D19B-4628-B4F1-3129B9BA2365}" dt="2022-04-11T22:16:21.820" v="7263" actId="478"/>
          <ac:grpSpMkLst>
            <pc:docMk/>
            <pc:sldMk cId="2996127728" sldId="2134805033"/>
            <ac:grpSpMk id="4" creationId="{66F7887B-2879-41E1-A570-18030EDA4967}"/>
          </ac:grpSpMkLst>
        </pc:grpChg>
        <pc:grpChg chg="mod">
          <ac:chgData name="Hiram Fleitas" userId="e10fcc43-9abd-4aad-af2d-b6bb7d9e18eb" providerId="ADAL" clId="{131F4D02-D19B-4628-B4F1-3129B9BA2365}" dt="2022-04-11T22:16:21.820" v="7263" actId="478"/>
          <ac:grpSpMkLst>
            <pc:docMk/>
            <pc:sldMk cId="2996127728" sldId="2134805033"/>
            <ac:grpSpMk id="7" creationId="{EE2874CC-0830-44E5-BC46-99509FE2E035}"/>
          </ac:grpSpMkLst>
        </pc:grpChg>
        <pc:grpChg chg="mod">
          <ac:chgData name="Hiram Fleitas" userId="e10fcc43-9abd-4aad-af2d-b6bb7d9e18eb" providerId="ADAL" clId="{131F4D02-D19B-4628-B4F1-3129B9BA2365}" dt="2022-04-11T22:16:21.820" v="7263" actId="478"/>
          <ac:grpSpMkLst>
            <pc:docMk/>
            <pc:sldMk cId="2996127728" sldId="2134805033"/>
            <ac:grpSpMk id="8" creationId="{09960E31-FB0C-4738-ADFC-61E908CE4CD7}"/>
          </ac:grpSpMkLst>
        </pc:grpChg>
        <pc:grpChg chg="mod">
          <ac:chgData name="Hiram Fleitas" userId="e10fcc43-9abd-4aad-af2d-b6bb7d9e18eb" providerId="ADAL" clId="{131F4D02-D19B-4628-B4F1-3129B9BA2365}" dt="2022-04-11T22:16:21.820" v="7263" actId="478"/>
          <ac:grpSpMkLst>
            <pc:docMk/>
            <pc:sldMk cId="2996127728" sldId="2134805033"/>
            <ac:grpSpMk id="12" creationId="{4573F40D-A702-47E1-9482-EFA7A6F27132}"/>
          </ac:grpSpMkLst>
        </pc:grpChg>
        <pc:grpChg chg="mod">
          <ac:chgData name="Hiram Fleitas" userId="e10fcc43-9abd-4aad-af2d-b6bb7d9e18eb" providerId="ADAL" clId="{131F4D02-D19B-4628-B4F1-3129B9BA2365}" dt="2022-04-11T22:16:21.820" v="7263" actId="478"/>
          <ac:grpSpMkLst>
            <pc:docMk/>
            <pc:sldMk cId="2996127728" sldId="2134805033"/>
            <ac:grpSpMk id="14" creationId="{E46DB9C1-597B-4F50-A922-345EF765F968}"/>
          </ac:grpSpMkLst>
        </pc:grpChg>
        <pc:grpChg chg="mod">
          <ac:chgData name="Hiram Fleitas" userId="e10fcc43-9abd-4aad-af2d-b6bb7d9e18eb" providerId="ADAL" clId="{131F4D02-D19B-4628-B4F1-3129B9BA2365}" dt="2022-04-11T22:16:21.820" v="7263" actId="478"/>
          <ac:grpSpMkLst>
            <pc:docMk/>
            <pc:sldMk cId="2996127728" sldId="2134805033"/>
            <ac:grpSpMk id="22" creationId="{12496188-6D65-4D59-8578-9FF1F478D2FD}"/>
          </ac:grpSpMkLst>
        </pc:grpChg>
        <pc:grpChg chg="mod">
          <ac:chgData name="Hiram Fleitas" userId="e10fcc43-9abd-4aad-af2d-b6bb7d9e18eb" providerId="ADAL" clId="{131F4D02-D19B-4628-B4F1-3129B9BA2365}" dt="2022-04-11T22:16:21.820" v="7263" actId="478"/>
          <ac:grpSpMkLst>
            <pc:docMk/>
            <pc:sldMk cId="2996127728" sldId="2134805033"/>
            <ac:grpSpMk id="25" creationId="{E8CA5372-1BAE-42E6-A290-6B4AAF3C0256}"/>
          </ac:grpSpMkLst>
        </pc:grpChg>
        <pc:grpChg chg="mod">
          <ac:chgData name="Hiram Fleitas" userId="e10fcc43-9abd-4aad-af2d-b6bb7d9e18eb" providerId="ADAL" clId="{131F4D02-D19B-4628-B4F1-3129B9BA2365}" dt="2022-04-11T22:16:21.820" v="7263" actId="478"/>
          <ac:grpSpMkLst>
            <pc:docMk/>
            <pc:sldMk cId="2996127728" sldId="2134805033"/>
            <ac:grpSpMk id="41" creationId="{D77A213E-EBB2-4B61-B769-DEE545D52512}"/>
          </ac:grpSpMkLst>
        </pc:grpChg>
        <pc:grpChg chg="mod">
          <ac:chgData name="Hiram Fleitas" userId="e10fcc43-9abd-4aad-af2d-b6bb7d9e18eb" providerId="ADAL" clId="{131F4D02-D19B-4628-B4F1-3129B9BA2365}" dt="2022-04-11T22:16:21.820" v="7263" actId="478"/>
          <ac:grpSpMkLst>
            <pc:docMk/>
            <pc:sldMk cId="2996127728" sldId="2134805033"/>
            <ac:grpSpMk id="44" creationId="{4CF19E34-F874-4035-996C-8DF105673B22}"/>
          </ac:grpSpMkLst>
        </pc:grpChg>
        <pc:grpChg chg="mod">
          <ac:chgData name="Hiram Fleitas" userId="e10fcc43-9abd-4aad-af2d-b6bb7d9e18eb" providerId="ADAL" clId="{131F4D02-D19B-4628-B4F1-3129B9BA2365}" dt="2022-04-11T22:16:21.820" v="7263" actId="478"/>
          <ac:grpSpMkLst>
            <pc:docMk/>
            <pc:sldMk cId="2996127728" sldId="2134805033"/>
            <ac:grpSpMk id="51" creationId="{EE56C660-C315-4B3B-A485-79A1C80BFF6E}"/>
          </ac:grpSpMkLst>
        </pc:grpChg>
        <pc:grpChg chg="mod">
          <ac:chgData name="Hiram Fleitas" userId="e10fcc43-9abd-4aad-af2d-b6bb7d9e18eb" providerId="ADAL" clId="{131F4D02-D19B-4628-B4F1-3129B9BA2365}" dt="2022-04-11T22:16:21.820" v="7263" actId="478"/>
          <ac:grpSpMkLst>
            <pc:docMk/>
            <pc:sldMk cId="2996127728" sldId="2134805033"/>
            <ac:grpSpMk id="53" creationId="{B78034FC-6AB5-4892-8EF0-44DD5F98B077}"/>
          </ac:grpSpMkLst>
        </pc:grpChg>
        <pc:grpChg chg="add del mod">
          <ac:chgData name="Hiram Fleitas" userId="e10fcc43-9abd-4aad-af2d-b6bb7d9e18eb" providerId="ADAL" clId="{131F4D02-D19B-4628-B4F1-3129B9BA2365}" dt="2022-04-11T22:16:26.037" v="7267" actId="478"/>
          <ac:grpSpMkLst>
            <pc:docMk/>
            <pc:sldMk cId="2996127728" sldId="2134805033"/>
            <ac:grpSpMk id="69" creationId="{FF5D4303-77EC-406C-BD0A-38C8F589F2CD}"/>
          </ac:grpSpMkLst>
        </pc:grpChg>
        <pc:grpChg chg="mod">
          <ac:chgData name="Hiram Fleitas" userId="e10fcc43-9abd-4aad-af2d-b6bb7d9e18eb" providerId="ADAL" clId="{131F4D02-D19B-4628-B4F1-3129B9BA2365}" dt="2022-04-11T22:16:21.820" v="7263" actId="478"/>
          <ac:grpSpMkLst>
            <pc:docMk/>
            <pc:sldMk cId="2996127728" sldId="2134805033"/>
            <ac:grpSpMk id="86" creationId="{7EC932C2-1B61-4C1A-A576-7C56B1A24414}"/>
          </ac:grpSpMkLst>
        </pc:grpChg>
        <pc:grpChg chg="mod">
          <ac:chgData name="Hiram Fleitas" userId="e10fcc43-9abd-4aad-af2d-b6bb7d9e18eb" providerId="ADAL" clId="{131F4D02-D19B-4628-B4F1-3129B9BA2365}" dt="2022-04-11T22:16:21.820" v="7263" actId="478"/>
          <ac:grpSpMkLst>
            <pc:docMk/>
            <pc:sldMk cId="2996127728" sldId="2134805033"/>
            <ac:grpSpMk id="87" creationId="{3601B4A1-0C32-4A1D-B19C-1741343AE484}"/>
          </ac:grpSpMkLst>
        </pc:grpChg>
        <pc:grpChg chg="mod">
          <ac:chgData name="Hiram Fleitas" userId="e10fcc43-9abd-4aad-af2d-b6bb7d9e18eb" providerId="ADAL" clId="{131F4D02-D19B-4628-B4F1-3129B9BA2365}" dt="2022-04-11T22:16:21.820" v="7263" actId="478"/>
          <ac:grpSpMkLst>
            <pc:docMk/>
            <pc:sldMk cId="2996127728" sldId="2134805033"/>
            <ac:grpSpMk id="94" creationId="{568D665F-5E1A-46C0-B503-356FED4032F0}"/>
          </ac:grpSpMkLst>
        </pc:grpChg>
        <pc:grpChg chg="mod">
          <ac:chgData name="Hiram Fleitas" userId="e10fcc43-9abd-4aad-af2d-b6bb7d9e18eb" providerId="ADAL" clId="{131F4D02-D19B-4628-B4F1-3129B9BA2365}" dt="2022-04-11T22:16:21.820" v="7263" actId="478"/>
          <ac:grpSpMkLst>
            <pc:docMk/>
            <pc:sldMk cId="2996127728" sldId="2134805033"/>
            <ac:grpSpMk id="106" creationId="{D318C978-DF55-427E-A64C-4B3724ADD7A0}"/>
          </ac:grpSpMkLst>
        </pc:grpChg>
        <pc:grpChg chg="mod">
          <ac:chgData name="Hiram Fleitas" userId="e10fcc43-9abd-4aad-af2d-b6bb7d9e18eb" providerId="ADAL" clId="{131F4D02-D19B-4628-B4F1-3129B9BA2365}" dt="2022-04-11T22:16:21.820" v="7263" actId="478"/>
          <ac:grpSpMkLst>
            <pc:docMk/>
            <pc:sldMk cId="2996127728" sldId="2134805033"/>
            <ac:grpSpMk id="112" creationId="{D7F4C2CF-AE98-40C7-82BE-7CBC3B628C3E}"/>
          </ac:grpSpMkLst>
        </pc:grpChg>
        <pc:grpChg chg="mod">
          <ac:chgData name="Hiram Fleitas" userId="e10fcc43-9abd-4aad-af2d-b6bb7d9e18eb" providerId="ADAL" clId="{131F4D02-D19B-4628-B4F1-3129B9BA2365}" dt="2022-04-11T22:16:21.820" v="7263" actId="478"/>
          <ac:grpSpMkLst>
            <pc:docMk/>
            <pc:sldMk cId="2996127728" sldId="2134805033"/>
            <ac:grpSpMk id="113" creationId="{C553C9C5-9D9D-4261-9066-CB79F69C7186}"/>
          </ac:grpSpMkLst>
        </pc:grpChg>
        <pc:grpChg chg="mod">
          <ac:chgData name="Hiram Fleitas" userId="e10fcc43-9abd-4aad-af2d-b6bb7d9e18eb" providerId="ADAL" clId="{131F4D02-D19B-4628-B4F1-3129B9BA2365}" dt="2022-04-11T22:16:21.820" v="7263" actId="478"/>
          <ac:grpSpMkLst>
            <pc:docMk/>
            <pc:sldMk cId="2996127728" sldId="2134805033"/>
            <ac:grpSpMk id="134" creationId="{00B5C68B-D460-44A2-8719-E9EC10F23C95}"/>
          </ac:grpSpMkLst>
        </pc:grpChg>
        <pc:grpChg chg="mod">
          <ac:chgData name="Hiram Fleitas" userId="e10fcc43-9abd-4aad-af2d-b6bb7d9e18eb" providerId="ADAL" clId="{131F4D02-D19B-4628-B4F1-3129B9BA2365}" dt="2022-04-11T22:16:21.820" v="7263" actId="478"/>
          <ac:grpSpMkLst>
            <pc:docMk/>
            <pc:sldMk cId="2996127728" sldId="2134805033"/>
            <ac:grpSpMk id="135" creationId="{7CF10C4F-70B5-4394-AE2F-5A5DC6BE4F6B}"/>
          </ac:grpSpMkLst>
        </pc:grpChg>
        <pc:grpChg chg="mod">
          <ac:chgData name="Hiram Fleitas" userId="e10fcc43-9abd-4aad-af2d-b6bb7d9e18eb" providerId="ADAL" clId="{131F4D02-D19B-4628-B4F1-3129B9BA2365}" dt="2022-04-11T22:16:21.820" v="7263" actId="478"/>
          <ac:grpSpMkLst>
            <pc:docMk/>
            <pc:sldMk cId="2996127728" sldId="2134805033"/>
            <ac:grpSpMk id="136" creationId="{46FEDADF-EB94-4106-9758-16248A8B2EF3}"/>
          </ac:grpSpMkLst>
        </pc:grpChg>
        <pc:grpChg chg="mod">
          <ac:chgData name="Hiram Fleitas" userId="e10fcc43-9abd-4aad-af2d-b6bb7d9e18eb" providerId="ADAL" clId="{131F4D02-D19B-4628-B4F1-3129B9BA2365}" dt="2022-04-11T22:16:21.820" v="7263" actId="478"/>
          <ac:grpSpMkLst>
            <pc:docMk/>
            <pc:sldMk cId="2996127728" sldId="2134805033"/>
            <ac:grpSpMk id="137" creationId="{CFA45AD5-9EAC-444A-8D6A-9BBE8BA4F74F}"/>
          </ac:grpSpMkLst>
        </pc:grpChg>
        <pc:grpChg chg="mod">
          <ac:chgData name="Hiram Fleitas" userId="e10fcc43-9abd-4aad-af2d-b6bb7d9e18eb" providerId="ADAL" clId="{131F4D02-D19B-4628-B4F1-3129B9BA2365}" dt="2022-04-11T22:16:21.820" v="7263" actId="478"/>
          <ac:grpSpMkLst>
            <pc:docMk/>
            <pc:sldMk cId="2996127728" sldId="2134805033"/>
            <ac:grpSpMk id="138" creationId="{362523FE-B8E3-44DA-8172-4F1ECAD2C187}"/>
          </ac:grpSpMkLst>
        </pc:grpChg>
        <pc:grpChg chg="add mod">
          <ac:chgData name="Hiram Fleitas" userId="e10fcc43-9abd-4aad-af2d-b6bb7d9e18eb" providerId="ADAL" clId="{131F4D02-D19B-4628-B4F1-3129B9BA2365}" dt="2022-04-11T22:25:55.610" v="7302"/>
          <ac:grpSpMkLst>
            <pc:docMk/>
            <pc:sldMk cId="2996127728" sldId="2134805033"/>
            <ac:grpSpMk id="158" creationId="{E5679E1B-1A7A-EE5B-0ABB-5E193C77CE91}"/>
          </ac:grpSpMkLst>
        </pc:grpChg>
        <pc:picChg chg="mod">
          <ac:chgData name="Hiram Fleitas" userId="e10fcc43-9abd-4aad-af2d-b6bb7d9e18eb" providerId="ADAL" clId="{131F4D02-D19B-4628-B4F1-3129B9BA2365}" dt="2022-04-11T22:16:21.820" v="7263" actId="478"/>
          <ac:picMkLst>
            <pc:docMk/>
            <pc:sldMk cId="2996127728" sldId="2134805033"/>
            <ac:picMk id="3" creationId="{46E0E0F7-DF21-4CCA-989E-FD956EC51B0C}"/>
          </ac:picMkLst>
        </pc:picChg>
        <pc:picChg chg="mod">
          <ac:chgData name="Hiram Fleitas" userId="e10fcc43-9abd-4aad-af2d-b6bb7d9e18eb" providerId="ADAL" clId="{131F4D02-D19B-4628-B4F1-3129B9BA2365}" dt="2022-04-11T22:16:21.820" v="7263" actId="478"/>
          <ac:picMkLst>
            <pc:docMk/>
            <pc:sldMk cId="2996127728" sldId="2134805033"/>
            <ac:picMk id="5" creationId="{6BD104D4-AFFE-4218-A9B7-45E9430AE743}"/>
          </ac:picMkLst>
        </pc:picChg>
        <pc:picChg chg="mod">
          <ac:chgData name="Hiram Fleitas" userId="e10fcc43-9abd-4aad-af2d-b6bb7d9e18eb" providerId="ADAL" clId="{131F4D02-D19B-4628-B4F1-3129B9BA2365}" dt="2022-04-11T22:16:21.820" v="7263" actId="478"/>
          <ac:picMkLst>
            <pc:docMk/>
            <pc:sldMk cId="2996127728" sldId="2134805033"/>
            <ac:picMk id="9" creationId="{00737C8A-FA76-4A1C-9905-B19D6690A053}"/>
          </ac:picMkLst>
        </pc:picChg>
        <pc:picChg chg="add del">
          <ac:chgData name="Hiram Fleitas" userId="e10fcc43-9abd-4aad-af2d-b6bb7d9e18eb" providerId="ADAL" clId="{131F4D02-D19B-4628-B4F1-3129B9BA2365}" dt="2022-02-22T06:00:29.733" v="1191" actId="22"/>
          <ac:picMkLst>
            <pc:docMk/>
            <pc:sldMk cId="2996127728" sldId="2134805033"/>
            <ac:picMk id="13" creationId="{5999CEC1-2759-4C57-AEFA-443E7A04FEF9}"/>
          </ac:picMkLst>
        </pc:picChg>
        <pc:picChg chg="add del mod ord">
          <ac:chgData name="Hiram Fleitas" userId="e10fcc43-9abd-4aad-af2d-b6bb7d9e18eb" providerId="ADAL" clId="{131F4D02-D19B-4628-B4F1-3129B9BA2365}" dt="2022-02-22T06:02:28.463" v="1204" actId="478"/>
          <ac:picMkLst>
            <pc:docMk/>
            <pc:sldMk cId="2996127728" sldId="2134805033"/>
            <ac:picMk id="15" creationId="{AC51306E-AA2D-4824-8CCE-79699D2975F0}"/>
          </ac:picMkLst>
        </pc:picChg>
        <pc:picChg chg="mod">
          <ac:chgData name="Hiram Fleitas" userId="e10fcc43-9abd-4aad-af2d-b6bb7d9e18eb" providerId="ADAL" clId="{131F4D02-D19B-4628-B4F1-3129B9BA2365}" dt="2022-04-11T22:16:21.820" v="7263" actId="478"/>
          <ac:picMkLst>
            <pc:docMk/>
            <pc:sldMk cId="2996127728" sldId="2134805033"/>
            <ac:picMk id="160" creationId="{CB114734-0083-43CE-BAFE-B6D70B7E89BE}"/>
          </ac:picMkLst>
        </pc:picChg>
        <pc:picChg chg="add del mod">
          <ac:chgData name="Hiram Fleitas" userId="e10fcc43-9abd-4aad-af2d-b6bb7d9e18eb" providerId="ADAL" clId="{131F4D02-D19B-4628-B4F1-3129B9BA2365}" dt="2022-04-11T22:16:21.820" v="7263" actId="478"/>
          <ac:picMkLst>
            <pc:docMk/>
            <pc:sldMk cId="2996127728" sldId="2134805033"/>
            <ac:picMk id="184" creationId="{64670FE3-8C6E-4588-803E-CB17AEC5FBFC}"/>
          </ac:picMkLst>
        </pc:picChg>
        <pc:cxnChg chg="mod">
          <ac:chgData name="Hiram Fleitas" userId="e10fcc43-9abd-4aad-af2d-b6bb7d9e18eb" providerId="ADAL" clId="{131F4D02-D19B-4628-B4F1-3129B9BA2365}" dt="2022-04-11T22:16:21.820" v="7263" actId="478"/>
          <ac:cxnSpMkLst>
            <pc:docMk/>
            <pc:sldMk cId="2996127728" sldId="2134805033"/>
            <ac:cxnSpMk id="6" creationId="{3045BB84-07C9-4D02-A446-C9A221EE75E2}"/>
          </ac:cxnSpMkLst>
        </pc:cxnChg>
        <pc:cxnChg chg="mod">
          <ac:chgData name="Hiram Fleitas" userId="e10fcc43-9abd-4aad-af2d-b6bb7d9e18eb" providerId="ADAL" clId="{131F4D02-D19B-4628-B4F1-3129B9BA2365}" dt="2022-04-11T22:16:21.820" v="7263" actId="478"/>
          <ac:cxnSpMkLst>
            <pc:docMk/>
            <pc:sldMk cId="2996127728" sldId="2134805033"/>
            <ac:cxnSpMk id="59" creationId="{4771CE8F-099A-436A-8F1A-9A0FC6E64EF2}"/>
          </ac:cxnSpMkLst>
        </pc:cxnChg>
        <pc:cxnChg chg="mod">
          <ac:chgData name="Hiram Fleitas" userId="e10fcc43-9abd-4aad-af2d-b6bb7d9e18eb" providerId="ADAL" clId="{131F4D02-D19B-4628-B4F1-3129B9BA2365}" dt="2022-04-11T22:16:21.820" v="7263" actId="478"/>
          <ac:cxnSpMkLst>
            <pc:docMk/>
            <pc:sldMk cId="2996127728" sldId="2134805033"/>
            <ac:cxnSpMk id="81" creationId="{3BBCA1ED-A254-4F33-A83F-FC27929ACEE4}"/>
          </ac:cxnSpMkLst>
        </pc:cxnChg>
        <pc:cxnChg chg="mod">
          <ac:chgData name="Hiram Fleitas" userId="e10fcc43-9abd-4aad-af2d-b6bb7d9e18eb" providerId="ADAL" clId="{131F4D02-D19B-4628-B4F1-3129B9BA2365}" dt="2022-04-11T22:16:21.820" v="7263" actId="478"/>
          <ac:cxnSpMkLst>
            <pc:docMk/>
            <pc:sldMk cId="2996127728" sldId="2134805033"/>
            <ac:cxnSpMk id="88" creationId="{23F11968-1E8E-4048-AA06-EE66B6023642}"/>
          </ac:cxnSpMkLst>
        </pc:cxnChg>
        <pc:cxnChg chg="mod">
          <ac:chgData name="Hiram Fleitas" userId="e10fcc43-9abd-4aad-af2d-b6bb7d9e18eb" providerId="ADAL" clId="{131F4D02-D19B-4628-B4F1-3129B9BA2365}" dt="2022-04-11T22:16:21.820" v="7263" actId="478"/>
          <ac:cxnSpMkLst>
            <pc:docMk/>
            <pc:sldMk cId="2996127728" sldId="2134805033"/>
            <ac:cxnSpMk id="89" creationId="{84ABAA54-4C4F-4AA1-B2CD-F523089C83C9}"/>
          </ac:cxnSpMkLst>
        </pc:cxnChg>
        <pc:cxnChg chg="mod">
          <ac:chgData name="Hiram Fleitas" userId="e10fcc43-9abd-4aad-af2d-b6bb7d9e18eb" providerId="ADAL" clId="{131F4D02-D19B-4628-B4F1-3129B9BA2365}" dt="2022-04-11T22:16:21.820" v="7263" actId="478"/>
          <ac:cxnSpMkLst>
            <pc:docMk/>
            <pc:sldMk cId="2996127728" sldId="2134805033"/>
            <ac:cxnSpMk id="90" creationId="{C8F57E2A-B29D-446D-A7C1-77B72DCDFF99}"/>
          </ac:cxnSpMkLst>
        </pc:cxnChg>
        <pc:cxnChg chg="mod">
          <ac:chgData name="Hiram Fleitas" userId="e10fcc43-9abd-4aad-af2d-b6bb7d9e18eb" providerId="ADAL" clId="{131F4D02-D19B-4628-B4F1-3129B9BA2365}" dt="2022-04-11T22:16:21.820" v="7263" actId="478"/>
          <ac:cxnSpMkLst>
            <pc:docMk/>
            <pc:sldMk cId="2996127728" sldId="2134805033"/>
            <ac:cxnSpMk id="91" creationId="{CF8E516D-9970-4FD6-BF3A-9A3E493B7EA9}"/>
          </ac:cxnSpMkLst>
        </pc:cxnChg>
        <pc:cxnChg chg="mod">
          <ac:chgData name="Hiram Fleitas" userId="e10fcc43-9abd-4aad-af2d-b6bb7d9e18eb" providerId="ADAL" clId="{131F4D02-D19B-4628-B4F1-3129B9BA2365}" dt="2022-04-11T22:16:21.820" v="7263" actId="478"/>
          <ac:cxnSpMkLst>
            <pc:docMk/>
            <pc:sldMk cId="2996127728" sldId="2134805033"/>
            <ac:cxnSpMk id="105" creationId="{F4FD8EA8-C3DA-436A-8688-C72CA283F20B}"/>
          </ac:cxnSpMkLst>
        </pc:cxnChg>
        <pc:cxnChg chg="mod">
          <ac:chgData name="Hiram Fleitas" userId="e10fcc43-9abd-4aad-af2d-b6bb7d9e18eb" providerId="ADAL" clId="{131F4D02-D19B-4628-B4F1-3129B9BA2365}" dt="2022-04-11T22:16:21.820" v="7263" actId="478"/>
          <ac:cxnSpMkLst>
            <pc:docMk/>
            <pc:sldMk cId="2996127728" sldId="2134805033"/>
            <ac:cxnSpMk id="115" creationId="{F79E8ABC-6A53-4209-92F8-20114550ED87}"/>
          </ac:cxnSpMkLst>
        </pc:cxnChg>
        <pc:cxnChg chg="mod">
          <ac:chgData name="Hiram Fleitas" userId="e10fcc43-9abd-4aad-af2d-b6bb7d9e18eb" providerId="ADAL" clId="{131F4D02-D19B-4628-B4F1-3129B9BA2365}" dt="2022-04-11T22:16:21.820" v="7263" actId="478"/>
          <ac:cxnSpMkLst>
            <pc:docMk/>
            <pc:sldMk cId="2996127728" sldId="2134805033"/>
            <ac:cxnSpMk id="120" creationId="{D57DB5EE-CCA7-4BFC-9AC7-A9D3107430CE}"/>
          </ac:cxnSpMkLst>
        </pc:cxnChg>
        <pc:cxnChg chg="mod">
          <ac:chgData name="Hiram Fleitas" userId="e10fcc43-9abd-4aad-af2d-b6bb7d9e18eb" providerId="ADAL" clId="{131F4D02-D19B-4628-B4F1-3129B9BA2365}" dt="2022-04-11T22:16:21.820" v="7263" actId="478"/>
          <ac:cxnSpMkLst>
            <pc:docMk/>
            <pc:sldMk cId="2996127728" sldId="2134805033"/>
            <ac:cxnSpMk id="131" creationId="{4836B551-9EAB-48AF-A1C6-4253C242F1C8}"/>
          </ac:cxnSpMkLst>
        </pc:cxnChg>
        <pc:cxnChg chg="mod">
          <ac:chgData name="Hiram Fleitas" userId="e10fcc43-9abd-4aad-af2d-b6bb7d9e18eb" providerId="ADAL" clId="{131F4D02-D19B-4628-B4F1-3129B9BA2365}" dt="2022-04-11T22:16:21.820" v="7263" actId="478"/>
          <ac:cxnSpMkLst>
            <pc:docMk/>
            <pc:sldMk cId="2996127728" sldId="2134805033"/>
            <ac:cxnSpMk id="132" creationId="{E8802D69-D84F-4BEA-8FE1-5D5647E17E62}"/>
          </ac:cxnSpMkLst>
        </pc:cxnChg>
        <pc:cxnChg chg="mod">
          <ac:chgData name="Hiram Fleitas" userId="e10fcc43-9abd-4aad-af2d-b6bb7d9e18eb" providerId="ADAL" clId="{131F4D02-D19B-4628-B4F1-3129B9BA2365}" dt="2022-04-11T22:16:21.820" v="7263" actId="478"/>
          <ac:cxnSpMkLst>
            <pc:docMk/>
            <pc:sldMk cId="2996127728" sldId="2134805033"/>
            <ac:cxnSpMk id="142" creationId="{7090D1CC-E082-4F6A-B404-A5735E13788B}"/>
          </ac:cxnSpMkLst>
        </pc:cxnChg>
        <pc:cxnChg chg="mod">
          <ac:chgData name="Hiram Fleitas" userId="e10fcc43-9abd-4aad-af2d-b6bb7d9e18eb" providerId="ADAL" clId="{131F4D02-D19B-4628-B4F1-3129B9BA2365}" dt="2022-04-11T22:16:21.820" v="7263" actId="478"/>
          <ac:cxnSpMkLst>
            <pc:docMk/>
            <pc:sldMk cId="2996127728" sldId="2134805033"/>
            <ac:cxnSpMk id="143" creationId="{EC33CAB4-FA76-4C2A-B3A5-97D68F47FE55}"/>
          </ac:cxnSpMkLst>
        </pc:cxnChg>
        <pc:cxnChg chg="mod">
          <ac:chgData name="Hiram Fleitas" userId="e10fcc43-9abd-4aad-af2d-b6bb7d9e18eb" providerId="ADAL" clId="{131F4D02-D19B-4628-B4F1-3129B9BA2365}" dt="2022-04-11T22:16:21.820" v="7263" actId="478"/>
          <ac:cxnSpMkLst>
            <pc:docMk/>
            <pc:sldMk cId="2996127728" sldId="2134805033"/>
            <ac:cxnSpMk id="144" creationId="{289926F2-97F0-4EDC-9285-89A0D6186DB1}"/>
          </ac:cxnSpMkLst>
        </pc:cxnChg>
        <pc:cxnChg chg="mod">
          <ac:chgData name="Hiram Fleitas" userId="e10fcc43-9abd-4aad-af2d-b6bb7d9e18eb" providerId="ADAL" clId="{131F4D02-D19B-4628-B4F1-3129B9BA2365}" dt="2022-04-11T22:16:21.820" v="7263" actId="478"/>
          <ac:cxnSpMkLst>
            <pc:docMk/>
            <pc:sldMk cId="2996127728" sldId="2134805033"/>
            <ac:cxnSpMk id="146" creationId="{F549C2DA-5512-4182-BFE9-5D04D42C2E50}"/>
          </ac:cxnSpMkLst>
        </pc:cxnChg>
        <pc:cxnChg chg="mod">
          <ac:chgData name="Hiram Fleitas" userId="e10fcc43-9abd-4aad-af2d-b6bb7d9e18eb" providerId="ADAL" clId="{131F4D02-D19B-4628-B4F1-3129B9BA2365}" dt="2022-04-11T22:16:21.820" v="7263" actId="478"/>
          <ac:cxnSpMkLst>
            <pc:docMk/>
            <pc:sldMk cId="2996127728" sldId="2134805033"/>
            <ac:cxnSpMk id="148" creationId="{184EC94E-845B-4BB6-8D48-8F9B775C7E76}"/>
          </ac:cxnSpMkLst>
        </pc:cxnChg>
        <pc:cxnChg chg="mod">
          <ac:chgData name="Hiram Fleitas" userId="e10fcc43-9abd-4aad-af2d-b6bb7d9e18eb" providerId="ADAL" clId="{131F4D02-D19B-4628-B4F1-3129B9BA2365}" dt="2022-04-11T22:16:21.820" v="7263" actId="478"/>
          <ac:cxnSpMkLst>
            <pc:docMk/>
            <pc:sldMk cId="2996127728" sldId="2134805033"/>
            <ac:cxnSpMk id="150" creationId="{2BD4EFD5-211E-4144-B7DF-34EB9F9B845E}"/>
          </ac:cxnSpMkLst>
        </pc:cxnChg>
        <pc:cxnChg chg="mod">
          <ac:chgData name="Hiram Fleitas" userId="e10fcc43-9abd-4aad-af2d-b6bb7d9e18eb" providerId="ADAL" clId="{131F4D02-D19B-4628-B4F1-3129B9BA2365}" dt="2022-04-11T22:16:21.820" v="7263" actId="478"/>
          <ac:cxnSpMkLst>
            <pc:docMk/>
            <pc:sldMk cId="2996127728" sldId="2134805033"/>
            <ac:cxnSpMk id="152" creationId="{C50CA1B7-92F9-42AE-807B-6ED85DA8D4E7}"/>
          </ac:cxnSpMkLst>
        </pc:cxnChg>
        <pc:cxnChg chg="mod">
          <ac:chgData name="Hiram Fleitas" userId="e10fcc43-9abd-4aad-af2d-b6bb7d9e18eb" providerId="ADAL" clId="{131F4D02-D19B-4628-B4F1-3129B9BA2365}" dt="2022-04-11T22:16:21.820" v="7263" actId="478"/>
          <ac:cxnSpMkLst>
            <pc:docMk/>
            <pc:sldMk cId="2996127728" sldId="2134805033"/>
            <ac:cxnSpMk id="153" creationId="{B2B7B27F-CAD7-491B-81FD-FFFA51320905}"/>
          </ac:cxnSpMkLst>
        </pc:cxnChg>
        <pc:cxnChg chg="mod">
          <ac:chgData name="Hiram Fleitas" userId="e10fcc43-9abd-4aad-af2d-b6bb7d9e18eb" providerId="ADAL" clId="{131F4D02-D19B-4628-B4F1-3129B9BA2365}" dt="2022-04-11T22:16:21.820" v="7263" actId="478"/>
          <ac:cxnSpMkLst>
            <pc:docMk/>
            <pc:sldMk cId="2996127728" sldId="2134805033"/>
            <ac:cxnSpMk id="154" creationId="{E20C0C4D-EFE1-42AD-BACD-0D045C460BB9}"/>
          </ac:cxnSpMkLst>
        </pc:cxnChg>
        <pc:cxnChg chg="mod">
          <ac:chgData name="Hiram Fleitas" userId="e10fcc43-9abd-4aad-af2d-b6bb7d9e18eb" providerId="ADAL" clId="{131F4D02-D19B-4628-B4F1-3129B9BA2365}" dt="2022-04-11T22:16:21.820" v="7263" actId="478"/>
          <ac:cxnSpMkLst>
            <pc:docMk/>
            <pc:sldMk cId="2996127728" sldId="2134805033"/>
            <ac:cxnSpMk id="155" creationId="{C21F1EC5-D226-41C7-8D16-73EB6F8D628B}"/>
          </ac:cxnSpMkLst>
        </pc:cxnChg>
        <pc:cxnChg chg="mod">
          <ac:chgData name="Hiram Fleitas" userId="e10fcc43-9abd-4aad-af2d-b6bb7d9e18eb" providerId="ADAL" clId="{131F4D02-D19B-4628-B4F1-3129B9BA2365}" dt="2022-04-11T22:16:21.820" v="7263" actId="478"/>
          <ac:cxnSpMkLst>
            <pc:docMk/>
            <pc:sldMk cId="2996127728" sldId="2134805033"/>
            <ac:cxnSpMk id="157" creationId="{70DC6588-1F1D-43B6-A3BA-C2AF280FFB40}"/>
          </ac:cxnSpMkLst>
        </pc:cxnChg>
        <pc:cxnChg chg="mod">
          <ac:chgData name="Hiram Fleitas" userId="e10fcc43-9abd-4aad-af2d-b6bb7d9e18eb" providerId="ADAL" clId="{131F4D02-D19B-4628-B4F1-3129B9BA2365}" dt="2022-04-11T22:16:21.820" v="7263" actId="478"/>
          <ac:cxnSpMkLst>
            <pc:docMk/>
            <pc:sldMk cId="2996127728" sldId="2134805033"/>
            <ac:cxnSpMk id="161" creationId="{D5BBAEF3-FEA9-40B8-A150-4CE463927615}"/>
          </ac:cxnSpMkLst>
        </pc:cxnChg>
        <pc:cxnChg chg="mod">
          <ac:chgData name="Hiram Fleitas" userId="e10fcc43-9abd-4aad-af2d-b6bb7d9e18eb" providerId="ADAL" clId="{131F4D02-D19B-4628-B4F1-3129B9BA2365}" dt="2022-04-11T22:16:21.820" v="7263" actId="478"/>
          <ac:cxnSpMkLst>
            <pc:docMk/>
            <pc:sldMk cId="2996127728" sldId="2134805033"/>
            <ac:cxnSpMk id="162" creationId="{AE583E09-663D-49E0-99C9-CDCA14DBC155}"/>
          </ac:cxnSpMkLst>
        </pc:cxnChg>
        <pc:cxnChg chg="mod">
          <ac:chgData name="Hiram Fleitas" userId="e10fcc43-9abd-4aad-af2d-b6bb7d9e18eb" providerId="ADAL" clId="{131F4D02-D19B-4628-B4F1-3129B9BA2365}" dt="2022-04-11T22:16:21.820" v="7263" actId="478"/>
          <ac:cxnSpMkLst>
            <pc:docMk/>
            <pc:sldMk cId="2996127728" sldId="2134805033"/>
            <ac:cxnSpMk id="163" creationId="{86605F2E-88CD-43DC-9A1D-6E18CCDD8C57}"/>
          </ac:cxnSpMkLst>
        </pc:cxnChg>
        <pc:cxnChg chg="mod">
          <ac:chgData name="Hiram Fleitas" userId="e10fcc43-9abd-4aad-af2d-b6bb7d9e18eb" providerId="ADAL" clId="{131F4D02-D19B-4628-B4F1-3129B9BA2365}" dt="2022-04-11T22:16:21.820" v="7263" actId="478"/>
          <ac:cxnSpMkLst>
            <pc:docMk/>
            <pc:sldMk cId="2996127728" sldId="2134805033"/>
            <ac:cxnSpMk id="166" creationId="{C245E44E-E539-4B96-A0F6-3D05BCB8F659}"/>
          </ac:cxnSpMkLst>
        </pc:cxnChg>
        <pc:cxnChg chg="mod">
          <ac:chgData name="Hiram Fleitas" userId="e10fcc43-9abd-4aad-af2d-b6bb7d9e18eb" providerId="ADAL" clId="{131F4D02-D19B-4628-B4F1-3129B9BA2365}" dt="2022-04-11T22:16:21.820" v="7263" actId="478"/>
          <ac:cxnSpMkLst>
            <pc:docMk/>
            <pc:sldMk cId="2996127728" sldId="2134805033"/>
            <ac:cxnSpMk id="167" creationId="{8E806E58-2549-4A84-A5E3-3FC8C16D69C0}"/>
          </ac:cxnSpMkLst>
        </pc:cxnChg>
        <pc:cxnChg chg="mod">
          <ac:chgData name="Hiram Fleitas" userId="e10fcc43-9abd-4aad-af2d-b6bb7d9e18eb" providerId="ADAL" clId="{131F4D02-D19B-4628-B4F1-3129B9BA2365}" dt="2022-04-11T22:16:21.820" v="7263" actId="478"/>
          <ac:cxnSpMkLst>
            <pc:docMk/>
            <pc:sldMk cId="2996127728" sldId="2134805033"/>
            <ac:cxnSpMk id="168" creationId="{F90288B3-859E-4D7A-8C60-5786F806766D}"/>
          </ac:cxnSpMkLst>
        </pc:cxnChg>
        <pc:cxnChg chg="mod">
          <ac:chgData name="Hiram Fleitas" userId="e10fcc43-9abd-4aad-af2d-b6bb7d9e18eb" providerId="ADAL" clId="{131F4D02-D19B-4628-B4F1-3129B9BA2365}" dt="2022-04-11T22:16:21.820" v="7263" actId="478"/>
          <ac:cxnSpMkLst>
            <pc:docMk/>
            <pc:sldMk cId="2996127728" sldId="2134805033"/>
            <ac:cxnSpMk id="171" creationId="{4EE276A2-13FE-4D63-B5EB-63865394D7D3}"/>
          </ac:cxnSpMkLst>
        </pc:cxnChg>
        <pc:cxnChg chg="mod">
          <ac:chgData name="Hiram Fleitas" userId="e10fcc43-9abd-4aad-af2d-b6bb7d9e18eb" providerId="ADAL" clId="{131F4D02-D19B-4628-B4F1-3129B9BA2365}" dt="2022-04-11T22:16:21.820" v="7263" actId="478"/>
          <ac:cxnSpMkLst>
            <pc:docMk/>
            <pc:sldMk cId="2996127728" sldId="2134805033"/>
            <ac:cxnSpMk id="173" creationId="{B0E8610D-59F7-4605-8665-56E72943C204}"/>
          </ac:cxnSpMkLst>
        </pc:cxnChg>
        <pc:cxnChg chg="mod">
          <ac:chgData name="Hiram Fleitas" userId="e10fcc43-9abd-4aad-af2d-b6bb7d9e18eb" providerId="ADAL" clId="{131F4D02-D19B-4628-B4F1-3129B9BA2365}" dt="2022-04-11T22:16:21.820" v="7263" actId="478"/>
          <ac:cxnSpMkLst>
            <pc:docMk/>
            <pc:sldMk cId="2996127728" sldId="2134805033"/>
            <ac:cxnSpMk id="176" creationId="{60906D6A-FFBF-468F-AA6F-0F1D25159C72}"/>
          </ac:cxnSpMkLst>
        </pc:cxnChg>
      </pc:sldChg>
      <pc:sldChg chg="addSp delSp modSp mod">
        <pc:chgData name="Hiram Fleitas" userId="e10fcc43-9abd-4aad-af2d-b6bb7d9e18eb" providerId="ADAL" clId="{131F4D02-D19B-4628-B4F1-3129B9BA2365}" dt="2022-02-23T15:27:04.800" v="5034" actId="478"/>
        <pc:sldMkLst>
          <pc:docMk/>
          <pc:sldMk cId="1739163473" sldId="2146846569"/>
        </pc:sldMkLst>
        <pc:spChg chg="mod">
          <ac:chgData name="Hiram Fleitas" userId="e10fcc43-9abd-4aad-af2d-b6bb7d9e18eb" providerId="ADAL" clId="{131F4D02-D19B-4628-B4F1-3129B9BA2365}" dt="2022-02-23T15:26:54.348" v="5032" actId="20577"/>
          <ac:spMkLst>
            <pc:docMk/>
            <pc:sldMk cId="1739163473" sldId="2146846569"/>
            <ac:spMk id="669" creationId="{BEFB9CD0-ECBC-4C34-83C3-F50CB694A68A}"/>
          </ac:spMkLst>
        </pc:spChg>
        <pc:picChg chg="add mod ord">
          <ac:chgData name="Hiram Fleitas" userId="e10fcc43-9abd-4aad-af2d-b6bb7d9e18eb" providerId="ADAL" clId="{131F4D02-D19B-4628-B4F1-3129B9BA2365}" dt="2022-02-23T15:27:01.057" v="5033" actId="167"/>
          <ac:picMkLst>
            <pc:docMk/>
            <pc:sldMk cId="1739163473" sldId="2146846569"/>
            <ac:picMk id="2" creationId="{C9F9BCF7-CF15-4B47-8C08-B9AC034832FB}"/>
          </ac:picMkLst>
        </pc:picChg>
        <pc:picChg chg="add del">
          <ac:chgData name="Hiram Fleitas" userId="e10fcc43-9abd-4aad-af2d-b6bb7d9e18eb" providerId="ADAL" clId="{131F4D02-D19B-4628-B4F1-3129B9BA2365}" dt="2022-02-23T15:27:04.800" v="5034" actId="478"/>
          <ac:picMkLst>
            <pc:docMk/>
            <pc:sldMk cId="1739163473" sldId="2146846569"/>
            <ac:picMk id="152" creationId="{76A46D13-C1BC-4E16-95DB-5FB30489B9FE}"/>
          </ac:picMkLst>
        </pc:picChg>
      </pc:sldChg>
      <pc:sldChg chg="modNotesTx">
        <pc:chgData name="Hiram Fleitas" userId="e10fcc43-9abd-4aad-af2d-b6bb7d9e18eb" providerId="ADAL" clId="{131F4D02-D19B-4628-B4F1-3129B9BA2365}" dt="2022-04-11T17:44:41.716" v="6909" actId="115"/>
        <pc:sldMkLst>
          <pc:docMk/>
          <pc:sldMk cId="1733814486" sldId="2146846813"/>
        </pc:sldMkLst>
      </pc:sldChg>
      <pc:sldChg chg="del">
        <pc:chgData name="Hiram Fleitas" userId="e10fcc43-9abd-4aad-af2d-b6bb7d9e18eb" providerId="ADAL" clId="{131F4D02-D19B-4628-B4F1-3129B9BA2365}" dt="2022-02-23T04:24:08.994" v="4615" actId="2696"/>
        <pc:sldMkLst>
          <pc:docMk/>
          <pc:sldMk cId="928792328" sldId="2146846832"/>
        </pc:sldMkLst>
      </pc:sldChg>
      <pc:sldChg chg="modNotesTx">
        <pc:chgData name="Hiram Fleitas" userId="e10fcc43-9abd-4aad-af2d-b6bb7d9e18eb" providerId="ADAL" clId="{131F4D02-D19B-4628-B4F1-3129B9BA2365}" dt="2022-04-13T02:43:34.552" v="7762" actId="6549"/>
        <pc:sldMkLst>
          <pc:docMk/>
          <pc:sldMk cId="3189438886" sldId="2146846846"/>
        </pc:sldMkLst>
      </pc:sldChg>
      <pc:sldChg chg="modSp mod">
        <pc:chgData name="Hiram Fleitas" userId="e10fcc43-9abd-4aad-af2d-b6bb7d9e18eb" providerId="ADAL" clId="{131F4D02-D19B-4628-B4F1-3129B9BA2365}" dt="2022-02-21T18:40:03.436" v="1161" actId="20577"/>
        <pc:sldMkLst>
          <pc:docMk/>
          <pc:sldMk cId="3475354348" sldId="2146846848"/>
        </pc:sldMkLst>
        <pc:spChg chg="mod">
          <ac:chgData name="Hiram Fleitas" userId="e10fcc43-9abd-4aad-af2d-b6bb7d9e18eb" providerId="ADAL" clId="{131F4D02-D19B-4628-B4F1-3129B9BA2365}" dt="2022-02-21T18:37:05.394" v="1101" actId="3626"/>
          <ac:spMkLst>
            <pc:docMk/>
            <pc:sldMk cId="3475354348" sldId="2146846848"/>
            <ac:spMk id="2" creationId="{2F226950-5044-4715-9268-797514A57ED2}"/>
          </ac:spMkLst>
        </pc:spChg>
        <pc:graphicFrameChg chg="modGraphic">
          <ac:chgData name="Hiram Fleitas" userId="e10fcc43-9abd-4aad-af2d-b6bb7d9e18eb" providerId="ADAL" clId="{131F4D02-D19B-4628-B4F1-3129B9BA2365}" dt="2022-02-21T18:40:03.436" v="1161" actId="20577"/>
          <ac:graphicFrameMkLst>
            <pc:docMk/>
            <pc:sldMk cId="3475354348" sldId="2146846848"/>
            <ac:graphicFrameMk id="11" creationId="{DF207E43-3E9B-4230-A2F0-3BE07C1010FD}"/>
          </ac:graphicFrameMkLst>
        </pc:graphicFrameChg>
      </pc:sldChg>
      <pc:sldChg chg="modSp mod">
        <pc:chgData name="Hiram Fleitas" userId="e10fcc43-9abd-4aad-af2d-b6bb7d9e18eb" providerId="ADAL" clId="{131F4D02-D19B-4628-B4F1-3129B9BA2365}" dt="2022-04-13T02:57:00.089" v="7776" actId="20577"/>
        <pc:sldMkLst>
          <pc:docMk/>
          <pc:sldMk cId="2872115844" sldId="2146846863"/>
        </pc:sldMkLst>
        <pc:spChg chg="mod">
          <ac:chgData name="Hiram Fleitas" userId="e10fcc43-9abd-4aad-af2d-b6bb7d9e18eb" providerId="ADAL" clId="{131F4D02-D19B-4628-B4F1-3129B9BA2365}" dt="2022-04-13T02:57:00.089" v="7776" actId="20577"/>
          <ac:spMkLst>
            <pc:docMk/>
            <pc:sldMk cId="2872115844" sldId="2146846863"/>
            <ac:spMk id="11" creationId="{A01F0B25-0840-4C4B-8E3B-D643D160BF0E}"/>
          </ac:spMkLst>
        </pc:spChg>
      </pc:sldChg>
      <pc:sldChg chg="modSp mod modNotesTx">
        <pc:chgData name="Hiram Fleitas" userId="e10fcc43-9abd-4aad-af2d-b6bb7d9e18eb" providerId="ADAL" clId="{131F4D02-D19B-4628-B4F1-3129B9BA2365}" dt="2022-04-13T03:35:53.116" v="7823" actId="20577"/>
        <pc:sldMkLst>
          <pc:docMk/>
          <pc:sldMk cId="1980383230" sldId="2146846869"/>
        </pc:sldMkLst>
        <pc:spChg chg="mod">
          <ac:chgData name="Hiram Fleitas" userId="e10fcc43-9abd-4aad-af2d-b6bb7d9e18eb" providerId="ADAL" clId="{131F4D02-D19B-4628-B4F1-3129B9BA2365}" dt="2022-04-13T03:35:16.187" v="7819" actId="20577"/>
          <ac:spMkLst>
            <pc:docMk/>
            <pc:sldMk cId="1980383230" sldId="2146846869"/>
            <ac:spMk id="4" creationId="{861350D8-578D-427F-87E2-B343DBD45AB3}"/>
          </ac:spMkLst>
        </pc:spChg>
      </pc:sldChg>
      <pc:sldChg chg="addSp delSp modSp mod modAnim">
        <pc:chgData name="Hiram Fleitas" userId="e10fcc43-9abd-4aad-af2d-b6bb7d9e18eb" providerId="ADAL" clId="{131F4D02-D19B-4628-B4F1-3129B9BA2365}" dt="2022-04-13T03:11:40.807" v="7786"/>
        <pc:sldMkLst>
          <pc:docMk/>
          <pc:sldMk cId="2505818947" sldId="2146846873"/>
        </pc:sldMkLst>
        <pc:spChg chg="add del mod">
          <ac:chgData name="Hiram Fleitas" userId="e10fcc43-9abd-4aad-af2d-b6bb7d9e18eb" providerId="ADAL" clId="{131F4D02-D19B-4628-B4F1-3129B9BA2365}" dt="2022-04-13T03:11:15.088" v="7782"/>
          <ac:spMkLst>
            <pc:docMk/>
            <pc:sldMk cId="2505818947" sldId="2146846873"/>
            <ac:spMk id="7" creationId="{0E845311-088D-4624-2E55-3653BB02CB79}"/>
          </ac:spMkLst>
        </pc:spChg>
        <pc:spChg chg="add mod">
          <ac:chgData name="Hiram Fleitas" userId="e10fcc43-9abd-4aad-af2d-b6bb7d9e18eb" providerId="ADAL" clId="{131F4D02-D19B-4628-B4F1-3129B9BA2365}" dt="2022-04-13T03:11:24.162" v="7785" actId="14100"/>
          <ac:spMkLst>
            <pc:docMk/>
            <pc:sldMk cId="2505818947" sldId="2146846873"/>
            <ac:spMk id="8" creationId="{F8FC10A0-61AE-6753-241B-B29DF6750090}"/>
          </ac:spMkLst>
        </pc:spChg>
      </pc:sldChg>
      <pc:sldChg chg="modSp mod">
        <pc:chgData name="Hiram Fleitas" userId="e10fcc43-9abd-4aad-af2d-b6bb7d9e18eb" providerId="ADAL" clId="{131F4D02-D19B-4628-B4F1-3129B9BA2365}" dt="2022-02-24T21:23:06.233" v="5267" actId="14100"/>
        <pc:sldMkLst>
          <pc:docMk/>
          <pc:sldMk cId="1825154336" sldId="2146846882"/>
        </pc:sldMkLst>
        <pc:spChg chg="mod">
          <ac:chgData name="Hiram Fleitas" userId="e10fcc43-9abd-4aad-af2d-b6bb7d9e18eb" providerId="ADAL" clId="{131F4D02-D19B-4628-B4F1-3129B9BA2365}" dt="2022-02-24T21:23:06.233" v="5267" actId="14100"/>
          <ac:spMkLst>
            <pc:docMk/>
            <pc:sldMk cId="1825154336" sldId="2146846882"/>
            <ac:spMk id="6" creationId="{2936ADF0-04F0-4B91-8274-33E6BC29D34C}"/>
          </ac:spMkLst>
        </pc:spChg>
        <pc:spChg chg="mod">
          <ac:chgData name="Hiram Fleitas" userId="e10fcc43-9abd-4aad-af2d-b6bb7d9e18eb" providerId="ADAL" clId="{131F4D02-D19B-4628-B4F1-3129B9BA2365}" dt="2022-02-24T21:22:57.444" v="5266"/>
          <ac:spMkLst>
            <pc:docMk/>
            <pc:sldMk cId="1825154336" sldId="2146846882"/>
            <ac:spMk id="7" creationId="{B63051CA-FB62-42F2-A730-B4D58F181F26}"/>
          </ac:spMkLst>
        </pc:spChg>
      </pc:sldChg>
      <pc:sldChg chg="modSp mod delCm">
        <pc:chgData name="Hiram Fleitas" userId="e10fcc43-9abd-4aad-af2d-b6bb7d9e18eb" providerId="ADAL" clId="{131F4D02-D19B-4628-B4F1-3129B9BA2365}" dt="2022-04-11T19:53:52.439" v="6999" actId="20577"/>
        <pc:sldMkLst>
          <pc:docMk/>
          <pc:sldMk cId="3600974519" sldId="2146846891"/>
        </pc:sldMkLst>
        <pc:spChg chg="mod">
          <ac:chgData name="Hiram Fleitas" userId="e10fcc43-9abd-4aad-af2d-b6bb7d9e18eb" providerId="ADAL" clId="{131F4D02-D19B-4628-B4F1-3129B9BA2365}" dt="2022-04-11T19:53:27.124" v="6992" actId="20577"/>
          <ac:spMkLst>
            <pc:docMk/>
            <pc:sldMk cId="3600974519" sldId="2146846891"/>
            <ac:spMk id="6" creationId="{92EB040B-1BF3-4171-8EBF-F8DFED9BD150}"/>
          </ac:spMkLst>
        </pc:spChg>
        <pc:spChg chg="mod">
          <ac:chgData name="Hiram Fleitas" userId="e10fcc43-9abd-4aad-af2d-b6bb7d9e18eb" providerId="ADAL" clId="{131F4D02-D19B-4628-B4F1-3129B9BA2365}" dt="2022-04-11T19:53:52.439" v="6999" actId="20577"/>
          <ac:spMkLst>
            <pc:docMk/>
            <pc:sldMk cId="3600974519" sldId="2146846891"/>
            <ac:spMk id="7" creationId="{B14958DC-35F9-4BEE-A869-E2D311E538DD}"/>
          </ac:spMkLst>
        </pc:spChg>
      </pc:sldChg>
      <pc:sldChg chg="modSp mod">
        <pc:chgData name="Hiram Fleitas" userId="e10fcc43-9abd-4aad-af2d-b6bb7d9e18eb" providerId="ADAL" clId="{131F4D02-D19B-4628-B4F1-3129B9BA2365}" dt="2022-02-24T19:30:53.557" v="5264" actId="6549"/>
        <pc:sldMkLst>
          <pc:docMk/>
          <pc:sldMk cId="1494427676" sldId="2146846907"/>
        </pc:sldMkLst>
        <pc:spChg chg="mod">
          <ac:chgData name="Hiram Fleitas" userId="e10fcc43-9abd-4aad-af2d-b6bb7d9e18eb" providerId="ADAL" clId="{131F4D02-D19B-4628-B4F1-3129B9BA2365}" dt="2022-02-24T19:30:53.557" v="5264" actId="6549"/>
          <ac:spMkLst>
            <pc:docMk/>
            <pc:sldMk cId="1494427676" sldId="2146846907"/>
            <ac:spMk id="4" creationId="{0A6DE974-826A-464C-87A6-86F193396219}"/>
          </ac:spMkLst>
        </pc:spChg>
      </pc:sldChg>
      <pc:sldChg chg="modSp mod">
        <pc:chgData name="Hiram Fleitas" userId="e10fcc43-9abd-4aad-af2d-b6bb7d9e18eb" providerId="ADAL" clId="{131F4D02-D19B-4628-B4F1-3129B9BA2365}" dt="2022-02-24T18:25:58.755" v="5263" actId="20577"/>
        <pc:sldMkLst>
          <pc:docMk/>
          <pc:sldMk cId="1314432105" sldId="2146846909"/>
        </pc:sldMkLst>
        <pc:spChg chg="mod">
          <ac:chgData name="Hiram Fleitas" userId="e10fcc43-9abd-4aad-af2d-b6bb7d9e18eb" providerId="ADAL" clId="{131F4D02-D19B-4628-B4F1-3129B9BA2365}" dt="2022-02-24T18:25:58.755" v="5263" actId="20577"/>
          <ac:spMkLst>
            <pc:docMk/>
            <pc:sldMk cId="1314432105" sldId="2146846909"/>
            <ac:spMk id="8" creationId="{39FC2093-2453-4DB9-BA32-6E0A6E549289}"/>
          </ac:spMkLst>
        </pc:spChg>
      </pc:sldChg>
      <pc:sldChg chg="addSp modSp mod">
        <pc:chgData name="Hiram Fleitas" userId="e10fcc43-9abd-4aad-af2d-b6bb7d9e18eb" providerId="ADAL" clId="{131F4D02-D19B-4628-B4F1-3129B9BA2365}" dt="2022-04-13T04:10:40.653" v="7843" actId="113"/>
        <pc:sldMkLst>
          <pc:docMk/>
          <pc:sldMk cId="148522003" sldId="2146846915"/>
        </pc:sldMkLst>
        <pc:spChg chg="mod">
          <ac:chgData name="Hiram Fleitas" userId="e10fcc43-9abd-4aad-af2d-b6bb7d9e18eb" providerId="ADAL" clId="{131F4D02-D19B-4628-B4F1-3129B9BA2365}" dt="2022-04-13T04:10:05.131" v="7832" actId="552"/>
          <ac:spMkLst>
            <pc:docMk/>
            <pc:sldMk cId="148522003" sldId="2146846915"/>
            <ac:spMk id="4" creationId="{2FDB77DD-2E75-4BC7-BA39-1FFBC2FDC98C}"/>
          </ac:spMkLst>
        </pc:spChg>
        <pc:spChg chg="mod">
          <ac:chgData name="Hiram Fleitas" userId="e10fcc43-9abd-4aad-af2d-b6bb7d9e18eb" providerId="ADAL" clId="{131F4D02-D19B-4628-B4F1-3129B9BA2365}" dt="2022-02-24T22:51:30.362" v="5275" actId="20577"/>
          <ac:spMkLst>
            <pc:docMk/>
            <pc:sldMk cId="148522003" sldId="2146846915"/>
            <ac:spMk id="8" creationId="{0D36230B-BE68-4003-8825-9107E2C8C553}"/>
          </ac:spMkLst>
        </pc:spChg>
        <pc:spChg chg="add mod">
          <ac:chgData name="Hiram Fleitas" userId="e10fcc43-9abd-4aad-af2d-b6bb7d9e18eb" providerId="ADAL" clId="{131F4D02-D19B-4628-B4F1-3129B9BA2365}" dt="2022-04-13T04:10:40.653" v="7843" actId="113"/>
          <ac:spMkLst>
            <pc:docMk/>
            <pc:sldMk cId="148522003" sldId="2146846915"/>
            <ac:spMk id="11" creationId="{5BE24DDA-8579-4FC0-91CA-58BCF677DACA}"/>
          </ac:spMkLst>
        </pc:spChg>
      </pc:sldChg>
      <pc:sldChg chg="modSp mod">
        <pc:chgData name="Hiram Fleitas" userId="e10fcc43-9abd-4aad-af2d-b6bb7d9e18eb" providerId="ADAL" clId="{131F4D02-D19B-4628-B4F1-3129B9BA2365}" dt="2022-04-13T04:11:00.174" v="7845" actId="20577"/>
        <pc:sldMkLst>
          <pc:docMk/>
          <pc:sldMk cId="409179507" sldId="2146846920"/>
        </pc:sldMkLst>
        <pc:spChg chg="mod">
          <ac:chgData name="Hiram Fleitas" userId="e10fcc43-9abd-4aad-af2d-b6bb7d9e18eb" providerId="ADAL" clId="{131F4D02-D19B-4628-B4F1-3129B9BA2365}" dt="2022-02-24T22:53:14.087" v="5328" actId="207"/>
          <ac:spMkLst>
            <pc:docMk/>
            <pc:sldMk cId="409179507" sldId="2146846920"/>
            <ac:spMk id="8" creationId="{0D36230B-BE68-4003-8825-9107E2C8C553}"/>
          </ac:spMkLst>
        </pc:spChg>
        <pc:spChg chg="mod">
          <ac:chgData name="Hiram Fleitas" userId="e10fcc43-9abd-4aad-af2d-b6bb7d9e18eb" providerId="ADAL" clId="{131F4D02-D19B-4628-B4F1-3129B9BA2365}" dt="2022-04-13T04:11:00.174" v="7845" actId="20577"/>
          <ac:spMkLst>
            <pc:docMk/>
            <pc:sldMk cId="409179507" sldId="2146846920"/>
            <ac:spMk id="10" creationId="{AFB77B18-1EF9-4617-A7F7-6BBC59516DD7}"/>
          </ac:spMkLst>
        </pc:spChg>
      </pc:sldChg>
      <pc:sldChg chg="modSp mod">
        <pc:chgData name="Hiram Fleitas" userId="e10fcc43-9abd-4aad-af2d-b6bb7d9e18eb" providerId="ADAL" clId="{131F4D02-D19B-4628-B4F1-3129B9BA2365}" dt="2022-02-24T23:06:22.033" v="5330" actId="21"/>
        <pc:sldMkLst>
          <pc:docMk/>
          <pc:sldMk cId="4124795560" sldId="2146846924"/>
        </pc:sldMkLst>
        <pc:spChg chg="mod">
          <ac:chgData name="Hiram Fleitas" userId="e10fcc43-9abd-4aad-af2d-b6bb7d9e18eb" providerId="ADAL" clId="{131F4D02-D19B-4628-B4F1-3129B9BA2365}" dt="2022-02-24T23:06:22.033" v="5330" actId="21"/>
          <ac:spMkLst>
            <pc:docMk/>
            <pc:sldMk cId="4124795560" sldId="2146846924"/>
            <ac:spMk id="6" creationId="{CFB95C3C-0BFB-4FB8-B061-E1D972CCB662}"/>
          </ac:spMkLst>
        </pc:spChg>
      </pc:sldChg>
      <pc:sldChg chg="modSp mod">
        <pc:chgData name="Hiram Fleitas" userId="e10fcc43-9abd-4aad-af2d-b6bb7d9e18eb" providerId="ADAL" clId="{131F4D02-D19B-4628-B4F1-3129B9BA2365}" dt="2022-04-13T04:46:34.353" v="7849" actId="113"/>
        <pc:sldMkLst>
          <pc:docMk/>
          <pc:sldMk cId="1878852744" sldId="2146846926"/>
        </pc:sldMkLst>
        <pc:graphicFrameChg chg="modGraphic">
          <ac:chgData name="Hiram Fleitas" userId="e10fcc43-9abd-4aad-af2d-b6bb7d9e18eb" providerId="ADAL" clId="{131F4D02-D19B-4628-B4F1-3129B9BA2365}" dt="2022-04-13T04:46:34.353" v="7849" actId="113"/>
          <ac:graphicFrameMkLst>
            <pc:docMk/>
            <pc:sldMk cId="1878852744" sldId="2146846926"/>
            <ac:graphicFrameMk id="3" creationId="{EEBED663-C331-456E-AB7F-0D4F7BF8D4D8}"/>
          </ac:graphicFrameMkLst>
        </pc:graphicFrameChg>
      </pc:sldChg>
      <pc:sldChg chg="addSp delSp modSp mod ord delAnim modAnim modNotesTx">
        <pc:chgData name="Hiram Fleitas" userId="e10fcc43-9abd-4aad-af2d-b6bb7d9e18eb" providerId="ADAL" clId="{131F4D02-D19B-4628-B4F1-3129B9BA2365}" dt="2022-04-11T15:05:11.223" v="6510" actId="20577"/>
        <pc:sldMkLst>
          <pc:docMk/>
          <pc:sldMk cId="449670274" sldId="2146846927"/>
        </pc:sldMkLst>
        <pc:spChg chg="mod">
          <ac:chgData name="Hiram Fleitas" userId="e10fcc43-9abd-4aad-af2d-b6bb7d9e18eb" providerId="ADAL" clId="{131F4D02-D19B-4628-B4F1-3129B9BA2365}" dt="2022-04-11T14:49:19.370" v="6337" actId="1076"/>
          <ac:spMkLst>
            <pc:docMk/>
            <pc:sldMk cId="449670274" sldId="2146846927"/>
            <ac:spMk id="4" creationId="{6A70A716-47A3-634D-98DD-B190D3FEC03F}"/>
          </ac:spMkLst>
        </pc:spChg>
        <pc:spChg chg="mod">
          <ac:chgData name="Hiram Fleitas" userId="e10fcc43-9abd-4aad-af2d-b6bb7d9e18eb" providerId="ADAL" clId="{131F4D02-D19B-4628-B4F1-3129B9BA2365}" dt="2022-04-11T14:49:06.798" v="6335" actId="14100"/>
          <ac:spMkLst>
            <pc:docMk/>
            <pc:sldMk cId="449670274" sldId="2146846927"/>
            <ac:spMk id="8" creationId="{DD260D5C-F409-4C3C-A2D6-41EA33A0C932}"/>
          </ac:spMkLst>
        </pc:spChg>
        <pc:spChg chg="add del mod">
          <ac:chgData name="Hiram Fleitas" userId="e10fcc43-9abd-4aad-af2d-b6bb7d9e18eb" providerId="ADAL" clId="{131F4D02-D19B-4628-B4F1-3129B9BA2365}" dt="2022-02-27T15:56:02.817" v="5917" actId="478"/>
          <ac:spMkLst>
            <pc:docMk/>
            <pc:sldMk cId="449670274" sldId="2146846927"/>
            <ac:spMk id="10" creationId="{27AC7D10-A615-452C-8DBF-26575D97A3EC}"/>
          </ac:spMkLst>
        </pc:spChg>
        <pc:spChg chg="add del mod">
          <ac:chgData name="Hiram Fleitas" userId="e10fcc43-9abd-4aad-af2d-b6bb7d9e18eb" providerId="ADAL" clId="{131F4D02-D19B-4628-B4F1-3129B9BA2365}" dt="2022-02-23T04:34:01.192" v="4991"/>
          <ac:spMkLst>
            <pc:docMk/>
            <pc:sldMk cId="449670274" sldId="2146846927"/>
            <ac:spMk id="10" creationId="{F7FDD59D-31FE-4766-A252-C5C5831612B2}"/>
          </ac:spMkLst>
        </pc:spChg>
        <pc:spChg chg="add mod">
          <ac:chgData name="Hiram Fleitas" userId="e10fcc43-9abd-4aad-af2d-b6bb7d9e18eb" providerId="ADAL" clId="{131F4D02-D19B-4628-B4F1-3129B9BA2365}" dt="2022-04-11T14:54:16.135" v="6382" actId="20577"/>
          <ac:spMkLst>
            <pc:docMk/>
            <pc:sldMk cId="449670274" sldId="2146846927"/>
            <ac:spMk id="11" creationId="{105CD6A0-F58C-4C54-B7E4-BD74AB00CE42}"/>
          </ac:spMkLst>
        </pc:spChg>
        <pc:spChg chg="del">
          <ac:chgData name="Hiram Fleitas" userId="e10fcc43-9abd-4aad-af2d-b6bb7d9e18eb" providerId="ADAL" clId="{131F4D02-D19B-4628-B4F1-3129B9BA2365}" dt="2022-02-23T04:34:03.577" v="4992" actId="478"/>
          <ac:spMkLst>
            <pc:docMk/>
            <pc:sldMk cId="449670274" sldId="2146846927"/>
            <ac:spMk id="53" creationId="{E2CA1E82-3D9E-4CC6-835A-EED10C0F0AA7}"/>
          </ac:spMkLst>
        </pc:spChg>
        <pc:grpChg chg="mod">
          <ac:chgData name="Hiram Fleitas" userId="e10fcc43-9abd-4aad-af2d-b6bb7d9e18eb" providerId="ADAL" clId="{131F4D02-D19B-4628-B4F1-3129B9BA2365}" dt="2022-04-11T14:51:10.510" v="6356" actId="1076"/>
          <ac:grpSpMkLst>
            <pc:docMk/>
            <pc:sldMk cId="449670274" sldId="2146846927"/>
            <ac:grpSpMk id="9" creationId="{D6722042-8963-4D61-80A2-9EF8699FE671}"/>
          </ac:grpSpMkLst>
        </pc:grpChg>
      </pc:sldChg>
      <pc:sldChg chg="ord">
        <pc:chgData name="Hiram Fleitas" userId="e10fcc43-9abd-4aad-af2d-b6bb7d9e18eb" providerId="ADAL" clId="{131F4D02-D19B-4628-B4F1-3129B9BA2365}" dt="2022-04-11T14:39:18.732" v="5976"/>
        <pc:sldMkLst>
          <pc:docMk/>
          <pc:sldMk cId="1761921871" sldId="2146846929"/>
        </pc:sldMkLst>
      </pc:sldChg>
      <pc:sldChg chg="modNotesTx">
        <pc:chgData name="Hiram Fleitas" userId="e10fcc43-9abd-4aad-af2d-b6bb7d9e18eb" providerId="ADAL" clId="{131F4D02-D19B-4628-B4F1-3129B9BA2365}" dt="2022-04-11T17:38:50.829" v="6838" actId="113"/>
        <pc:sldMkLst>
          <pc:docMk/>
          <pc:sldMk cId="4216332490" sldId="2146846931"/>
        </pc:sldMkLst>
      </pc:sldChg>
      <pc:sldChg chg="modSp mod modNotesTx">
        <pc:chgData name="Hiram Fleitas" userId="e10fcc43-9abd-4aad-af2d-b6bb7d9e18eb" providerId="ADAL" clId="{131F4D02-D19B-4628-B4F1-3129B9BA2365}" dt="2022-04-11T19:42:18.147" v="6951" actId="6549"/>
        <pc:sldMkLst>
          <pc:docMk/>
          <pc:sldMk cId="1013069731" sldId="2146846932"/>
        </pc:sldMkLst>
        <pc:spChg chg="mod">
          <ac:chgData name="Hiram Fleitas" userId="e10fcc43-9abd-4aad-af2d-b6bb7d9e18eb" providerId="ADAL" clId="{131F4D02-D19B-4628-B4F1-3129B9BA2365}" dt="2022-04-11T19:42:18.147" v="6951" actId="6549"/>
          <ac:spMkLst>
            <pc:docMk/>
            <pc:sldMk cId="1013069731" sldId="2146846932"/>
            <ac:spMk id="2" creationId="{903E157D-86CC-4DCC-8407-644ED9B3EA77}"/>
          </ac:spMkLst>
        </pc:spChg>
        <pc:spChg chg="mod">
          <ac:chgData name="Hiram Fleitas" userId="e10fcc43-9abd-4aad-af2d-b6bb7d9e18eb" providerId="ADAL" clId="{131F4D02-D19B-4628-B4F1-3129B9BA2365}" dt="2022-02-27T02:06:22.870" v="5505" actId="20577"/>
          <ac:spMkLst>
            <pc:docMk/>
            <pc:sldMk cId="1013069731" sldId="2146846932"/>
            <ac:spMk id="7" creationId="{83269604-1685-4D3F-BA9A-491F8DCB02A1}"/>
          </ac:spMkLst>
        </pc:spChg>
      </pc:sldChg>
      <pc:sldChg chg="mod modShow">
        <pc:chgData name="Hiram Fleitas" userId="e10fcc43-9abd-4aad-af2d-b6bb7d9e18eb" providerId="ADAL" clId="{131F4D02-D19B-4628-B4F1-3129B9BA2365}" dt="2022-04-11T21:44:56.750" v="7118" actId="729"/>
        <pc:sldMkLst>
          <pc:docMk/>
          <pc:sldMk cId="3756788956" sldId="2146846933"/>
        </pc:sldMkLst>
      </pc:sldChg>
      <pc:sldChg chg="modSp mod delCm">
        <pc:chgData name="Hiram Fleitas" userId="e10fcc43-9abd-4aad-af2d-b6bb7d9e18eb" providerId="ADAL" clId="{131F4D02-D19B-4628-B4F1-3129B9BA2365}" dt="2022-04-19T03:48:05.820" v="8654"/>
        <pc:sldMkLst>
          <pc:docMk/>
          <pc:sldMk cId="2589226700" sldId="2146846934"/>
        </pc:sldMkLst>
        <pc:spChg chg="mod">
          <ac:chgData name="Hiram Fleitas" userId="e10fcc43-9abd-4aad-af2d-b6bb7d9e18eb" providerId="ADAL" clId="{131F4D02-D19B-4628-B4F1-3129B9BA2365}" dt="2022-04-13T05:19:47.960" v="8466" actId="13926"/>
          <ac:spMkLst>
            <pc:docMk/>
            <pc:sldMk cId="2589226700" sldId="2146846934"/>
            <ac:spMk id="3" creationId="{58C1F1DC-9F2E-45AC-9DE0-CD4D0821F3C1}"/>
          </ac:spMkLst>
        </pc:spChg>
      </pc:sldChg>
      <pc:sldChg chg="addSp delSp mod">
        <pc:chgData name="Hiram Fleitas" userId="e10fcc43-9abd-4aad-af2d-b6bb7d9e18eb" providerId="ADAL" clId="{131F4D02-D19B-4628-B4F1-3129B9BA2365}" dt="2022-04-13T04:24:27.524" v="7847" actId="22"/>
        <pc:sldMkLst>
          <pc:docMk/>
          <pc:sldMk cId="52028601" sldId="2146846935"/>
        </pc:sldMkLst>
        <pc:spChg chg="add del">
          <ac:chgData name="Hiram Fleitas" userId="e10fcc43-9abd-4aad-af2d-b6bb7d9e18eb" providerId="ADAL" clId="{131F4D02-D19B-4628-B4F1-3129B9BA2365}" dt="2022-04-13T04:24:27.524" v="7847" actId="22"/>
          <ac:spMkLst>
            <pc:docMk/>
            <pc:sldMk cId="52028601" sldId="2146846935"/>
            <ac:spMk id="6" creationId="{C957A466-492C-599A-03F2-B9BB3A2ABF19}"/>
          </ac:spMkLst>
        </pc:spChg>
      </pc:sldChg>
      <pc:sldChg chg="addSp delSp modSp mod modNotesTx">
        <pc:chgData name="Hiram Fleitas" userId="e10fcc43-9abd-4aad-af2d-b6bb7d9e18eb" providerId="ADAL" clId="{131F4D02-D19B-4628-B4F1-3129B9BA2365}" dt="2022-04-19T03:08:46.103" v="8651" actId="6549"/>
        <pc:sldMkLst>
          <pc:docMk/>
          <pc:sldMk cId="484188086" sldId="2146846956"/>
        </pc:sldMkLst>
        <pc:spChg chg="add del mod">
          <ac:chgData name="Hiram Fleitas" userId="e10fcc43-9abd-4aad-af2d-b6bb7d9e18eb" providerId="ADAL" clId="{131F4D02-D19B-4628-B4F1-3129B9BA2365}" dt="2022-04-19T03:08:35.434" v="8649" actId="478"/>
          <ac:spMkLst>
            <pc:docMk/>
            <pc:sldMk cId="484188086" sldId="2146846956"/>
            <ac:spMk id="7" creationId="{9C8DC936-DB15-BA8A-E94B-3A2881982F4B}"/>
          </ac:spMkLst>
        </pc:spChg>
      </pc:sldChg>
      <pc:sldChg chg="addSp delSp modSp mod">
        <pc:chgData name="Hiram Fleitas" userId="e10fcc43-9abd-4aad-af2d-b6bb7d9e18eb" providerId="ADAL" clId="{131F4D02-D19B-4628-B4F1-3129B9BA2365}" dt="2022-04-11T22:26:28.337" v="7306" actId="6549"/>
        <pc:sldMkLst>
          <pc:docMk/>
          <pc:sldMk cId="1538794675" sldId="2147468687"/>
        </pc:sldMkLst>
        <pc:spChg chg="add del mod">
          <ac:chgData name="Hiram Fleitas" userId="e10fcc43-9abd-4aad-af2d-b6bb7d9e18eb" providerId="ADAL" clId="{131F4D02-D19B-4628-B4F1-3129B9BA2365}" dt="2022-04-11T22:26:28.337" v="7306" actId="6549"/>
          <ac:spMkLst>
            <pc:docMk/>
            <pc:sldMk cId="1538794675" sldId="2147468687"/>
            <ac:spMk id="14" creationId="{BB1F8857-2F02-4585-BA69-1FE03E6332F4}"/>
          </ac:spMkLst>
        </pc:spChg>
        <pc:spChg chg="mod">
          <ac:chgData name="Hiram Fleitas" userId="e10fcc43-9abd-4aad-af2d-b6bb7d9e18eb" providerId="ADAL" clId="{131F4D02-D19B-4628-B4F1-3129B9BA2365}" dt="2022-02-22T06:05:34.927" v="1214" actId="12788"/>
          <ac:spMkLst>
            <pc:docMk/>
            <pc:sldMk cId="1538794675" sldId="2147468687"/>
            <ac:spMk id="40" creationId="{BE437200-F2EB-467E-8631-FF2784875378}"/>
          </ac:spMkLst>
        </pc:spChg>
        <pc:picChg chg="add mod">
          <ac:chgData name="Hiram Fleitas" userId="e10fcc43-9abd-4aad-af2d-b6bb7d9e18eb" providerId="ADAL" clId="{131F4D02-D19B-4628-B4F1-3129B9BA2365}" dt="2022-02-22T06:06:34.716" v="1222" actId="1076"/>
          <ac:picMkLst>
            <pc:docMk/>
            <pc:sldMk cId="1538794675" sldId="2147468687"/>
            <ac:picMk id="3" creationId="{C3473E33-A669-4D71-9D94-5612F68C94D5}"/>
          </ac:picMkLst>
        </pc:picChg>
        <pc:picChg chg="del">
          <ac:chgData name="Hiram Fleitas" userId="e10fcc43-9abd-4aad-af2d-b6bb7d9e18eb" providerId="ADAL" clId="{131F4D02-D19B-4628-B4F1-3129B9BA2365}" dt="2022-02-22T06:05:06.472" v="1210" actId="478"/>
          <ac:picMkLst>
            <pc:docMk/>
            <pc:sldMk cId="1538794675" sldId="2147468687"/>
            <ac:picMk id="43" creationId="{4EA85317-CA9C-498A-AF2B-31D3A4A04812}"/>
          </ac:picMkLst>
        </pc:picChg>
      </pc:sldChg>
      <pc:sldChg chg="modNotesTx">
        <pc:chgData name="Hiram Fleitas" userId="e10fcc43-9abd-4aad-af2d-b6bb7d9e18eb" providerId="ADAL" clId="{131F4D02-D19B-4628-B4F1-3129B9BA2365}" dt="2022-04-11T22:39:05.276" v="7320" actId="20577"/>
        <pc:sldMkLst>
          <pc:docMk/>
          <pc:sldMk cId="1323622227" sldId="2147468688"/>
        </pc:sldMkLst>
      </pc:sldChg>
      <pc:sldChg chg="mod modShow modNotesTx">
        <pc:chgData name="Hiram Fleitas" userId="e10fcc43-9abd-4aad-af2d-b6bb7d9e18eb" providerId="ADAL" clId="{131F4D02-D19B-4628-B4F1-3129B9BA2365}" dt="2022-04-11T22:40:52.593" v="7327" actId="729"/>
        <pc:sldMkLst>
          <pc:docMk/>
          <pc:sldMk cId="3336856775" sldId="2147468710"/>
        </pc:sldMkLst>
      </pc:sldChg>
      <pc:sldChg chg="modNotesTx">
        <pc:chgData name="Hiram Fleitas" userId="e10fcc43-9abd-4aad-af2d-b6bb7d9e18eb" providerId="ADAL" clId="{131F4D02-D19B-4628-B4F1-3129B9BA2365}" dt="2022-04-11T22:33:36.971" v="7313" actId="20577"/>
        <pc:sldMkLst>
          <pc:docMk/>
          <pc:sldMk cId="3118650375" sldId="2147468714"/>
        </pc:sldMkLst>
      </pc:sldChg>
      <pc:sldChg chg="addSp modSp mod">
        <pc:chgData name="Hiram Fleitas" userId="e10fcc43-9abd-4aad-af2d-b6bb7d9e18eb" providerId="ADAL" clId="{131F4D02-D19B-4628-B4F1-3129B9BA2365}" dt="2022-02-27T02:18:30.593" v="5797" actId="122"/>
        <pc:sldMkLst>
          <pc:docMk/>
          <pc:sldMk cId="94080058" sldId="2147468715"/>
        </pc:sldMkLst>
        <pc:spChg chg="add mod">
          <ac:chgData name="Hiram Fleitas" userId="e10fcc43-9abd-4aad-af2d-b6bb7d9e18eb" providerId="ADAL" clId="{131F4D02-D19B-4628-B4F1-3129B9BA2365}" dt="2022-02-27T02:18:30.593" v="5797" actId="122"/>
          <ac:spMkLst>
            <pc:docMk/>
            <pc:sldMk cId="94080058" sldId="2147468715"/>
            <ac:spMk id="5" creationId="{838F8D64-AD2D-428F-B39D-90BB02B410DF}"/>
          </ac:spMkLst>
        </pc:spChg>
        <pc:spChg chg="mod">
          <ac:chgData name="Hiram Fleitas" userId="e10fcc43-9abd-4aad-af2d-b6bb7d9e18eb" providerId="ADAL" clId="{131F4D02-D19B-4628-B4F1-3129B9BA2365}" dt="2022-02-27T02:18:06.077" v="5792" actId="20577"/>
          <ac:spMkLst>
            <pc:docMk/>
            <pc:sldMk cId="94080058" sldId="2147468715"/>
            <ac:spMk id="7" creationId="{83269604-1685-4D3F-BA9A-491F8DCB02A1}"/>
          </ac:spMkLst>
        </pc:spChg>
      </pc:sldChg>
      <pc:sldChg chg="del">
        <pc:chgData name="Hiram Fleitas" userId="e10fcc43-9abd-4aad-af2d-b6bb7d9e18eb" providerId="ADAL" clId="{131F4D02-D19B-4628-B4F1-3129B9BA2365}" dt="2022-02-23T05:28:00.649" v="5005" actId="2696"/>
        <pc:sldMkLst>
          <pc:docMk/>
          <pc:sldMk cId="1171812801" sldId="2147468723"/>
        </pc:sldMkLst>
      </pc:sldChg>
      <pc:sldChg chg="modSp mod">
        <pc:chgData name="Hiram Fleitas" userId="e10fcc43-9abd-4aad-af2d-b6bb7d9e18eb" providerId="ADAL" clId="{131F4D02-D19B-4628-B4F1-3129B9BA2365}" dt="2022-04-13T05:17:04.067" v="8465" actId="1076"/>
        <pc:sldMkLst>
          <pc:docMk/>
          <pc:sldMk cId="1277108761" sldId="2147468730"/>
        </pc:sldMkLst>
        <pc:spChg chg="mod">
          <ac:chgData name="Hiram Fleitas" userId="e10fcc43-9abd-4aad-af2d-b6bb7d9e18eb" providerId="ADAL" clId="{131F4D02-D19B-4628-B4F1-3129B9BA2365}" dt="2022-04-13T05:17:04.067" v="8465" actId="1076"/>
          <ac:spMkLst>
            <pc:docMk/>
            <pc:sldMk cId="1277108761" sldId="2147468730"/>
            <ac:spMk id="7" creationId="{019E26FD-C1A9-43CE-8954-9673F9C0DB16}"/>
          </ac:spMkLst>
        </pc:spChg>
      </pc:sldChg>
      <pc:sldChg chg="modSp mod">
        <pc:chgData name="Hiram Fleitas" userId="e10fcc43-9abd-4aad-af2d-b6bb7d9e18eb" providerId="ADAL" clId="{131F4D02-D19B-4628-B4F1-3129B9BA2365}" dt="2022-04-12T01:18:53.075" v="7760" actId="20577"/>
        <pc:sldMkLst>
          <pc:docMk/>
          <pc:sldMk cId="3049329096" sldId="2147468733"/>
        </pc:sldMkLst>
        <pc:spChg chg="mod">
          <ac:chgData name="Hiram Fleitas" userId="e10fcc43-9abd-4aad-af2d-b6bb7d9e18eb" providerId="ADAL" clId="{131F4D02-D19B-4628-B4F1-3129B9BA2365}" dt="2022-04-12T01:18:41.736" v="7758" actId="20577"/>
          <ac:spMkLst>
            <pc:docMk/>
            <pc:sldMk cId="3049329096" sldId="2147468733"/>
            <ac:spMk id="2" creationId="{FC5CFEB7-36D4-445A-87E2-98E5AC5F605F}"/>
          </ac:spMkLst>
        </pc:spChg>
        <pc:spChg chg="mod">
          <ac:chgData name="Hiram Fleitas" userId="e10fcc43-9abd-4aad-af2d-b6bb7d9e18eb" providerId="ADAL" clId="{131F4D02-D19B-4628-B4F1-3129B9BA2365}" dt="2022-04-12T01:18:53.075" v="7760" actId="20577"/>
          <ac:spMkLst>
            <pc:docMk/>
            <pc:sldMk cId="3049329096" sldId="2147468733"/>
            <ac:spMk id="7" creationId="{B14958DC-35F9-4BEE-A869-E2D311E538DD}"/>
          </ac:spMkLst>
        </pc:spChg>
      </pc:sldChg>
      <pc:sldChg chg="modSp mod">
        <pc:chgData name="Hiram Fleitas" userId="e10fcc43-9abd-4aad-af2d-b6bb7d9e18eb" providerId="ADAL" clId="{131F4D02-D19B-4628-B4F1-3129B9BA2365}" dt="2022-04-13T05:23:50.098" v="8470" actId="113"/>
        <pc:sldMkLst>
          <pc:docMk/>
          <pc:sldMk cId="1564838406" sldId="2147468735"/>
        </pc:sldMkLst>
        <pc:spChg chg="mod">
          <ac:chgData name="Hiram Fleitas" userId="e10fcc43-9abd-4aad-af2d-b6bb7d9e18eb" providerId="ADAL" clId="{131F4D02-D19B-4628-B4F1-3129B9BA2365}" dt="2022-04-13T05:23:50.098" v="8470" actId="113"/>
          <ac:spMkLst>
            <pc:docMk/>
            <pc:sldMk cId="1564838406" sldId="2147468735"/>
            <ac:spMk id="3" creationId="{106DFF4B-5FB9-44C2-A308-2E5CE3A5EE40}"/>
          </ac:spMkLst>
        </pc:spChg>
      </pc:sldChg>
      <pc:sldChg chg="modSp mod">
        <pc:chgData name="Hiram Fleitas" userId="e10fcc43-9abd-4aad-af2d-b6bb7d9e18eb" providerId="ADAL" clId="{131F4D02-D19B-4628-B4F1-3129B9BA2365}" dt="2022-04-19T04:32:08.733" v="8656" actId="20577"/>
        <pc:sldMkLst>
          <pc:docMk/>
          <pc:sldMk cId="478376177" sldId="2147468740"/>
        </pc:sldMkLst>
        <pc:spChg chg="mod">
          <ac:chgData name="Hiram Fleitas" userId="e10fcc43-9abd-4aad-af2d-b6bb7d9e18eb" providerId="ADAL" clId="{131F4D02-D19B-4628-B4F1-3129B9BA2365}" dt="2022-04-19T04:32:08.733" v="8656" actId="20577"/>
          <ac:spMkLst>
            <pc:docMk/>
            <pc:sldMk cId="478376177" sldId="2147468740"/>
            <ac:spMk id="5" creationId="{B86B4E87-EE8F-4337-8365-14391ACA38A5}"/>
          </ac:spMkLst>
        </pc:spChg>
      </pc:sldChg>
      <pc:sldChg chg="addSp delSp modSp del mod modAnim">
        <pc:chgData name="Hiram Fleitas" userId="e10fcc43-9abd-4aad-af2d-b6bb7d9e18eb" providerId="ADAL" clId="{131F4D02-D19B-4628-B4F1-3129B9BA2365}" dt="2022-04-13T05:28:54.547" v="8472" actId="2696"/>
        <pc:sldMkLst>
          <pc:docMk/>
          <pc:sldMk cId="980905396" sldId="2147468744"/>
        </pc:sldMkLst>
        <pc:spChg chg="add del mod">
          <ac:chgData name="Hiram Fleitas" userId="e10fcc43-9abd-4aad-af2d-b6bb7d9e18eb" providerId="ADAL" clId="{131F4D02-D19B-4628-B4F1-3129B9BA2365}" dt="2022-02-23T04:32:02.105" v="4978" actId="478"/>
          <ac:spMkLst>
            <pc:docMk/>
            <pc:sldMk cId="980905396" sldId="2147468744"/>
            <ac:spMk id="3" creationId="{E723B944-82E2-4CD7-A921-5F0A56CECE00}"/>
          </ac:spMkLst>
        </pc:spChg>
        <pc:spChg chg="add del mod">
          <ac:chgData name="Hiram Fleitas" userId="e10fcc43-9abd-4aad-af2d-b6bb7d9e18eb" providerId="ADAL" clId="{131F4D02-D19B-4628-B4F1-3129B9BA2365}" dt="2022-02-23T04:32:33.644" v="4981" actId="14100"/>
          <ac:spMkLst>
            <pc:docMk/>
            <pc:sldMk cId="980905396" sldId="2147468744"/>
            <ac:spMk id="4" creationId="{6A70A716-47A3-634D-98DD-B190D3FEC03F}"/>
          </ac:spMkLst>
        </pc:spChg>
        <pc:spChg chg="add del mod">
          <ac:chgData name="Hiram Fleitas" userId="e10fcc43-9abd-4aad-af2d-b6bb7d9e18eb" providerId="ADAL" clId="{131F4D02-D19B-4628-B4F1-3129B9BA2365}" dt="2022-02-23T04:32:50.252" v="4982" actId="478"/>
          <ac:spMkLst>
            <pc:docMk/>
            <pc:sldMk cId="980905396" sldId="2147468744"/>
            <ac:spMk id="10" creationId="{930B7C14-B184-4ABA-9C64-7465818915E1}"/>
          </ac:spMkLst>
        </pc:spChg>
        <pc:spChg chg="mod">
          <ac:chgData name="Hiram Fleitas" userId="e10fcc43-9abd-4aad-af2d-b6bb7d9e18eb" providerId="ADAL" clId="{131F4D02-D19B-4628-B4F1-3129B9BA2365}" dt="2022-02-23T04:33:43.335" v="4989" actId="1076"/>
          <ac:spMkLst>
            <pc:docMk/>
            <pc:sldMk cId="980905396" sldId="2147468744"/>
            <ac:spMk id="53" creationId="{E2CA1E82-3D9E-4CC6-835A-EED10C0F0AA7}"/>
          </ac:spMkLst>
        </pc:spChg>
      </pc:sldChg>
      <pc:sldChg chg="modSp mod delCm">
        <pc:chgData name="Hiram Fleitas" userId="e10fcc43-9abd-4aad-af2d-b6bb7d9e18eb" providerId="ADAL" clId="{131F4D02-D19B-4628-B4F1-3129B9BA2365}" dt="2022-04-19T03:00:17.301" v="8619" actId="113"/>
        <pc:sldMkLst>
          <pc:docMk/>
          <pc:sldMk cId="1255094724" sldId="2147468750"/>
        </pc:sldMkLst>
        <pc:spChg chg="mod">
          <ac:chgData name="Hiram Fleitas" userId="e10fcc43-9abd-4aad-af2d-b6bb7d9e18eb" providerId="ADAL" clId="{131F4D02-D19B-4628-B4F1-3129B9BA2365}" dt="2022-04-19T03:00:17.301" v="8619" actId="113"/>
          <ac:spMkLst>
            <pc:docMk/>
            <pc:sldMk cId="1255094724" sldId="2147468750"/>
            <ac:spMk id="8" creationId="{0FD2A86E-7478-483D-8130-49108330160A}"/>
          </ac:spMkLst>
        </pc:spChg>
      </pc:sldChg>
      <pc:sldChg chg="modNotesTx">
        <pc:chgData name="Hiram Fleitas" userId="e10fcc43-9abd-4aad-af2d-b6bb7d9e18eb" providerId="ADAL" clId="{131F4D02-D19B-4628-B4F1-3129B9BA2365}" dt="2022-04-19T03:19:59.068" v="8652" actId="113"/>
        <pc:sldMkLst>
          <pc:docMk/>
          <pc:sldMk cId="1749767756" sldId="2147468753"/>
        </pc:sldMkLst>
      </pc:sldChg>
      <pc:sldChg chg="modSp mod">
        <pc:chgData name="Hiram Fleitas" userId="e10fcc43-9abd-4aad-af2d-b6bb7d9e18eb" providerId="ADAL" clId="{131F4D02-D19B-4628-B4F1-3129B9BA2365}" dt="2022-04-19T03:21:34.823" v="8653" actId="113"/>
        <pc:sldMkLst>
          <pc:docMk/>
          <pc:sldMk cId="556244447" sldId="2147468754"/>
        </pc:sldMkLst>
        <pc:spChg chg="mod">
          <ac:chgData name="Hiram Fleitas" userId="e10fcc43-9abd-4aad-af2d-b6bb7d9e18eb" providerId="ADAL" clId="{131F4D02-D19B-4628-B4F1-3129B9BA2365}" dt="2022-04-19T03:21:34.823" v="8653" actId="113"/>
          <ac:spMkLst>
            <pc:docMk/>
            <pc:sldMk cId="556244447" sldId="2147468754"/>
            <ac:spMk id="8" creationId="{6049A340-5FE4-4D79-916A-127916DEBFAA}"/>
          </ac:spMkLst>
        </pc:spChg>
      </pc:sldChg>
      <pc:sldChg chg="modSp add del mod modNotesTx">
        <pc:chgData name="Hiram Fleitas" userId="e10fcc43-9abd-4aad-af2d-b6bb7d9e18eb" providerId="ADAL" clId="{131F4D02-D19B-4628-B4F1-3129B9BA2365}" dt="2022-04-11T22:41:19.234" v="7328" actId="2696"/>
        <pc:sldMkLst>
          <pc:docMk/>
          <pc:sldMk cId="3497220119" sldId="2147468776"/>
        </pc:sldMkLst>
        <pc:spChg chg="mod">
          <ac:chgData name="Hiram Fleitas" userId="e10fcc43-9abd-4aad-af2d-b6bb7d9e18eb" providerId="ADAL" clId="{131F4D02-D19B-4628-B4F1-3129B9BA2365}" dt="2022-04-11T22:16:15.028" v="7253" actId="20577"/>
          <ac:spMkLst>
            <pc:docMk/>
            <pc:sldMk cId="3497220119" sldId="2147468776"/>
            <ac:spMk id="6" creationId="{AC2C93BE-616D-45E8-B445-53B43F483DB6}"/>
          </ac:spMkLst>
        </pc:spChg>
      </pc:sldChg>
      <pc:sldChg chg="modSp mod modCm">
        <pc:chgData name="Hiram Fleitas" userId="e10fcc43-9abd-4aad-af2d-b6bb7d9e18eb" providerId="ADAL" clId="{131F4D02-D19B-4628-B4F1-3129B9BA2365}" dt="2022-02-23T02:24:56.246" v="2316"/>
        <pc:sldMkLst>
          <pc:docMk/>
          <pc:sldMk cId="3143750236" sldId="2147468777"/>
        </pc:sldMkLst>
        <pc:spChg chg="mod">
          <ac:chgData name="Hiram Fleitas" userId="e10fcc43-9abd-4aad-af2d-b6bb7d9e18eb" providerId="ADAL" clId="{131F4D02-D19B-4628-B4F1-3129B9BA2365}" dt="2022-02-22T06:04:24.341" v="1208" actId="14100"/>
          <ac:spMkLst>
            <pc:docMk/>
            <pc:sldMk cId="3143750236" sldId="2147468777"/>
            <ac:spMk id="14" creationId="{00A83F7F-D6DC-475C-8072-16E81A3E4D51}"/>
          </ac:spMkLst>
        </pc:spChg>
        <pc:spChg chg="mod">
          <ac:chgData name="Hiram Fleitas" userId="e10fcc43-9abd-4aad-af2d-b6bb7d9e18eb" providerId="ADAL" clId="{131F4D02-D19B-4628-B4F1-3129B9BA2365}" dt="2022-02-22T06:04:27.318" v="1209" actId="14100"/>
          <ac:spMkLst>
            <pc:docMk/>
            <pc:sldMk cId="3143750236" sldId="2147468777"/>
            <ac:spMk id="16" creationId="{25D416AC-8441-44D6-A2F1-9EBF6DB86451}"/>
          </ac:spMkLst>
        </pc:spChg>
      </pc:sldChg>
      <pc:sldChg chg="addSp delSp modSp mod modAnim">
        <pc:chgData name="Hiram Fleitas" userId="e10fcc43-9abd-4aad-af2d-b6bb7d9e18eb" providerId="ADAL" clId="{131F4D02-D19B-4628-B4F1-3129B9BA2365}" dt="2022-02-23T02:16:06.469" v="2093" actId="1076"/>
        <pc:sldMkLst>
          <pc:docMk/>
          <pc:sldMk cId="617595287" sldId="2147468784"/>
        </pc:sldMkLst>
        <pc:spChg chg="add del mod">
          <ac:chgData name="Hiram Fleitas" userId="e10fcc43-9abd-4aad-af2d-b6bb7d9e18eb" providerId="ADAL" clId="{131F4D02-D19B-4628-B4F1-3129B9BA2365}" dt="2022-02-23T02:15:55.472" v="2081" actId="1076"/>
          <ac:spMkLst>
            <pc:docMk/>
            <pc:sldMk cId="617595287" sldId="2147468784"/>
            <ac:spMk id="6" creationId="{7DF2EE18-3143-4C72-9E6E-6C6D47E8E8F7}"/>
          </ac:spMkLst>
        </pc:spChg>
        <pc:spChg chg="mod">
          <ac:chgData name="Hiram Fleitas" userId="e10fcc43-9abd-4aad-af2d-b6bb7d9e18eb" providerId="ADAL" clId="{131F4D02-D19B-4628-B4F1-3129B9BA2365}" dt="2022-02-23T02:15:55.472" v="2081" actId="1076"/>
          <ac:spMkLst>
            <pc:docMk/>
            <pc:sldMk cId="617595287" sldId="2147468784"/>
            <ac:spMk id="8" creationId="{52FF8FCA-531E-4E4E-BF63-31082E4CD8C6}"/>
          </ac:spMkLst>
        </pc:spChg>
        <pc:spChg chg="mod">
          <ac:chgData name="Hiram Fleitas" userId="e10fcc43-9abd-4aad-af2d-b6bb7d9e18eb" providerId="ADAL" clId="{131F4D02-D19B-4628-B4F1-3129B9BA2365}" dt="2022-02-23T02:15:55.472" v="2081" actId="1076"/>
          <ac:spMkLst>
            <pc:docMk/>
            <pc:sldMk cId="617595287" sldId="2147468784"/>
            <ac:spMk id="10" creationId="{33975DB5-72E3-46C8-B190-46AA86C4BA7C}"/>
          </ac:spMkLst>
        </pc:spChg>
        <pc:spChg chg="mod">
          <ac:chgData name="Hiram Fleitas" userId="e10fcc43-9abd-4aad-af2d-b6bb7d9e18eb" providerId="ADAL" clId="{131F4D02-D19B-4628-B4F1-3129B9BA2365}" dt="2022-02-23T02:15:55.472" v="2081" actId="1076"/>
          <ac:spMkLst>
            <pc:docMk/>
            <pc:sldMk cId="617595287" sldId="2147468784"/>
            <ac:spMk id="11" creationId="{D0D2D6EA-B6C9-4D8C-B8FA-14C7DD9C07AA}"/>
          </ac:spMkLst>
        </pc:spChg>
        <pc:spChg chg="mod">
          <ac:chgData name="Hiram Fleitas" userId="e10fcc43-9abd-4aad-af2d-b6bb7d9e18eb" providerId="ADAL" clId="{131F4D02-D19B-4628-B4F1-3129B9BA2365}" dt="2022-02-23T02:15:55.472" v="2081" actId="1076"/>
          <ac:spMkLst>
            <pc:docMk/>
            <pc:sldMk cId="617595287" sldId="2147468784"/>
            <ac:spMk id="12" creationId="{C77CE780-290F-4EB5-B713-4CCE6C97A35B}"/>
          </ac:spMkLst>
        </pc:spChg>
        <pc:spChg chg="mod">
          <ac:chgData name="Hiram Fleitas" userId="e10fcc43-9abd-4aad-af2d-b6bb7d9e18eb" providerId="ADAL" clId="{131F4D02-D19B-4628-B4F1-3129B9BA2365}" dt="2022-02-23T02:15:55.472" v="2081" actId="1076"/>
          <ac:spMkLst>
            <pc:docMk/>
            <pc:sldMk cId="617595287" sldId="2147468784"/>
            <ac:spMk id="13" creationId="{57D7E89A-2E52-4C4B-B231-24DA2E144F3D}"/>
          </ac:spMkLst>
        </pc:spChg>
        <pc:spChg chg="mod">
          <ac:chgData name="Hiram Fleitas" userId="e10fcc43-9abd-4aad-af2d-b6bb7d9e18eb" providerId="ADAL" clId="{131F4D02-D19B-4628-B4F1-3129B9BA2365}" dt="2022-02-23T02:15:55.472" v="2081" actId="1076"/>
          <ac:spMkLst>
            <pc:docMk/>
            <pc:sldMk cId="617595287" sldId="2147468784"/>
            <ac:spMk id="14" creationId="{DBE96001-55A8-4887-B8D5-215F013DD97D}"/>
          </ac:spMkLst>
        </pc:spChg>
        <pc:spChg chg="mod">
          <ac:chgData name="Hiram Fleitas" userId="e10fcc43-9abd-4aad-af2d-b6bb7d9e18eb" providerId="ADAL" clId="{131F4D02-D19B-4628-B4F1-3129B9BA2365}" dt="2022-02-23T02:15:55.472" v="2081" actId="1076"/>
          <ac:spMkLst>
            <pc:docMk/>
            <pc:sldMk cId="617595287" sldId="2147468784"/>
            <ac:spMk id="15" creationId="{D044E330-BF0E-44B2-8E04-E2BC97D5020E}"/>
          </ac:spMkLst>
        </pc:spChg>
        <pc:spChg chg="mod">
          <ac:chgData name="Hiram Fleitas" userId="e10fcc43-9abd-4aad-af2d-b6bb7d9e18eb" providerId="ADAL" clId="{131F4D02-D19B-4628-B4F1-3129B9BA2365}" dt="2022-02-23T02:15:55.472" v="2081" actId="1076"/>
          <ac:spMkLst>
            <pc:docMk/>
            <pc:sldMk cId="617595287" sldId="2147468784"/>
            <ac:spMk id="16" creationId="{29F898DA-D7D3-49C7-B513-4607D3CA0A05}"/>
          </ac:spMkLst>
        </pc:spChg>
        <pc:spChg chg="mod">
          <ac:chgData name="Hiram Fleitas" userId="e10fcc43-9abd-4aad-af2d-b6bb7d9e18eb" providerId="ADAL" clId="{131F4D02-D19B-4628-B4F1-3129B9BA2365}" dt="2022-02-23T02:15:55.472" v="2081" actId="1076"/>
          <ac:spMkLst>
            <pc:docMk/>
            <pc:sldMk cId="617595287" sldId="2147468784"/>
            <ac:spMk id="18" creationId="{959181F6-B913-4AFD-8F1A-8374763F6857}"/>
          </ac:spMkLst>
        </pc:spChg>
        <pc:spChg chg="mod">
          <ac:chgData name="Hiram Fleitas" userId="e10fcc43-9abd-4aad-af2d-b6bb7d9e18eb" providerId="ADAL" clId="{131F4D02-D19B-4628-B4F1-3129B9BA2365}" dt="2022-02-23T02:15:55.472" v="2081" actId="1076"/>
          <ac:spMkLst>
            <pc:docMk/>
            <pc:sldMk cId="617595287" sldId="2147468784"/>
            <ac:spMk id="20" creationId="{B44540DE-88D9-4297-B105-5F30D0C521B4}"/>
          </ac:spMkLst>
        </pc:spChg>
        <pc:spChg chg="mod">
          <ac:chgData name="Hiram Fleitas" userId="e10fcc43-9abd-4aad-af2d-b6bb7d9e18eb" providerId="ADAL" clId="{131F4D02-D19B-4628-B4F1-3129B9BA2365}" dt="2022-02-23T02:15:55.472" v="2081" actId="1076"/>
          <ac:spMkLst>
            <pc:docMk/>
            <pc:sldMk cId="617595287" sldId="2147468784"/>
            <ac:spMk id="21" creationId="{CEDB67EC-89B0-4551-8889-69F17FF8EE42}"/>
          </ac:spMkLst>
        </pc:spChg>
        <pc:spChg chg="mod">
          <ac:chgData name="Hiram Fleitas" userId="e10fcc43-9abd-4aad-af2d-b6bb7d9e18eb" providerId="ADAL" clId="{131F4D02-D19B-4628-B4F1-3129B9BA2365}" dt="2022-02-23T02:15:55.472" v="2081" actId="1076"/>
          <ac:spMkLst>
            <pc:docMk/>
            <pc:sldMk cId="617595287" sldId="2147468784"/>
            <ac:spMk id="22" creationId="{0F8615B6-F735-4B6F-A3AD-A744CBA95307}"/>
          </ac:spMkLst>
        </pc:spChg>
        <pc:spChg chg="mod">
          <ac:chgData name="Hiram Fleitas" userId="e10fcc43-9abd-4aad-af2d-b6bb7d9e18eb" providerId="ADAL" clId="{131F4D02-D19B-4628-B4F1-3129B9BA2365}" dt="2022-02-23T02:15:55.472" v="2081" actId="1076"/>
          <ac:spMkLst>
            <pc:docMk/>
            <pc:sldMk cId="617595287" sldId="2147468784"/>
            <ac:spMk id="23" creationId="{002DC372-ECE0-4C35-ACA8-E380FA6C5B3D}"/>
          </ac:spMkLst>
        </pc:spChg>
        <pc:spChg chg="mod">
          <ac:chgData name="Hiram Fleitas" userId="e10fcc43-9abd-4aad-af2d-b6bb7d9e18eb" providerId="ADAL" clId="{131F4D02-D19B-4628-B4F1-3129B9BA2365}" dt="2022-02-23T02:15:55.472" v="2081" actId="1076"/>
          <ac:spMkLst>
            <pc:docMk/>
            <pc:sldMk cId="617595287" sldId="2147468784"/>
            <ac:spMk id="24" creationId="{AE1CF273-C21D-47DA-98F1-C4D81C2A5E54}"/>
          </ac:spMkLst>
        </pc:spChg>
        <pc:spChg chg="mod">
          <ac:chgData name="Hiram Fleitas" userId="e10fcc43-9abd-4aad-af2d-b6bb7d9e18eb" providerId="ADAL" clId="{131F4D02-D19B-4628-B4F1-3129B9BA2365}" dt="2022-02-23T02:15:55.472" v="2081" actId="1076"/>
          <ac:spMkLst>
            <pc:docMk/>
            <pc:sldMk cId="617595287" sldId="2147468784"/>
            <ac:spMk id="25" creationId="{3F577DE3-876B-4C94-99B8-EA49EE4D4B1B}"/>
          </ac:spMkLst>
        </pc:spChg>
        <pc:spChg chg="mod">
          <ac:chgData name="Hiram Fleitas" userId="e10fcc43-9abd-4aad-af2d-b6bb7d9e18eb" providerId="ADAL" clId="{131F4D02-D19B-4628-B4F1-3129B9BA2365}" dt="2022-02-23T02:15:55.472" v="2081" actId="1076"/>
          <ac:spMkLst>
            <pc:docMk/>
            <pc:sldMk cId="617595287" sldId="2147468784"/>
            <ac:spMk id="26" creationId="{02F6A2E7-720A-47A4-97A1-4B6173312C2F}"/>
          </ac:spMkLst>
        </pc:spChg>
        <pc:spChg chg="mod">
          <ac:chgData name="Hiram Fleitas" userId="e10fcc43-9abd-4aad-af2d-b6bb7d9e18eb" providerId="ADAL" clId="{131F4D02-D19B-4628-B4F1-3129B9BA2365}" dt="2022-02-23T02:15:55.472" v="2081" actId="1076"/>
          <ac:spMkLst>
            <pc:docMk/>
            <pc:sldMk cId="617595287" sldId="2147468784"/>
            <ac:spMk id="27" creationId="{929BDAD6-BEF1-40C9-80E6-24234F27BB7C}"/>
          </ac:spMkLst>
        </pc:spChg>
        <pc:spChg chg="mod">
          <ac:chgData name="Hiram Fleitas" userId="e10fcc43-9abd-4aad-af2d-b6bb7d9e18eb" providerId="ADAL" clId="{131F4D02-D19B-4628-B4F1-3129B9BA2365}" dt="2022-02-23T02:15:55.472" v="2081" actId="1076"/>
          <ac:spMkLst>
            <pc:docMk/>
            <pc:sldMk cId="617595287" sldId="2147468784"/>
            <ac:spMk id="29" creationId="{E9D61226-4A88-4239-AAF3-D245C9A5BF36}"/>
          </ac:spMkLst>
        </pc:spChg>
        <pc:spChg chg="mod">
          <ac:chgData name="Hiram Fleitas" userId="e10fcc43-9abd-4aad-af2d-b6bb7d9e18eb" providerId="ADAL" clId="{131F4D02-D19B-4628-B4F1-3129B9BA2365}" dt="2022-02-23T02:15:55.472" v="2081" actId="1076"/>
          <ac:spMkLst>
            <pc:docMk/>
            <pc:sldMk cId="617595287" sldId="2147468784"/>
            <ac:spMk id="32" creationId="{D88FA26E-B0A5-4719-86A2-8794BD564E00}"/>
          </ac:spMkLst>
        </pc:spChg>
        <pc:spChg chg="mod">
          <ac:chgData name="Hiram Fleitas" userId="e10fcc43-9abd-4aad-af2d-b6bb7d9e18eb" providerId="ADAL" clId="{131F4D02-D19B-4628-B4F1-3129B9BA2365}" dt="2022-02-23T02:15:55.472" v="2081" actId="1076"/>
          <ac:spMkLst>
            <pc:docMk/>
            <pc:sldMk cId="617595287" sldId="2147468784"/>
            <ac:spMk id="34" creationId="{7671D8F9-4CC0-47A0-81A1-CB8BD137BF53}"/>
          </ac:spMkLst>
        </pc:spChg>
        <pc:spChg chg="mod">
          <ac:chgData name="Hiram Fleitas" userId="e10fcc43-9abd-4aad-af2d-b6bb7d9e18eb" providerId="ADAL" clId="{131F4D02-D19B-4628-B4F1-3129B9BA2365}" dt="2022-02-23T02:15:55.472" v="2081" actId="1076"/>
          <ac:spMkLst>
            <pc:docMk/>
            <pc:sldMk cId="617595287" sldId="2147468784"/>
            <ac:spMk id="35" creationId="{6AD5538D-4252-45E7-A210-6DFE3FD59FCB}"/>
          </ac:spMkLst>
        </pc:spChg>
        <pc:spChg chg="mod">
          <ac:chgData name="Hiram Fleitas" userId="e10fcc43-9abd-4aad-af2d-b6bb7d9e18eb" providerId="ADAL" clId="{131F4D02-D19B-4628-B4F1-3129B9BA2365}" dt="2022-02-23T02:15:55.472" v="2081" actId="1076"/>
          <ac:spMkLst>
            <pc:docMk/>
            <pc:sldMk cId="617595287" sldId="2147468784"/>
            <ac:spMk id="36" creationId="{6A8428AD-F657-4F47-BF1E-D7DD36E45002}"/>
          </ac:spMkLst>
        </pc:spChg>
        <pc:spChg chg="mod">
          <ac:chgData name="Hiram Fleitas" userId="e10fcc43-9abd-4aad-af2d-b6bb7d9e18eb" providerId="ADAL" clId="{131F4D02-D19B-4628-B4F1-3129B9BA2365}" dt="2022-02-23T02:15:55.472" v="2081" actId="1076"/>
          <ac:spMkLst>
            <pc:docMk/>
            <pc:sldMk cId="617595287" sldId="2147468784"/>
            <ac:spMk id="37" creationId="{D0E84F60-8C65-4417-A9CB-C81C86852023}"/>
          </ac:spMkLst>
        </pc:spChg>
        <pc:spChg chg="mod">
          <ac:chgData name="Hiram Fleitas" userId="e10fcc43-9abd-4aad-af2d-b6bb7d9e18eb" providerId="ADAL" clId="{131F4D02-D19B-4628-B4F1-3129B9BA2365}" dt="2022-02-23T02:15:55.472" v="2081" actId="1076"/>
          <ac:spMkLst>
            <pc:docMk/>
            <pc:sldMk cId="617595287" sldId="2147468784"/>
            <ac:spMk id="38" creationId="{58D79D27-5296-4959-BA6B-70BEA5573FBA}"/>
          </ac:spMkLst>
        </pc:spChg>
        <pc:spChg chg="mod">
          <ac:chgData name="Hiram Fleitas" userId="e10fcc43-9abd-4aad-af2d-b6bb7d9e18eb" providerId="ADAL" clId="{131F4D02-D19B-4628-B4F1-3129B9BA2365}" dt="2022-02-23T02:15:55.472" v="2081" actId="1076"/>
          <ac:spMkLst>
            <pc:docMk/>
            <pc:sldMk cId="617595287" sldId="2147468784"/>
            <ac:spMk id="39" creationId="{F08B772D-C011-4129-92E7-9E7CE9762C3D}"/>
          </ac:spMkLst>
        </pc:spChg>
        <pc:spChg chg="mod">
          <ac:chgData name="Hiram Fleitas" userId="e10fcc43-9abd-4aad-af2d-b6bb7d9e18eb" providerId="ADAL" clId="{131F4D02-D19B-4628-B4F1-3129B9BA2365}" dt="2022-02-23T02:15:55.472" v="2081" actId="1076"/>
          <ac:spMkLst>
            <pc:docMk/>
            <pc:sldMk cId="617595287" sldId="2147468784"/>
            <ac:spMk id="40" creationId="{C5B9AAC0-4826-43EC-8785-71DA2960AD80}"/>
          </ac:spMkLst>
        </pc:spChg>
        <pc:spChg chg="mod">
          <ac:chgData name="Hiram Fleitas" userId="e10fcc43-9abd-4aad-af2d-b6bb7d9e18eb" providerId="ADAL" clId="{131F4D02-D19B-4628-B4F1-3129B9BA2365}" dt="2022-02-23T02:15:55.472" v="2081" actId="1076"/>
          <ac:spMkLst>
            <pc:docMk/>
            <pc:sldMk cId="617595287" sldId="2147468784"/>
            <ac:spMk id="41" creationId="{42EA98DE-51B8-424A-9281-46EB78426FCC}"/>
          </ac:spMkLst>
        </pc:spChg>
        <pc:spChg chg="mod">
          <ac:chgData name="Hiram Fleitas" userId="e10fcc43-9abd-4aad-af2d-b6bb7d9e18eb" providerId="ADAL" clId="{131F4D02-D19B-4628-B4F1-3129B9BA2365}" dt="2022-02-23T02:15:55.472" v="2081" actId="1076"/>
          <ac:spMkLst>
            <pc:docMk/>
            <pc:sldMk cId="617595287" sldId="2147468784"/>
            <ac:spMk id="42" creationId="{D8961617-FFC1-4A49-8242-6D6E4ED8459E}"/>
          </ac:spMkLst>
        </pc:spChg>
        <pc:spChg chg="mod">
          <ac:chgData name="Hiram Fleitas" userId="e10fcc43-9abd-4aad-af2d-b6bb7d9e18eb" providerId="ADAL" clId="{131F4D02-D19B-4628-B4F1-3129B9BA2365}" dt="2022-02-23T02:15:55.472" v="2081" actId="1076"/>
          <ac:spMkLst>
            <pc:docMk/>
            <pc:sldMk cId="617595287" sldId="2147468784"/>
            <ac:spMk id="43" creationId="{1F8005A8-E01F-44D5-A21B-6325D5E3ECF1}"/>
          </ac:spMkLst>
        </pc:spChg>
        <pc:spChg chg="mod">
          <ac:chgData name="Hiram Fleitas" userId="e10fcc43-9abd-4aad-af2d-b6bb7d9e18eb" providerId="ADAL" clId="{131F4D02-D19B-4628-B4F1-3129B9BA2365}" dt="2022-02-23T02:15:55.472" v="2081" actId="1076"/>
          <ac:spMkLst>
            <pc:docMk/>
            <pc:sldMk cId="617595287" sldId="2147468784"/>
            <ac:spMk id="44" creationId="{B03BE3C2-807B-4774-AABF-F7376AEE00B8}"/>
          </ac:spMkLst>
        </pc:spChg>
        <pc:spChg chg="mod">
          <ac:chgData name="Hiram Fleitas" userId="e10fcc43-9abd-4aad-af2d-b6bb7d9e18eb" providerId="ADAL" clId="{131F4D02-D19B-4628-B4F1-3129B9BA2365}" dt="2022-02-23T02:15:55.472" v="2081" actId="1076"/>
          <ac:spMkLst>
            <pc:docMk/>
            <pc:sldMk cId="617595287" sldId="2147468784"/>
            <ac:spMk id="45" creationId="{28AF4859-800A-42F5-A0E4-172AB6C0620E}"/>
          </ac:spMkLst>
        </pc:spChg>
        <pc:spChg chg="mod">
          <ac:chgData name="Hiram Fleitas" userId="e10fcc43-9abd-4aad-af2d-b6bb7d9e18eb" providerId="ADAL" clId="{131F4D02-D19B-4628-B4F1-3129B9BA2365}" dt="2022-02-23T02:15:55.472" v="2081" actId="1076"/>
          <ac:spMkLst>
            <pc:docMk/>
            <pc:sldMk cId="617595287" sldId="2147468784"/>
            <ac:spMk id="46" creationId="{B1C99C08-452E-4534-9B6C-C0013F0AC2AA}"/>
          </ac:spMkLst>
        </pc:spChg>
        <pc:spChg chg="mod">
          <ac:chgData name="Hiram Fleitas" userId="e10fcc43-9abd-4aad-af2d-b6bb7d9e18eb" providerId="ADAL" clId="{131F4D02-D19B-4628-B4F1-3129B9BA2365}" dt="2022-02-23T02:15:55.472" v="2081" actId="1076"/>
          <ac:spMkLst>
            <pc:docMk/>
            <pc:sldMk cId="617595287" sldId="2147468784"/>
            <ac:spMk id="47" creationId="{40438A71-A2CF-4DDF-877A-6ABC49B7561B}"/>
          </ac:spMkLst>
        </pc:spChg>
        <pc:spChg chg="mod">
          <ac:chgData name="Hiram Fleitas" userId="e10fcc43-9abd-4aad-af2d-b6bb7d9e18eb" providerId="ADAL" clId="{131F4D02-D19B-4628-B4F1-3129B9BA2365}" dt="2022-02-23T02:15:55.472" v="2081" actId="1076"/>
          <ac:spMkLst>
            <pc:docMk/>
            <pc:sldMk cId="617595287" sldId="2147468784"/>
            <ac:spMk id="48" creationId="{981CFB91-8E69-4566-BFC6-2537AC82A642}"/>
          </ac:spMkLst>
        </pc:spChg>
        <pc:spChg chg="mod">
          <ac:chgData name="Hiram Fleitas" userId="e10fcc43-9abd-4aad-af2d-b6bb7d9e18eb" providerId="ADAL" clId="{131F4D02-D19B-4628-B4F1-3129B9BA2365}" dt="2022-02-23T02:15:55.472" v="2081" actId="1076"/>
          <ac:spMkLst>
            <pc:docMk/>
            <pc:sldMk cId="617595287" sldId="2147468784"/>
            <ac:spMk id="49" creationId="{B065E797-AB7C-4C3E-A527-CEB689D8079B}"/>
          </ac:spMkLst>
        </pc:spChg>
        <pc:spChg chg="mod">
          <ac:chgData name="Hiram Fleitas" userId="e10fcc43-9abd-4aad-af2d-b6bb7d9e18eb" providerId="ADAL" clId="{131F4D02-D19B-4628-B4F1-3129B9BA2365}" dt="2022-02-23T02:15:55.472" v="2081" actId="1076"/>
          <ac:spMkLst>
            <pc:docMk/>
            <pc:sldMk cId="617595287" sldId="2147468784"/>
            <ac:spMk id="50" creationId="{865F1B39-5BA6-462E-B838-DB0A4ACA5C0F}"/>
          </ac:spMkLst>
        </pc:spChg>
        <pc:spChg chg="mod">
          <ac:chgData name="Hiram Fleitas" userId="e10fcc43-9abd-4aad-af2d-b6bb7d9e18eb" providerId="ADAL" clId="{131F4D02-D19B-4628-B4F1-3129B9BA2365}" dt="2022-02-23T02:15:55.472" v="2081" actId="1076"/>
          <ac:spMkLst>
            <pc:docMk/>
            <pc:sldMk cId="617595287" sldId="2147468784"/>
            <ac:spMk id="51" creationId="{6FF5045E-F5B3-499C-940D-B786FC16FAF3}"/>
          </ac:spMkLst>
        </pc:spChg>
        <pc:spChg chg="mod">
          <ac:chgData name="Hiram Fleitas" userId="e10fcc43-9abd-4aad-af2d-b6bb7d9e18eb" providerId="ADAL" clId="{131F4D02-D19B-4628-B4F1-3129B9BA2365}" dt="2022-02-23T02:15:55.472" v="2081" actId="1076"/>
          <ac:spMkLst>
            <pc:docMk/>
            <pc:sldMk cId="617595287" sldId="2147468784"/>
            <ac:spMk id="52" creationId="{3BB71FF4-2340-4FAC-B0E9-D1CB6D37E8D3}"/>
          </ac:spMkLst>
        </pc:spChg>
        <pc:spChg chg="mod">
          <ac:chgData name="Hiram Fleitas" userId="e10fcc43-9abd-4aad-af2d-b6bb7d9e18eb" providerId="ADAL" clId="{131F4D02-D19B-4628-B4F1-3129B9BA2365}" dt="2022-02-23T02:15:55.472" v="2081" actId="1076"/>
          <ac:spMkLst>
            <pc:docMk/>
            <pc:sldMk cId="617595287" sldId="2147468784"/>
            <ac:spMk id="53" creationId="{0E58D174-B389-4D58-B23D-B1FE0375C94A}"/>
          </ac:spMkLst>
        </pc:spChg>
        <pc:spChg chg="mod">
          <ac:chgData name="Hiram Fleitas" userId="e10fcc43-9abd-4aad-af2d-b6bb7d9e18eb" providerId="ADAL" clId="{131F4D02-D19B-4628-B4F1-3129B9BA2365}" dt="2022-02-23T02:15:55.472" v="2081" actId="1076"/>
          <ac:spMkLst>
            <pc:docMk/>
            <pc:sldMk cId="617595287" sldId="2147468784"/>
            <ac:spMk id="54" creationId="{0B589F81-FA48-48F0-B48F-BD0463D5258E}"/>
          </ac:spMkLst>
        </pc:spChg>
        <pc:spChg chg="mod">
          <ac:chgData name="Hiram Fleitas" userId="e10fcc43-9abd-4aad-af2d-b6bb7d9e18eb" providerId="ADAL" clId="{131F4D02-D19B-4628-B4F1-3129B9BA2365}" dt="2022-02-23T02:15:55.472" v="2081" actId="1076"/>
          <ac:spMkLst>
            <pc:docMk/>
            <pc:sldMk cId="617595287" sldId="2147468784"/>
            <ac:spMk id="55" creationId="{F8869D83-CEC6-419B-839E-8A2F3AFCF0BE}"/>
          </ac:spMkLst>
        </pc:spChg>
        <pc:spChg chg="mod">
          <ac:chgData name="Hiram Fleitas" userId="e10fcc43-9abd-4aad-af2d-b6bb7d9e18eb" providerId="ADAL" clId="{131F4D02-D19B-4628-B4F1-3129B9BA2365}" dt="2022-02-23T02:15:55.472" v="2081" actId="1076"/>
          <ac:spMkLst>
            <pc:docMk/>
            <pc:sldMk cId="617595287" sldId="2147468784"/>
            <ac:spMk id="56" creationId="{987C311E-70C7-448B-9F1B-D4BA9DA30165}"/>
          </ac:spMkLst>
        </pc:spChg>
        <pc:spChg chg="mod">
          <ac:chgData name="Hiram Fleitas" userId="e10fcc43-9abd-4aad-af2d-b6bb7d9e18eb" providerId="ADAL" clId="{131F4D02-D19B-4628-B4F1-3129B9BA2365}" dt="2022-02-23T02:15:55.472" v="2081" actId="1076"/>
          <ac:spMkLst>
            <pc:docMk/>
            <pc:sldMk cId="617595287" sldId="2147468784"/>
            <ac:spMk id="57" creationId="{69F79FC4-D01E-4FD8-87D8-78A114943B62}"/>
          </ac:spMkLst>
        </pc:spChg>
        <pc:spChg chg="mod">
          <ac:chgData name="Hiram Fleitas" userId="e10fcc43-9abd-4aad-af2d-b6bb7d9e18eb" providerId="ADAL" clId="{131F4D02-D19B-4628-B4F1-3129B9BA2365}" dt="2022-02-23T02:15:55.472" v="2081" actId="1076"/>
          <ac:spMkLst>
            <pc:docMk/>
            <pc:sldMk cId="617595287" sldId="2147468784"/>
            <ac:spMk id="58" creationId="{363E57C5-A777-4CD1-AA01-676942A012E7}"/>
          </ac:spMkLst>
        </pc:spChg>
        <pc:spChg chg="mod">
          <ac:chgData name="Hiram Fleitas" userId="e10fcc43-9abd-4aad-af2d-b6bb7d9e18eb" providerId="ADAL" clId="{131F4D02-D19B-4628-B4F1-3129B9BA2365}" dt="2022-02-23T02:15:55.472" v="2081" actId="1076"/>
          <ac:spMkLst>
            <pc:docMk/>
            <pc:sldMk cId="617595287" sldId="2147468784"/>
            <ac:spMk id="59" creationId="{278AB6F7-91E7-4B55-A0D9-91CB9F85A256}"/>
          </ac:spMkLst>
        </pc:spChg>
        <pc:spChg chg="mod">
          <ac:chgData name="Hiram Fleitas" userId="e10fcc43-9abd-4aad-af2d-b6bb7d9e18eb" providerId="ADAL" clId="{131F4D02-D19B-4628-B4F1-3129B9BA2365}" dt="2022-02-23T02:15:55.472" v="2081" actId="1076"/>
          <ac:spMkLst>
            <pc:docMk/>
            <pc:sldMk cId="617595287" sldId="2147468784"/>
            <ac:spMk id="60" creationId="{7C503AB5-048C-45FD-885B-875D5FA4B112}"/>
          </ac:spMkLst>
        </pc:spChg>
        <pc:spChg chg="mod">
          <ac:chgData name="Hiram Fleitas" userId="e10fcc43-9abd-4aad-af2d-b6bb7d9e18eb" providerId="ADAL" clId="{131F4D02-D19B-4628-B4F1-3129B9BA2365}" dt="2022-02-23T02:15:55.472" v="2081" actId="1076"/>
          <ac:spMkLst>
            <pc:docMk/>
            <pc:sldMk cId="617595287" sldId="2147468784"/>
            <ac:spMk id="61" creationId="{77B1EC3A-A833-41EA-85CE-F2B7C3507238}"/>
          </ac:spMkLst>
        </pc:spChg>
        <pc:spChg chg="mod">
          <ac:chgData name="Hiram Fleitas" userId="e10fcc43-9abd-4aad-af2d-b6bb7d9e18eb" providerId="ADAL" clId="{131F4D02-D19B-4628-B4F1-3129B9BA2365}" dt="2022-02-23T02:15:55.472" v="2081" actId="1076"/>
          <ac:spMkLst>
            <pc:docMk/>
            <pc:sldMk cId="617595287" sldId="2147468784"/>
            <ac:spMk id="62" creationId="{7DDEF2C3-E295-452E-8AC3-5CBCB3343697}"/>
          </ac:spMkLst>
        </pc:spChg>
        <pc:spChg chg="mod">
          <ac:chgData name="Hiram Fleitas" userId="e10fcc43-9abd-4aad-af2d-b6bb7d9e18eb" providerId="ADAL" clId="{131F4D02-D19B-4628-B4F1-3129B9BA2365}" dt="2022-02-23T02:15:55.472" v="2081" actId="1076"/>
          <ac:spMkLst>
            <pc:docMk/>
            <pc:sldMk cId="617595287" sldId="2147468784"/>
            <ac:spMk id="63" creationId="{D1E583F0-8ADD-461F-96A3-CCDDDEBEE520}"/>
          </ac:spMkLst>
        </pc:spChg>
        <pc:spChg chg="mod">
          <ac:chgData name="Hiram Fleitas" userId="e10fcc43-9abd-4aad-af2d-b6bb7d9e18eb" providerId="ADAL" clId="{131F4D02-D19B-4628-B4F1-3129B9BA2365}" dt="2022-02-23T02:15:55.472" v="2081" actId="1076"/>
          <ac:spMkLst>
            <pc:docMk/>
            <pc:sldMk cId="617595287" sldId="2147468784"/>
            <ac:spMk id="64" creationId="{CD5672A4-6CAB-4057-A4AB-B299E03252AA}"/>
          </ac:spMkLst>
        </pc:spChg>
        <pc:spChg chg="mod">
          <ac:chgData name="Hiram Fleitas" userId="e10fcc43-9abd-4aad-af2d-b6bb7d9e18eb" providerId="ADAL" clId="{131F4D02-D19B-4628-B4F1-3129B9BA2365}" dt="2022-02-23T02:15:55.472" v="2081" actId="1076"/>
          <ac:spMkLst>
            <pc:docMk/>
            <pc:sldMk cId="617595287" sldId="2147468784"/>
            <ac:spMk id="65" creationId="{BB3326FD-9E97-4E80-BBA6-257649B9E801}"/>
          </ac:spMkLst>
        </pc:spChg>
        <pc:spChg chg="mod">
          <ac:chgData name="Hiram Fleitas" userId="e10fcc43-9abd-4aad-af2d-b6bb7d9e18eb" providerId="ADAL" clId="{131F4D02-D19B-4628-B4F1-3129B9BA2365}" dt="2022-02-23T02:15:55.472" v="2081" actId="1076"/>
          <ac:spMkLst>
            <pc:docMk/>
            <pc:sldMk cId="617595287" sldId="2147468784"/>
            <ac:spMk id="66" creationId="{AE9850FE-74E9-4F82-9866-2EA9B528593B}"/>
          </ac:spMkLst>
        </pc:spChg>
        <pc:spChg chg="mod">
          <ac:chgData name="Hiram Fleitas" userId="e10fcc43-9abd-4aad-af2d-b6bb7d9e18eb" providerId="ADAL" clId="{131F4D02-D19B-4628-B4F1-3129B9BA2365}" dt="2022-02-23T02:15:55.472" v="2081" actId="1076"/>
          <ac:spMkLst>
            <pc:docMk/>
            <pc:sldMk cId="617595287" sldId="2147468784"/>
            <ac:spMk id="67" creationId="{6CE1798E-523D-4643-9457-ED064F39EDEA}"/>
          </ac:spMkLst>
        </pc:spChg>
        <pc:spChg chg="mod">
          <ac:chgData name="Hiram Fleitas" userId="e10fcc43-9abd-4aad-af2d-b6bb7d9e18eb" providerId="ADAL" clId="{131F4D02-D19B-4628-B4F1-3129B9BA2365}" dt="2022-02-23T02:15:55.472" v="2081" actId="1076"/>
          <ac:spMkLst>
            <pc:docMk/>
            <pc:sldMk cId="617595287" sldId="2147468784"/>
            <ac:spMk id="68" creationId="{4EA9E389-1316-4C17-BE71-C6E243AA487B}"/>
          </ac:spMkLst>
        </pc:spChg>
        <pc:spChg chg="mod">
          <ac:chgData name="Hiram Fleitas" userId="e10fcc43-9abd-4aad-af2d-b6bb7d9e18eb" providerId="ADAL" clId="{131F4D02-D19B-4628-B4F1-3129B9BA2365}" dt="2022-02-23T02:15:55.472" v="2081" actId="1076"/>
          <ac:spMkLst>
            <pc:docMk/>
            <pc:sldMk cId="617595287" sldId="2147468784"/>
            <ac:spMk id="69" creationId="{2F0B896E-5C00-4A0D-8FD0-C6CD053EFBB9}"/>
          </ac:spMkLst>
        </pc:spChg>
        <pc:spChg chg="mod">
          <ac:chgData name="Hiram Fleitas" userId="e10fcc43-9abd-4aad-af2d-b6bb7d9e18eb" providerId="ADAL" clId="{131F4D02-D19B-4628-B4F1-3129B9BA2365}" dt="2022-02-23T02:16:06.469" v="2093" actId="1076"/>
          <ac:spMkLst>
            <pc:docMk/>
            <pc:sldMk cId="617595287" sldId="2147468784"/>
            <ac:spMk id="70" creationId="{6FA51450-177C-485D-978D-B2AA33147531}"/>
          </ac:spMkLst>
        </pc:spChg>
        <pc:spChg chg="add del mod">
          <ac:chgData name="Hiram Fleitas" userId="e10fcc43-9abd-4aad-af2d-b6bb7d9e18eb" providerId="ADAL" clId="{131F4D02-D19B-4628-B4F1-3129B9BA2365}" dt="2022-02-23T02:16:05.820" v="2092"/>
          <ac:spMkLst>
            <pc:docMk/>
            <pc:sldMk cId="617595287" sldId="2147468784"/>
            <ac:spMk id="71" creationId="{3207A55A-8478-4A18-A539-8F2686871D36}"/>
          </ac:spMkLst>
        </pc:spChg>
        <pc:spChg chg="mod">
          <ac:chgData name="Hiram Fleitas" userId="e10fcc43-9abd-4aad-af2d-b6bb7d9e18eb" providerId="ADAL" clId="{131F4D02-D19B-4628-B4F1-3129B9BA2365}" dt="2022-02-23T02:16:06.469" v="2093" actId="1076"/>
          <ac:spMkLst>
            <pc:docMk/>
            <pc:sldMk cId="617595287" sldId="2147468784"/>
            <ac:spMk id="72" creationId="{3F8382DD-24C6-4397-88F8-68E94314ECE8}"/>
          </ac:spMkLst>
        </pc:spChg>
        <pc:grpChg chg="add del mod">
          <ac:chgData name="Hiram Fleitas" userId="e10fcc43-9abd-4aad-af2d-b6bb7d9e18eb" providerId="ADAL" clId="{131F4D02-D19B-4628-B4F1-3129B9BA2365}" dt="2022-02-23T02:15:55.472" v="2081" actId="1076"/>
          <ac:grpSpMkLst>
            <pc:docMk/>
            <pc:sldMk cId="617595287" sldId="2147468784"/>
            <ac:grpSpMk id="7" creationId="{D72AC832-3BB0-4719-955A-456A371E42ED}"/>
          </ac:grpSpMkLst>
        </pc:grpChg>
        <pc:grpChg chg="mod">
          <ac:chgData name="Hiram Fleitas" userId="e10fcc43-9abd-4aad-af2d-b6bb7d9e18eb" providerId="ADAL" clId="{131F4D02-D19B-4628-B4F1-3129B9BA2365}" dt="2022-02-23T02:15:55.472" v="2081" actId="1076"/>
          <ac:grpSpMkLst>
            <pc:docMk/>
            <pc:sldMk cId="617595287" sldId="2147468784"/>
            <ac:grpSpMk id="9" creationId="{4135A8BA-7CAD-4448-8B09-3635A56793DF}"/>
          </ac:grpSpMkLst>
        </pc:grpChg>
        <pc:grpChg chg="add del mod">
          <ac:chgData name="Hiram Fleitas" userId="e10fcc43-9abd-4aad-af2d-b6bb7d9e18eb" providerId="ADAL" clId="{131F4D02-D19B-4628-B4F1-3129B9BA2365}" dt="2022-02-23T02:15:55.472" v="2081" actId="1076"/>
          <ac:grpSpMkLst>
            <pc:docMk/>
            <pc:sldMk cId="617595287" sldId="2147468784"/>
            <ac:grpSpMk id="17" creationId="{D2DCBE79-BB55-4713-B381-CC16D3836457}"/>
          </ac:grpSpMkLst>
        </pc:grpChg>
        <pc:grpChg chg="mod">
          <ac:chgData name="Hiram Fleitas" userId="e10fcc43-9abd-4aad-af2d-b6bb7d9e18eb" providerId="ADAL" clId="{131F4D02-D19B-4628-B4F1-3129B9BA2365}" dt="2022-02-23T02:15:55.472" v="2081" actId="1076"/>
          <ac:grpSpMkLst>
            <pc:docMk/>
            <pc:sldMk cId="617595287" sldId="2147468784"/>
            <ac:grpSpMk id="19" creationId="{2A9DB8C6-CC39-4FE3-8280-ED261DE191C0}"/>
          </ac:grpSpMkLst>
        </pc:grpChg>
        <pc:grpChg chg="add del mod">
          <ac:chgData name="Hiram Fleitas" userId="e10fcc43-9abd-4aad-af2d-b6bb7d9e18eb" providerId="ADAL" clId="{131F4D02-D19B-4628-B4F1-3129B9BA2365}" dt="2022-02-23T02:15:55.472" v="2081" actId="1076"/>
          <ac:grpSpMkLst>
            <pc:docMk/>
            <pc:sldMk cId="617595287" sldId="2147468784"/>
            <ac:grpSpMk id="28" creationId="{BA3D194E-6BF9-4C2D-A9FA-090E36E503D8}"/>
          </ac:grpSpMkLst>
        </pc:grpChg>
        <pc:grpChg chg="add del mod">
          <ac:chgData name="Hiram Fleitas" userId="e10fcc43-9abd-4aad-af2d-b6bb7d9e18eb" providerId="ADAL" clId="{131F4D02-D19B-4628-B4F1-3129B9BA2365}" dt="2022-02-23T02:15:55.472" v="2081" actId="1076"/>
          <ac:grpSpMkLst>
            <pc:docMk/>
            <pc:sldMk cId="617595287" sldId="2147468784"/>
            <ac:grpSpMk id="31" creationId="{10ACE7D0-DC6B-489B-8ED5-C4EBB9EC264F}"/>
          </ac:grpSpMkLst>
        </pc:grpChg>
        <pc:grpChg chg="mod">
          <ac:chgData name="Hiram Fleitas" userId="e10fcc43-9abd-4aad-af2d-b6bb7d9e18eb" providerId="ADAL" clId="{131F4D02-D19B-4628-B4F1-3129B9BA2365}" dt="2022-02-23T02:15:55.472" v="2081" actId="1076"/>
          <ac:grpSpMkLst>
            <pc:docMk/>
            <pc:sldMk cId="617595287" sldId="2147468784"/>
            <ac:grpSpMk id="33" creationId="{A2C1199F-15B6-4C51-A494-046577921F6E}"/>
          </ac:grpSpMkLst>
        </pc:grpChg>
        <pc:picChg chg="add del mod">
          <ac:chgData name="Hiram Fleitas" userId="e10fcc43-9abd-4aad-af2d-b6bb7d9e18eb" providerId="ADAL" clId="{131F4D02-D19B-4628-B4F1-3129B9BA2365}" dt="2022-02-23T02:15:55.472" v="2081" actId="1076"/>
          <ac:picMkLst>
            <pc:docMk/>
            <pc:sldMk cId="617595287" sldId="2147468784"/>
            <ac:picMk id="5" creationId="{D88C0C57-05DB-4CEF-91AB-1C6824EB7430}"/>
          </ac:picMkLst>
        </pc:picChg>
        <pc:picChg chg="mod">
          <ac:chgData name="Hiram Fleitas" userId="e10fcc43-9abd-4aad-af2d-b6bb7d9e18eb" providerId="ADAL" clId="{131F4D02-D19B-4628-B4F1-3129B9BA2365}" dt="2022-02-23T02:15:55.472" v="2081" actId="1076"/>
          <ac:picMkLst>
            <pc:docMk/>
            <pc:sldMk cId="617595287" sldId="2147468784"/>
            <ac:picMk id="30" creationId="{EE6AB9AF-1502-48E7-B43D-D7E0245EE610}"/>
          </ac:picMkLst>
        </pc:picChg>
      </pc:sldChg>
      <pc:sldChg chg="addSp delSp modSp del mod">
        <pc:chgData name="Hiram Fleitas" userId="e10fcc43-9abd-4aad-af2d-b6bb7d9e18eb" providerId="ADAL" clId="{131F4D02-D19B-4628-B4F1-3129B9BA2365}" dt="2022-02-21T02:46:39.438" v="151" actId="2696"/>
        <pc:sldMkLst>
          <pc:docMk/>
          <pc:sldMk cId="3600498156" sldId="2147468794"/>
        </pc:sldMkLst>
        <pc:spChg chg="del">
          <ac:chgData name="Hiram Fleitas" userId="e10fcc43-9abd-4aad-af2d-b6bb7d9e18eb" providerId="ADAL" clId="{131F4D02-D19B-4628-B4F1-3129B9BA2365}" dt="2022-02-21T02:45:21.704" v="110" actId="478"/>
          <ac:spMkLst>
            <pc:docMk/>
            <pc:sldMk cId="3600498156" sldId="2147468794"/>
            <ac:spMk id="4" creationId="{0E64A2A6-4026-4D9B-A3C4-1E0C55DF0DBC}"/>
          </ac:spMkLst>
        </pc:spChg>
        <pc:spChg chg="del">
          <ac:chgData name="Hiram Fleitas" userId="e10fcc43-9abd-4aad-af2d-b6bb7d9e18eb" providerId="ADAL" clId="{131F4D02-D19B-4628-B4F1-3129B9BA2365}" dt="2022-02-21T02:45:21.704" v="110" actId="478"/>
          <ac:spMkLst>
            <pc:docMk/>
            <pc:sldMk cId="3600498156" sldId="2147468794"/>
            <ac:spMk id="5" creationId="{D68EAF1D-0187-42F2-AF31-D52769485D66}"/>
          </ac:spMkLst>
        </pc:spChg>
        <pc:spChg chg="mod">
          <ac:chgData name="Hiram Fleitas" userId="e10fcc43-9abd-4aad-af2d-b6bb7d9e18eb" providerId="ADAL" clId="{131F4D02-D19B-4628-B4F1-3129B9BA2365}" dt="2022-02-21T02:46:33.979" v="150" actId="115"/>
          <ac:spMkLst>
            <pc:docMk/>
            <pc:sldMk cId="3600498156" sldId="2147468794"/>
            <ac:spMk id="6" creationId="{2B4709D1-963E-41A6-B9B0-091F260743D8}"/>
          </ac:spMkLst>
        </pc:spChg>
        <pc:spChg chg="del">
          <ac:chgData name="Hiram Fleitas" userId="e10fcc43-9abd-4aad-af2d-b6bb7d9e18eb" providerId="ADAL" clId="{131F4D02-D19B-4628-B4F1-3129B9BA2365}" dt="2022-02-21T02:45:21.704" v="110" actId="478"/>
          <ac:spMkLst>
            <pc:docMk/>
            <pc:sldMk cId="3600498156" sldId="2147468794"/>
            <ac:spMk id="10" creationId="{36E2AF6A-C41E-4030-802C-827DFDF79616}"/>
          </ac:spMkLst>
        </pc:spChg>
        <pc:spChg chg="add del">
          <ac:chgData name="Hiram Fleitas" userId="e10fcc43-9abd-4aad-af2d-b6bb7d9e18eb" providerId="ADAL" clId="{131F4D02-D19B-4628-B4F1-3129B9BA2365}" dt="2022-02-21T02:45:14.700" v="109" actId="478"/>
          <ac:spMkLst>
            <pc:docMk/>
            <pc:sldMk cId="3600498156" sldId="2147468794"/>
            <ac:spMk id="75" creationId="{FAA0CE71-109A-4F24-9C72-46856EF1F57A}"/>
          </ac:spMkLst>
        </pc:spChg>
        <pc:grpChg chg="add del">
          <ac:chgData name="Hiram Fleitas" userId="e10fcc43-9abd-4aad-af2d-b6bb7d9e18eb" providerId="ADAL" clId="{131F4D02-D19B-4628-B4F1-3129B9BA2365}" dt="2022-02-21T02:45:14.700" v="109" actId="478"/>
          <ac:grpSpMkLst>
            <pc:docMk/>
            <pc:sldMk cId="3600498156" sldId="2147468794"/>
            <ac:grpSpMk id="71" creationId="{0E82D0F2-CD1F-48E0-8950-C0D197830D69}"/>
          </ac:grpSpMkLst>
        </pc:grpChg>
        <pc:grpChg chg="add del">
          <ac:chgData name="Hiram Fleitas" userId="e10fcc43-9abd-4aad-af2d-b6bb7d9e18eb" providerId="ADAL" clId="{131F4D02-D19B-4628-B4F1-3129B9BA2365}" dt="2022-02-21T02:45:14.700" v="109" actId="478"/>
          <ac:grpSpMkLst>
            <pc:docMk/>
            <pc:sldMk cId="3600498156" sldId="2147468794"/>
            <ac:grpSpMk id="72" creationId="{0CD41F9B-590D-48D8-A7EB-8D65CE310EF8}"/>
          </ac:grpSpMkLst>
        </pc:grpChg>
        <pc:grpChg chg="add del">
          <ac:chgData name="Hiram Fleitas" userId="e10fcc43-9abd-4aad-af2d-b6bb7d9e18eb" providerId="ADAL" clId="{131F4D02-D19B-4628-B4F1-3129B9BA2365}" dt="2022-02-21T02:45:14.700" v="109" actId="478"/>
          <ac:grpSpMkLst>
            <pc:docMk/>
            <pc:sldMk cId="3600498156" sldId="2147468794"/>
            <ac:grpSpMk id="73" creationId="{4D9643E7-71F6-41AA-9487-B26651B41F39}"/>
          </ac:grpSpMkLst>
        </pc:grpChg>
        <pc:grpChg chg="add del">
          <ac:chgData name="Hiram Fleitas" userId="e10fcc43-9abd-4aad-af2d-b6bb7d9e18eb" providerId="ADAL" clId="{131F4D02-D19B-4628-B4F1-3129B9BA2365}" dt="2022-02-21T02:45:14.700" v="109" actId="478"/>
          <ac:grpSpMkLst>
            <pc:docMk/>
            <pc:sldMk cId="3600498156" sldId="2147468794"/>
            <ac:grpSpMk id="74" creationId="{2A8D96A4-D05B-4BAF-9696-B5053FB690BB}"/>
          </ac:grpSpMkLst>
        </pc:grpChg>
        <pc:picChg chg="add del">
          <ac:chgData name="Hiram Fleitas" userId="e10fcc43-9abd-4aad-af2d-b6bb7d9e18eb" providerId="ADAL" clId="{131F4D02-D19B-4628-B4F1-3129B9BA2365}" dt="2022-02-21T02:45:14.700" v="109" actId="478"/>
          <ac:picMkLst>
            <pc:docMk/>
            <pc:sldMk cId="3600498156" sldId="2147468794"/>
            <ac:picMk id="33" creationId="{A7DA4A4E-A089-4412-8957-1EBA30DDAF93}"/>
          </ac:picMkLst>
        </pc:picChg>
      </pc:sldChg>
      <pc:sldChg chg="addSp delSp modSp mod modNotesTx">
        <pc:chgData name="Hiram Fleitas" userId="e10fcc43-9abd-4aad-af2d-b6bb7d9e18eb" providerId="ADAL" clId="{131F4D02-D19B-4628-B4F1-3129B9BA2365}" dt="2022-02-23T04:12:19.060" v="4079" actId="166"/>
        <pc:sldMkLst>
          <pc:docMk/>
          <pc:sldMk cId="1911629913" sldId="2147468796"/>
        </pc:sldMkLst>
        <pc:spChg chg="add del mod ord">
          <ac:chgData name="Hiram Fleitas" userId="e10fcc43-9abd-4aad-af2d-b6bb7d9e18eb" providerId="ADAL" clId="{131F4D02-D19B-4628-B4F1-3129B9BA2365}" dt="2022-02-23T04:11:37.235" v="4071" actId="1076"/>
          <ac:spMkLst>
            <pc:docMk/>
            <pc:sldMk cId="1911629913" sldId="2147468796"/>
            <ac:spMk id="2" creationId="{B9138CFD-56B2-4261-8134-2BDED605605D}"/>
          </ac:spMkLst>
        </pc:spChg>
        <pc:spChg chg="add mod ord">
          <ac:chgData name="Hiram Fleitas" userId="e10fcc43-9abd-4aad-af2d-b6bb7d9e18eb" providerId="ADAL" clId="{131F4D02-D19B-4628-B4F1-3129B9BA2365}" dt="2022-02-23T04:11:20.038" v="4070" actId="1076"/>
          <ac:spMkLst>
            <pc:docMk/>
            <pc:sldMk cId="1911629913" sldId="2147468796"/>
            <ac:spMk id="29" creationId="{34E85E11-B0CA-4148-BA9B-E48BC217DD61}"/>
          </ac:spMkLst>
        </pc:spChg>
        <pc:spChg chg="ord">
          <ac:chgData name="Hiram Fleitas" userId="e10fcc43-9abd-4aad-af2d-b6bb7d9e18eb" providerId="ADAL" clId="{131F4D02-D19B-4628-B4F1-3129B9BA2365}" dt="2022-02-23T04:03:21.911" v="4034" actId="166"/>
          <ac:spMkLst>
            <pc:docMk/>
            <pc:sldMk cId="1911629913" sldId="2147468796"/>
            <ac:spMk id="62" creationId="{CA672575-CB0E-40A3-9443-C388545CFEB1}"/>
          </ac:spMkLst>
        </pc:spChg>
        <pc:spChg chg="mod ord">
          <ac:chgData name="Hiram Fleitas" userId="e10fcc43-9abd-4aad-af2d-b6bb7d9e18eb" providerId="ADAL" clId="{131F4D02-D19B-4628-B4F1-3129B9BA2365}" dt="2022-02-23T04:10:17.814" v="4067" actId="1076"/>
          <ac:spMkLst>
            <pc:docMk/>
            <pc:sldMk cId="1911629913" sldId="2147468796"/>
            <ac:spMk id="72" creationId="{B6A04B7B-8A9D-4D61-9006-8587B95C48A1}"/>
          </ac:spMkLst>
        </pc:spChg>
        <pc:spChg chg="mod ord">
          <ac:chgData name="Hiram Fleitas" userId="e10fcc43-9abd-4aad-af2d-b6bb7d9e18eb" providerId="ADAL" clId="{131F4D02-D19B-4628-B4F1-3129B9BA2365}" dt="2022-02-23T04:10:17.814" v="4067" actId="1076"/>
          <ac:spMkLst>
            <pc:docMk/>
            <pc:sldMk cId="1911629913" sldId="2147468796"/>
            <ac:spMk id="85" creationId="{EBD5628A-51A2-4619-817A-A96CDC793C84}"/>
          </ac:spMkLst>
        </pc:spChg>
        <pc:spChg chg="mod ord">
          <ac:chgData name="Hiram Fleitas" userId="e10fcc43-9abd-4aad-af2d-b6bb7d9e18eb" providerId="ADAL" clId="{131F4D02-D19B-4628-B4F1-3129B9BA2365}" dt="2022-02-23T04:10:45.495" v="4068" actId="1076"/>
          <ac:spMkLst>
            <pc:docMk/>
            <pc:sldMk cId="1911629913" sldId="2147468796"/>
            <ac:spMk id="93" creationId="{372BAA9A-6A58-46E9-9C72-0CC3EC5B74E0}"/>
          </ac:spMkLst>
        </pc:spChg>
        <pc:spChg chg="mod ord">
          <ac:chgData name="Hiram Fleitas" userId="e10fcc43-9abd-4aad-af2d-b6bb7d9e18eb" providerId="ADAL" clId="{131F4D02-D19B-4628-B4F1-3129B9BA2365}" dt="2022-02-23T04:10:45.495" v="4068" actId="1076"/>
          <ac:spMkLst>
            <pc:docMk/>
            <pc:sldMk cId="1911629913" sldId="2147468796"/>
            <ac:spMk id="109" creationId="{F118B42C-B09C-4DC4-9894-4D74E14AA482}"/>
          </ac:spMkLst>
        </pc:spChg>
        <pc:spChg chg="mod ord">
          <ac:chgData name="Hiram Fleitas" userId="e10fcc43-9abd-4aad-af2d-b6bb7d9e18eb" providerId="ADAL" clId="{131F4D02-D19B-4628-B4F1-3129B9BA2365}" dt="2022-02-23T04:10:17.814" v="4067" actId="1076"/>
          <ac:spMkLst>
            <pc:docMk/>
            <pc:sldMk cId="1911629913" sldId="2147468796"/>
            <ac:spMk id="124" creationId="{47CD3FA9-7896-4D32-8558-0BEFB30CF519}"/>
          </ac:spMkLst>
        </pc:spChg>
        <pc:spChg chg="mod ord">
          <ac:chgData name="Hiram Fleitas" userId="e10fcc43-9abd-4aad-af2d-b6bb7d9e18eb" providerId="ADAL" clId="{131F4D02-D19B-4628-B4F1-3129B9BA2365}" dt="2022-02-23T04:10:45.495" v="4068" actId="1076"/>
          <ac:spMkLst>
            <pc:docMk/>
            <pc:sldMk cId="1911629913" sldId="2147468796"/>
            <ac:spMk id="125" creationId="{892073DC-503D-44E8-AF91-723E16E9404C}"/>
          </ac:spMkLst>
        </pc:spChg>
        <pc:spChg chg="mod ord">
          <ac:chgData name="Hiram Fleitas" userId="e10fcc43-9abd-4aad-af2d-b6bb7d9e18eb" providerId="ADAL" clId="{131F4D02-D19B-4628-B4F1-3129B9BA2365}" dt="2022-02-23T04:11:20.038" v="4070" actId="1076"/>
          <ac:spMkLst>
            <pc:docMk/>
            <pc:sldMk cId="1911629913" sldId="2147468796"/>
            <ac:spMk id="137" creationId="{16025DC6-D1DF-4FC8-8E96-D0AD937B3ABD}"/>
          </ac:spMkLst>
        </pc:spChg>
        <pc:spChg chg="mod ord">
          <ac:chgData name="Hiram Fleitas" userId="e10fcc43-9abd-4aad-af2d-b6bb7d9e18eb" providerId="ADAL" clId="{131F4D02-D19B-4628-B4F1-3129B9BA2365}" dt="2022-02-23T04:10:17.814" v="4067" actId="1076"/>
          <ac:spMkLst>
            <pc:docMk/>
            <pc:sldMk cId="1911629913" sldId="2147468796"/>
            <ac:spMk id="141" creationId="{8E120214-9763-4556-8C0D-467981A04408}"/>
          </ac:spMkLst>
        </pc:spChg>
        <pc:spChg chg="mod ord">
          <ac:chgData name="Hiram Fleitas" userId="e10fcc43-9abd-4aad-af2d-b6bb7d9e18eb" providerId="ADAL" clId="{131F4D02-D19B-4628-B4F1-3129B9BA2365}" dt="2022-02-23T04:10:17.814" v="4067" actId="1076"/>
          <ac:spMkLst>
            <pc:docMk/>
            <pc:sldMk cId="1911629913" sldId="2147468796"/>
            <ac:spMk id="143" creationId="{5CC4AE5A-76BB-4592-ABFA-ADB51D84CDE2}"/>
          </ac:spMkLst>
        </pc:spChg>
        <pc:spChg chg="mod ord">
          <ac:chgData name="Hiram Fleitas" userId="e10fcc43-9abd-4aad-af2d-b6bb7d9e18eb" providerId="ADAL" clId="{131F4D02-D19B-4628-B4F1-3129B9BA2365}" dt="2022-02-23T04:10:45.495" v="4068" actId="1076"/>
          <ac:spMkLst>
            <pc:docMk/>
            <pc:sldMk cId="1911629913" sldId="2147468796"/>
            <ac:spMk id="149" creationId="{C79B57F6-9E9C-479F-8E2D-E43FC38AD1B3}"/>
          </ac:spMkLst>
        </pc:spChg>
        <pc:spChg chg="mod ord">
          <ac:chgData name="Hiram Fleitas" userId="e10fcc43-9abd-4aad-af2d-b6bb7d9e18eb" providerId="ADAL" clId="{131F4D02-D19B-4628-B4F1-3129B9BA2365}" dt="2022-02-23T04:10:45.495" v="4068" actId="1076"/>
          <ac:spMkLst>
            <pc:docMk/>
            <pc:sldMk cId="1911629913" sldId="2147468796"/>
            <ac:spMk id="151" creationId="{1CE6BDB2-AD2D-4B69-89D8-ED21CDF77E71}"/>
          </ac:spMkLst>
        </pc:spChg>
        <pc:grpChg chg="mod ord">
          <ac:chgData name="Hiram Fleitas" userId="e10fcc43-9abd-4aad-af2d-b6bb7d9e18eb" providerId="ADAL" clId="{131F4D02-D19B-4628-B4F1-3129B9BA2365}" dt="2022-02-23T04:10:45.495" v="4068" actId="1076"/>
          <ac:grpSpMkLst>
            <pc:docMk/>
            <pc:sldMk cId="1911629913" sldId="2147468796"/>
            <ac:grpSpMk id="123" creationId="{42D34653-70DA-4A34-9764-3E6155A47262}"/>
          </ac:grpSpMkLst>
        </pc:grpChg>
        <pc:picChg chg="mod ord">
          <ac:chgData name="Hiram Fleitas" userId="e10fcc43-9abd-4aad-af2d-b6bb7d9e18eb" providerId="ADAL" clId="{131F4D02-D19B-4628-B4F1-3129B9BA2365}" dt="2022-02-23T04:10:45.495" v="4068" actId="1076"/>
          <ac:picMkLst>
            <pc:docMk/>
            <pc:sldMk cId="1911629913" sldId="2147468796"/>
            <ac:picMk id="51" creationId="{B8BB189C-EFAC-428D-80C7-882E9164F3A5}"/>
          </ac:picMkLst>
        </pc:picChg>
        <pc:picChg chg="ord">
          <ac:chgData name="Hiram Fleitas" userId="e10fcc43-9abd-4aad-af2d-b6bb7d9e18eb" providerId="ADAL" clId="{131F4D02-D19B-4628-B4F1-3129B9BA2365}" dt="2022-02-23T04:11:43.531" v="4072" actId="166"/>
          <ac:picMkLst>
            <pc:docMk/>
            <pc:sldMk cId="1911629913" sldId="2147468796"/>
            <ac:picMk id="55" creationId="{2311162A-545B-43B1-BB94-08E53C06CD4A}"/>
          </ac:picMkLst>
        </pc:picChg>
        <pc:picChg chg="mod ord">
          <ac:chgData name="Hiram Fleitas" userId="e10fcc43-9abd-4aad-af2d-b6bb7d9e18eb" providerId="ADAL" clId="{131F4D02-D19B-4628-B4F1-3129B9BA2365}" dt="2022-02-23T04:10:45.495" v="4068" actId="1076"/>
          <ac:picMkLst>
            <pc:docMk/>
            <pc:sldMk cId="1911629913" sldId="2147468796"/>
            <ac:picMk id="89" creationId="{4195C993-107A-4968-901B-DA24A12F1103}"/>
          </ac:picMkLst>
        </pc:picChg>
        <pc:picChg chg="mod ord">
          <ac:chgData name="Hiram Fleitas" userId="e10fcc43-9abd-4aad-af2d-b6bb7d9e18eb" providerId="ADAL" clId="{131F4D02-D19B-4628-B4F1-3129B9BA2365}" dt="2022-02-23T04:12:19.060" v="4079" actId="166"/>
          <ac:picMkLst>
            <pc:docMk/>
            <pc:sldMk cId="1911629913" sldId="2147468796"/>
            <ac:picMk id="127" creationId="{2F55FEFE-5117-4B41-A502-0F45D580DF7C}"/>
          </ac:picMkLst>
        </pc:picChg>
        <pc:picChg chg="mod ord">
          <ac:chgData name="Hiram Fleitas" userId="e10fcc43-9abd-4aad-af2d-b6bb7d9e18eb" providerId="ADAL" clId="{131F4D02-D19B-4628-B4F1-3129B9BA2365}" dt="2022-02-23T04:11:20.038" v="4070" actId="1076"/>
          <ac:picMkLst>
            <pc:docMk/>
            <pc:sldMk cId="1911629913" sldId="2147468796"/>
            <ac:picMk id="133" creationId="{46BC0A4D-3643-4FA7-92E9-85FF91C00E95}"/>
          </ac:picMkLst>
        </pc:picChg>
        <pc:picChg chg="mod ord">
          <ac:chgData name="Hiram Fleitas" userId="e10fcc43-9abd-4aad-af2d-b6bb7d9e18eb" providerId="ADAL" clId="{131F4D02-D19B-4628-B4F1-3129B9BA2365}" dt="2022-02-23T04:10:45.495" v="4068" actId="1076"/>
          <ac:picMkLst>
            <pc:docMk/>
            <pc:sldMk cId="1911629913" sldId="2147468796"/>
            <ac:picMk id="139" creationId="{0AA471F8-0640-4A41-906B-E96FD9CB7B2C}"/>
          </ac:picMkLst>
        </pc:picChg>
        <pc:picChg chg="ord">
          <ac:chgData name="Hiram Fleitas" userId="e10fcc43-9abd-4aad-af2d-b6bb7d9e18eb" providerId="ADAL" clId="{131F4D02-D19B-4628-B4F1-3129B9BA2365}" dt="2022-02-23T04:03:21.911" v="4034" actId="166"/>
          <ac:picMkLst>
            <pc:docMk/>
            <pc:sldMk cId="1911629913" sldId="2147468796"/>
            <ac:picMk id="2050" creationId="{37CC136E-CA6B-43AA-9EC5-166BAFA0BAEF}"/>
          </ac:picMkLst>
        </pc:picChg>
        <pc:picChg chg="ord">
          <ac:chgData name="Hiram Fleitas" userId="e10fcc43-9abd-4aad-af2d-b6bb7d9e18eb" providerId="ADAL" clId="{131F4D02-D19B-4628-B4F1-3129B9BA2365}" dt="2022-02-23T04:03:21.911" v="4034" actId="166"/>
          <ac:picMkLst>
            <pc:docMk/>
            <pc:sldMk cId="1911629913" sldId="2147468796"/>
            <ac:picMk id="2052" creationId="{B763C20A-F45C-4520-AC46-8304F7E8BAEB}"/>
          </ac:picMkLst>
        </pc:picChg>
        <pc:picChg chg="ord">
          <ac:chgData name="Hiram Fleitas" userId="e10fcc43-9abd-4aad-af2d-b6bb7d9e18eb" providerId="ADAL" clId="{131F4D02-D19B-4628-B4F1-3129B9BA2365}" dt="2022-02-23T04:03:21.911" v="4034" actId="166"/>
          <ac:picMkLst>
            <pc:docMk/>
            <pc:sldMk cId="1911629913" sldId="2147468796"/>
            <ac:picMk id="2060" creationId="{FBF57DE7-8AD1-4373-977D-E7E3C2A93202}"/>
          </ac:picMkLst>
        </pc:picChg>
        <pc:picChg chg="mod ord">
          <ac:chgData name="Hiram Fleitas" userId="e10fcc43-9abd-4aad-af2d-b6bb7d9e18eb" providerId="ADAL" clId="{131F4D02-D19B-4628-B4F1-3129B9BA2365}" dt="2022-02-23T04:11:20.038" v="4070" actId="1076"/>
          <ac:picMkLst>
            <pc:docMk/>
            <pc:sldMk cId="1911629913" sldId="2147468796"/>
            <ac:picMk id="2064" creationId="{0548FA12-E3A1-4498-AD69-FAD48BF90852}"/>
          </ac:picMkLst>
        </pc:picChg>
        <pc:cxnChg chg="ord">
          <ac:chgData name="Hiram Fleitas" userId="e10fcc43-9abd-4aad-af2d-b6bb7d9e18eb" providerId="ADAL" clId="{131F4D02-D19B-4628-B4F1-3129B9BA2365}" dt="2022-02-23T04:03:21.911" v="4034" actId="166"/>
          <ac:cxnSpMkLst>
            <pc:docMk/>
            <pc:sldMk cId="1911629913" sldId="2147468796"/>
            <ac:cxnSpMk id="82" creationId="{0F0E3D3D-5672-41A2-B23F-9955270529D1}"/>
          </ac:cxnSpMkLst>
        </pc:cxnChg>
      </pc:sldChg>
      <pc:sldChg chg="modSp mod">
        <pc:chgData name="Hiram Fleitas" userId="e10fcc43-9abd-4aad-af2d-b6bb7d9e18eb" providerId="ADAL" clId="{131F4D02-D19B-4628-B4F1-3129B9BA2365}" dt="2022-04-13T05:12:52.280" v="8463" actId="12385"/>
        <pc:sldMkLst>
          <pc:docMk/>
          <pc:sldMk cId="3491315324" sldId="2147468797"/>
        </pc:sldMkLst>
        <pc:graphicFrameChg chg="modGraphic">
          <ac:chgData name="Hiram Fleitas" userId="e10fcc43-9abd-4aad-af2d-b6bb7d9e18eb" providerId="ADAL" clId="{131F4D02-D19B-4628-B4F1-3129B9BA2365}" dt="2022-04-13T05:12:52.280" v="8463" actId="12385"/>
          <ac:graphicFrameMkLst>
            <pc:docMk/>
            <pc:sldMk cId="3491315324" sldId="2147468797"/>
            <ac:graphicFrameMk id="4" creationId="{0AF22842-18A2-4119-A6F9-D43F867A7EE7}"/>
          </ac:graphicFrameMkLst>
        </pc:graphicFrameChg>
      </pc:sldChg>
      <pc:sldChg chg="addSp delSp modSp mod modShow">
        <pc:chgData name="Hiram Fleitas" userId="e10fcc43-9abd-4aad-af2d-b6bb7d9e18eb" providerId="ADAL" clId="{131F4D02-D19B-4628-B4F1-3129B9BA2365}" dt="2022-04-15T19:56:14.277" v="8605" actId="13926"/>
        <pc:sldMkLst>
          <pc:docMk/>
          <pc:sldMk cId="3039952691" sldId="2147468799"/>
        </pc:sldMkLst>
        <pc:spChg chg="mod">
          <ac:chgData name="Hiram Fleitas" userId="e10fcc43-9abd-4aad-af2d-b6bb7d9e18eb" providerId="ADAL" clId="{131F4D02-D19B-4628-B4F1-3129B9BA2365}" dt="2022-04-13T04:56:21.634" v="7860" actId="20577"/>
          <ac:spMkLst>
            <pc:docMk/>
            <pc:sldMk cId="3039952691" sldId="2147468799"/>
            <ac:spMk id="2" creationId="{7F3A62E9-2BCB-4E14-B7BE-646D48C0D75A}"/>
          </ac:spMkLst>
        </pc:spChg>
        <pc:spChg chg="add mod">
          <ac:chgData name="Hiram Fleitas" userId="e10fcc43-9abd-4aad-af2d-b6bb7d9e18eb" providerId="ADAL" clId="{131F4D02-D19B-4628-B4F1-3129B9BA2365}" dt="2022-04-15T19:56:14.277" v="8605" actId="13926"/>
          <ac:spMkLst>
            <pc:docMk/>
            <pc:sldMk cId="3039952691" sldId="2147468799"/>
            <ac:spMk id="4" creationId="{F5D009BE-B61C-4726-8D40-8FA9DC3A1A41}"/>
          </ac:spMkLst>
        </pc:spChg>
        <pc:spChg chg="add mod">
          <ac:chgData name="Hiram Fleitas" userId="e10fcc43-9abd-4aad-af2d-b6bb7d9e18eb" providerId="ADAL" clId="{131F4D02-D19B-4628-B4F1-3129B9BA2365}" dt="2022-04-13T04:58:07.842" v="7885" actId="571"/>
          <ac:spMkLst>
            <pc:docMk/>
            <pc:sldMk cId="3039952691" sldId="2147468799"/>
            <ac:spMk id="5" creationId="{DF9D454C-64EF-C101-A7A0-F018FA5AEC0E}"/>
          </ac:spMkLst>
        </pc:spChg>
        <pc:picChg chg="add mod">
          <ac:chgData name="Hiram Fleitas" userId="e10fcc43-9abd-4aad-af2d-b6bb7d9e18eb" providerId="ADAL" clId="{131F4D02-D19B-4628-B4F1-3129B9BA2365}" dt="2022-04-13T04:58:07.842" v="7885" actId="571"/>
          <ac:picMkLst>
            <pc:docMk/>
            <pc:sldMk cId="3039952691" sldId="2147468799"/>
            <ac:picMk id="6" creationId="{64F1320D-278F-1CBF-1729-C756C4E9DF7A}"/>
          </ac:picMkLst>
        </pc:picChg>
        <pc:picChg chg="add del mod">
          <ac:chgData name="Hiram Fleitas" userId="e10fcc43-9abd-4aad-af2d-b6bb7d9e18eb" providerId="ADAL" clId="{131F4D02-D19B-4628-B4F1-3129B9BA2365}" dt="2022-04-13T04:58:28.907" v="7887" actId="478"/>
          <ac:picMkLst>
            <pc:docMk/>
            <pc:sldMk cId="3039952691" sldId="2147468799"/>
            <ac:picMk id="1026" creationId="{3B406B71-7E68-023E-B52A-5169CDE55975}"/>
          </ac:picMkLst>
        </pc:picChg>
        <pc:picChg chg="add del mod">
          <ac:chgData name="Hiram Fleitas" userId="e10fcc43-9abd-4aad-af2d-b6bb7d9e18eb" providerId="ADAL" clId="{131F4D02-D19B-4628-B4F1-3129B9BA2365}" dt="2022-04-14T14:21:18.362" v="8512"/>
          <ac:picMkLst>
            <pc:docMk/>
            <pc:sldMk cId="3039952691" sldId="2147468799"/>
            <ac:picMk id="1026" creationId="{3CC38EAA-F33C-3E98-773F-550733AF8DC9}"/>
          </ac:picMkLst>
        </pc:picChg>
      </pc:sldChg>
      <pc:sldChg chg="addSp delSp modSp add mod modShow">
        <pc:chgData name="Hiram Fleitas" userId="e10fcc43-9abd-4aad-af2d-b6bb7d9e18eb" providerId="ADAL" clId="{131F4D02-D19B-4628-B4F1-3129B9BA2365}" dt="2022-04-12T00:44:36.151" v="7723" actId="1076"/>
        <pc:sldMkLst>
          <pc:docMk/>
          <pc:sldMk cId="127344930" sldId="2147468802"/>
        </pc:sldMkLst>
        <pc:spChg chg="del">
          <ac:chgData name="Hiram Fleitas" userId="e10fcc43-9abd-4aad-af2d-b6bb7d9e18eb" providerId="ADAL" clId="{131F4D02-D19B-4628-B4F1-3129B9BA2365}" dt="2022-02-21T01:36:10.235" v="92" actId="478"/>
          <ac:spMkLst>
            <pc:docMk/>
            <pc:sldMk cId="127344930" sldId="2147468802"/>
            <ac:spMk id="8" creationId="{CA65C432-96B9-4E03-BA3A-86B5478334CE}"/>
          </ac:spMkLst>
        </pc:spChg>
        <pc:spChg chg="del">
          <ac:chgData name="Hiram Fleitas" userId="e10fcc43-9abd-4aad-af2d-b6bb7d9e18eb" providerId="ADAL" clId="{131F4D02-D19B-4628-B4F1-3129B9BA2365}" dt="2022-02-21T01:36:10.235" v="92" actId="478"/>
          <ac:spMkLst>
            <pc:docMk/>
            <pc:sldMk cId="127344930" sldId="2147468802"/>
            <ac:spMk id="9" creationId="{93C5B140-BAC3-402E-9AAB-2257288533AF}"/>
          </ac:spMkLst>
        </pc:spChg>
        <pc:spChg chg="del">
          <ac:chgData name="Hiram Fleitas" userId="e10fcc43-9abd-4aad-af2d-b6bb7d9e18eb" providerId="ADAL" clId="{131F4D02-D19B-4628-B4F1-3129B9BA2365}" dt="2022-02-21T01:36:10.235" v="92" actId="478"/>
          <ac:spMkLst>
            <pc:docMk/>
            <pc:sldMk cId="127344930" sldId="2147468802"/>
            <ac:spMk id="12" creationId="{1C0480BC-6496-4758-A293-5F3B91681ECE}"/>
          </ac:spMkLst>
        </pc:spChg>
        <pc:spChg chg="mod">
          <ac:chgData name="Hiram Fleitas" userId="e10fcc43-9abd-4aad-af2d-b6bb7d9e18eb" providerId="ADAL" clId="{131F4D02-D19B-4628-B4F1-3129B9BA2365}" dt="2022-02-21T01:36:01.849" v="91" actId="20577"/>
          <ac:spMkLst>
            <pc:docMk/>
            <pc:sldMk cId="127344930" sldId="2147468802"/>
            <ac:spMk id="4097" creationId="{1EB10C1E-1D72-41E6-A3DE-3D18E3EB38B1}"/>
          </ac:spMkLst>
        </pc:spChg>
        <pc:picChg chg="add del mod">
          <ac:chgData name="Hiram Fleitas" userId="e10fcc43-9abd-4aad-af2d-b6bb7d9e18eb" providerId="ADAL" clId="{131F4D02-D19B-4628-B4F1-3129B9BA2365}" dt="2022-04-12T00:44:36.151" v="7723" actId="1076"/>
          <ac:picMkLst>
            <pc:docMk/>
            <pc:sldMk cId="127344930" sldId="2147468802"/>
            <ac:picMk id="3" creationId="{48F9CC2D-076D-4450-8FB9-A5011FFCD6A9}"/>
          </ac:picMkLst>
        </pc:picChg>
        <pc:picChg chg="del">
          <ac:chgData name="Hiram Fleitas" userId="e10fcc43-9abd-4aad-af2d-b6bb7d9e18eb" providerId="ADAL" clId="{131F4D02-D19B-4628-B4F1-3129B9BA2365}" dt="2022-02-21T01:36:10.235" v="92" actId="478"/>
          <ac:picMkLst>
            <pc:docMk/>
            <pc:sldMk cId="127344930" sldId="2147468802"/>
            <ac:picMk id="1026" creationId="{8B4DDFA4-CF62-4A01-AF8A-4EC1FBAEAF9D}"/>
          </ac:picMkLst>
        </pc:picChg>
      </pc:sldChg>
      <pc:sldChg chg="new del">
        <pc:chgData name="Hiram Fleitas" userId="e10fcc43-9abd-4aad-af2d-b6bb7d9e18eb" providerId="ADAL" clId="{131F4D02-D19B-4628-B4F1-3129B9BA2365}" dt="2022-02-21T01:35:39.165" v="65" actId="680"/>
        <pc:sldMkLst>
          <pc:docMk/>
          <pc:sldMk cId="155249326" sldId="2147468802"/>
        </pc:sldMkLst>
      </pc:sldChg>
      <pc:sldChg chg="addSp delSp modSp add mod">
        <pc:chgData name="Hiram Fleitas" userId="e10fcc43-9abd-4aad-af2d-b6bb7d9e18eb" providerId="ADAL" clId="{131F4D02-D19B-4628-B4F1-3129B9BA2365}" dt="2022-04-15T19:50:15.267" v="8589" actId="6549"/>
        <pc:sldMkLst>
          <pc:docMk/>
          <pc:sldMk cId="278371185" sldId="2147468803"/>
        </pc:sldMkLst>
        <pc:spChg chg="add mod">
          <ac:chgData name="Hiram Fleitas" userId="e10fcc43-9abd-4aad-af2d-b6bb7d9e18eb" providerId="ADAL" clId="{131F4D02-D19B-4628-B4F1-3129B9BA2365}" dt="2022-02-21T03:33:44.249" v="390" actId="962"/>
          <ac:spMkLst>
            <pc:docMk/>
            <pc:sldMk cId="278371185" sldId="2147468803"/>
            <ac:spMk id="2" creationId="{0DA819A9-E9DB-45B6-9E62-A9FF365AA5FA}"/>
          </ac:spMkLst>
        </pc:spChg>
        <pc:spChg chg="mod">
          <ac:chgData name="Hiram Fleitas" userId="e10fcc43-9abd-4aad-af2d-b6bb7d9e18eb" providerId="ADAL" clId="{131F4D02-D19B-4628-B4F1-3129B9BA2365}" dt="2022-02-21T02:49:38.825" v="287" actId="20577"/>
          <ac:spMkLst>
            <pc:docMk/>
            <pc:sldMk cId="278371185" sldId="2147468803"/>
            <ac:spMk id="4" creationId="{0E64A2A6-4026-4D9B-A3C4-1E0C55DF0DBC}"/>
          </ac:spMkLst>
        </pc:spChg>
        <pc:spChg chg="add del mod">
          <ac:chgData name="Hiram Fleitas" userId="e10fcc43-9abd-4aad-af2d-b6bb7d9e18eb" providerId="ADAL" clId="{131F4D02-D19B-4628-B4F1-3129B9BA2365}" dt="2022-04-15T19:50:15.267" v="8589" actId="6549"/>
          <ac:spMkLst>
            <pc:docMk/>
            <pc:sldMk cId="278371185" sldId="2147468803"/>
            <ac:spMk id="5" creationId="{D68EAF1D-0187-42F2-AF31-D52769485D66}"/>
          </ac:spMkLst>
        </pc:spChg>
        <pc:spChg chg="add del mod">
          <ac:chgData name="Hiram Fleitas" userId="e10fcc43-9abd-4aad-af2d-b6bb7d9e18eb" providerId="ADAL" clId="{131F4D02-D19B-4628-B4F1-3129B9BA2365}" dt="2022-04-15T19:50:12.480" v="8588" actId="6549"/>
          <ac:spMkLst>
            <pc:docMk/>
            <pc:sldMk cId="278371185" sldId="2147468803"/>
            <ac:spMk id="10" creationId="{36E2AF6A-C41E-4030-802C-827DFDF79616}"/>
          </ac:spMkLst>
        </pc:spChg>
      </pc:sldChg>
      <pc:sldChg chg="addSp modSp add mod">
        <pc:chgData name="Hiram Fleitas" userId="e10fcc43-9abd-4aad-af2d-b6bb7d9e18eb" providerId="ADAL" clId="{131F4D02-D19B-4628-B4F1-3129B9BA2365}" dt="2022-02-21T18:37:37.247" v="1147" actId="20577"/>
        <pc:sldMkLst>
          <pc:docMk/>
          <pc:sldMk cId="326647741" sldId="2147468804"/>
        </pc:sldMkLst>
        <pc:spChg chg="mod">
          <ac:chgData name="Hiram Fleitas" userId="e10fcc43-9abd-4aad-af2d-b6bb7d9e18eb" providerId="ADAL" clId="{131F4D02-D19B-4628-B4F1-3129B9BA2365}" dt="2022-02-21T18:36:58.363" v="1100" actId="3626"/>
          <ac:spMkLst>
            <pc:docMk/>
            <pc:sldMk cId="326647741" sldId="2147468804"/>
            <ac:spMk id="2" creationId="{2F226950-5044-4715-9268-797514A57ED2}"/>
          </ac:spMkLst>
        </pc:spChg>
        <pc:spChg chg="add mod">
          <ac:chgData name="Hiram Fleitas" userId="e10fcc43-9abd-4aad-af2d-b6bb7d9e18eb" providerId="ADAL" clId="{131F4D02-D19B-4628-B4F1-3129B9BA2365}" dt="2022-02-21T18:37:37.247" v="1147" actId="20577"/>
          <ac:spMkLst>
            <pc:docMk/>
            <pc:sldMk cId="326647741" sldId="2147468804"/>
            <ac:spMk id="3" creationId="{F5435CC4-C066-45BB-971C-9C82961D020E}"/>
          </ac:spMkLst>
        </pc:spChg>
        <pc:graphicFrameChg chg="mod modGraphic">
          <ac:chgData name="Hiram Fleitas" userId="e10fcc43-9abd-4aad-af2d-b6bb7d9e18eb" providerId="ADAL" clId="{131F4D02-D19B-4628-B4F1-3129B9BA2365}" dt="2022-02-21T18:36:36.158" v="1099" actId="2161"/>
          <ac:graphicFrameMkLst>
            <pc:docMk/>
            <pc:sldMk cId="326647741" sldId="2147468804"/>
            <ac:graphicFrameMk id="11" creationId="{DF207E43-3E9B-4230-A2F0-3BE07C1010FD}"/>
          </ac:graphicFrameMkLst>
        </pc:graphicFrameChg>
      </pc:sldChg>
      <pc:sldChg chg="add del">
        <pc:chgData name="Hiram Fleitas" userId="e10fcc43-9abd-4aad-af2d-b6bb7d9e18eb" providerId="ADAL" clId="{131F4D02-D19B-4628-B4F1-3129B9BA2365}" dt="2022-02-21T18:21:10.559" v="392" actId="2890"/>
        <pc:sldMkLst>
          <pc:docMk/>
          <pc:sldMk cId="1012437582" sldId="2147468804"/>
        </pc:sldMkLst>
      </pc:sldChg>
      <pc:sldChg chg="modSp add del mod">
        <pc:chgData name="Hiram Fleitas" userId="e10fcc43-9abd-4aad-af2d-b6bb7d9e18eb" providerId="ADAL" clId="{131F4D02-D19B-4628-B4F1-3129B9BA2365}" dt="2022-02-23T02:09:50.728" v="1984" actId="2696"/>
        <pc:sldMkLst>
          <pc:docMk/>
          <pc:sldMk cId="919089499" sldId="2147468805"/>
        </pc:sldMkLst>
        <pc:spChg chg="mod">
          <ac:chgData name="Hiram Fleitas" userId="e10fcc43-9abd-4aad-af2d-b6bb7d9e18eb" providerId="ADAL" clId="{131F4D02-D19B-4628-B4F1-3129B9BA2365}" dt="2022-02-23T02:09:47.147" v="1983" actId="20577"/>
          <ac:spMkLst>
            <pc:docMk/>
            <pc:sldMk cId="919089499" sldId="2147468805"/>
            <ac:spMk id="2" creationId="{61409AE8-6ECD-46EE-BCEE-72BBB625216D}"/>
          </ac:spMkLst>
        </pc:spChg>
      </pc:sldChg>
      <pc:sldChg chg="new del">
        <pc:chgData name="Hiram Fleitas" userId="e10fcc43-9abd-4aad-af2d-b6bb7d9e18eb" providerId="ADAL" clId="{131F4D02-D19B-4628-B4F1-3129B9BA2365}" dt="2022-02-23T02:09:34.194" v="1980" actId="680"/>
        <pc:sldMkLst>
          <pc:docMk/>
          <pc:sldMk cId="1648507189" sldId="2147468805"/>
        </pc:sldMkLst>
      </pc:sldChg>
      <pc:sldChg chg="add del replId">
        <pc:chgData name="Hiram Fleitas" userId="e10fcc43-9abd-4aad-af2d-b6bb7d9e18eb" providerId="ADAL" clId="{131F4D02-D19B-4628-B4F1-3129B9BA2365}" dt="2022-02-21T18:21:10.559" v="392" actId="2890"/>
        <pc:sldMkLst>
          <pc:docMk/>
          <pc:sldMk cId="2189320728" sldId="2147468805"/>
        </pc:sldMkLst>
      </pc:sldChg>
      <pc:sldChg chg="addSp delSp modSp add del mod">
        <pc:chgData name="Hiram Fleitas" userId="e10fcc43-9abd-4aad-af2d-b6bb7d9e18eb" providerId="ADAL" clId="{131F4D02-D19B-4628-B4F1-3129B9BA2365}" dt="2022-02-23T02:56:20.892" v="2800" actId="2696"/>
        <pc:sldMkLst>
          <pc:docMk/>
          <pc:sldMk cId="2658706230" sldId="2147468805"/>
        </pc:sldMkLst>
        <pc:spChg chg="del">
          <ac:chgData name="Hiram Fleitas" userId="e10fcc43-9abd-4aad-af2d-b6bb7d9e18eb" providerId="ADAL" clId="{131F4D02-D19B-4628-B4F1-3129B9BA2365}" dt="2022-02-23T02:18:31.035" v="2205" actId="478"/>
          <ac:spMkLst>
            <pc:docMk/>
            <pc:sldMk cId="2658706230" sldId="2147468805"/>
            <ac:spMk id="6" creationId="{7DF2EE18-3143-4C72-9E6E-6C6D47E8E8F7}"/>
          </ac:spMkLst>
        </pc:spChg>
        <pc:spChg chg="add del mod">
          <ac:chgData name="Hiram Fleitas" userId="e10fcc43-9abd-4aad-af2d-b6bb7d9e18eb" providerId="ADAL" clId="{131F4D02-D19B-4628-B4F1-3129B9BA2365}" dt="2022-02-23T02:17:46.612" v="2186" actId="478"/>
          <ac:spMkLst>
            <pc:docMk/>
            <pc:sldMk cId="2658706230" sldId="2147468805"/>
            <ac:spMk id="70" creationId="{6FA51450-177C-485D-978D-B2AA33147531}"/>
          </ac:spMkLst>
        </pc:spChg>
        <pc:spChg chg="mod">
          <ac:chgData name="Hiram Fleitas" userId="e10fcc43-9abd-4aad-af2d-b6bb7d9e18eb" providerId="ADAL" clId="{131F4D02-D19B-4628-B4F1-3129B9BA2365}" dt="2022-02-23T02:40:00.390" v="2666" actId="1076"/>
          <ac:spMkLst>
            <pc:docMk/>
            <pc:sldMk cId="2658706230" sldId="2147468805"/>
            <ac:spMk id="72" creationId="{3F8382DD-24C6-4397-88F8-68E94314ECE8}"/>
          </ac:spMkLst>
        </pc:spChg>
        <pc:spChg chg="add del mod">
          <ac:chgData name="Hiram Fleitas" userId="e10fcc43-9abd-4aad-af2d-b6bb7d9e18eb" providerId="ADAL" clId="{131F4D02-D19B-4628-B4F1-3129B9BA2365}" dt="2022-02-23T02:17:42.700" v="2185" actId="478"/>
          <ac:spMkLst>
            <pc:docMk/>
            <pc:sldMk cId="2658706230" sldId="2147468805"/>
            <ac:spMk id="73" creationId="{07ED5279-4EC6-4937-AC06-EF580DA15D95}"/>
          </ac:spMkLst>
        </pc:spChg>
        <pc:spChg chg="add del mod">
          <ac:chgData name="Hiram Fleitas" userId="e10fcc43-9abd-4aad-af2d-b6bb7d9e18eb" providerId="ADAL" clId="{131F4D02-D19B-4628-B4F1-3129B9BA2365}" dt="2022-02-23T02:17:40.002" v="2184" actId="478"/>
          <ac:spMkLst>
            <pc:docMk/>
            <pc:sldMk cId="2658706230" sldId="2147468805"/>
            <ac:spMk id="75" creationId="{D3563A69-611E-4A0F-8077-7511EC3DFBBE}"/>
          </ac:spMkLst>
        </pc:spChg>
        <pc:spChg chg="add mod">
          <ac:chgData name="Hiram Fleitas" userId="e10fcc43-9abd-4aad-af2d-b6bb7d9e18eb" providerId="ADAL" clId="{131F4D02-D19B-4628-B4F1-3129B9BA2365}" dt="2022-02-23T02:35:22.866" v="2629" actId="1076"/>
          <ac:spMkLst>
            <pc:docMk/>
            <pc:sldMk cId="2658706230" sldId="2147468805"/>
            <ac:spMk id="77" creationId="{66CE2D55-4AED-48CE-A35C-5ABC69462FC7}"/>
          </ac:spMkLst>
        </pc:spChg>
        <pc:spChg chg="mod">
          <ac:chgData name="Hiram Fleitas" userId="e10fcc43-9abd-4aad-af2d-b6bb7d9e18eb" providerId="ADAL" clId="{131F4D02-D19B-4628-B4F1-3129B9BA2365}" dt="2022-02-23T02:19:21.552" v="2206"/>
          <ac:spMkLst>
            <pc:docMk/>
            <pc:sldMk cId="2658706230" sldId="2147468805"/>
            <ac:spMk id="80" creationId="{CAEC2417-FD4E-4D21-A930-EA84AEB21944}"/>
          </ac:spMkLst>
        </pc:spChg>
        <pc:spChg chg="mod">
          <ac:chgData name="Hiram Fleitas" userId="e10fcc43-9abd-4aad-af2d-b6bb7d9e18eb" providerId="ADAL" clId="{131F4D02-D19B-4628-B4F1-3129B9BA2365}" dt="2022-02-23T02:19:21.552" v="2206"/>
          <ac:spMkLst>
            <pc:docMk/>
            <pc:sldMk cId="2658706230" sldId="2147468805"/>
            <ac:spMk id="85" creationId="{DBEEF75E-AD91-4197-917F-241B84A3B90C}"/>
          </ac:spMkLst>
        </pc:spChg>
        <pc:spChg chg="mod">
          <ac:chgData name="Hiram Fleitas" userId="e10fcc43-9abd-4aad-af2d-b6bb7d9e18eb" providerId="ADAL" clId="{131F4D02-D19B-4628-B4F1-3129B9BA2365}" dt="2022-02-23T02:19:21.552" v="2206"/>
          <ac:spMkLst>
            <pc:docMk/>
            <pc:sldMk cId="2658706230" sldId="2147468805"/>
            <ac:spMk id="87" creationId="{D1C8BF14-B26B-487B-94EC-B058310C7848}"/>
          </ac:spMkLst>
        </pc:spChg>
        <pc:spChg chg="mod">
          <ac:chgData name="Hiram Fleitas" userId="e10fcc43-9abd-4aad-af2d-b6bb7d9e18eb" providerId="ADAL" clId="{131F4D02-D19B-4628-B4F1-3129B9BA2365}" dt="2022-02-23T02:19:21.552" v="2206"/>
          <ac:spMkLst>
            <pc:docMk/>
            <pc:sldMk cId="2658706230" sldId="2147468805"/>
            <ac:spMk id="88" creationId="{C9A85DA3-162B-42EF-9E25-02381B849FC1}"/>
          </ac:spMkLst>
        </pc:spChg>
        <pc:spChg chg="mod">
          <ac:chgData name="Hiram Fleitas" userId="e10fcc43-9abd-4aad-af2d-b6bb7d9e18eb" providerId="ADAL" clId="{131F4D02-D19B-4628-B4F1-3129B9BA2365}" dt="2022-02-23T02:19:21.552" v="2206"/>
          <ac:spMkLst>
            <pc:docMk/>
            <pc:sldMk cId="2658706230" sldId="2147468805"/>
            <ac:spMk id="89" creationId="{D30704DF-29DB-4D65-90F3-8DDE7C72B40F}"/>
          </ac:spMkLst>
        </pc:spChg>
        <pc:spChg chg="mod">
          <ac:chgData name="Hiram Fleitas" userId="e10fcc43-9abd-4aad-af2d-b6bb7d9e18eb" providerId="ADAL" clId="{131F4D02-D19B-4628-B4F1-3129B9BA2365}" dt="2022-02-23T02:19:21.552" v="2206"/>
          <ac:spMkLst>
            <pc:docMk/>
            <pc:sldMk cId="2658706230" sldId="2147468805"/>
            <ac:spMk id="90" creationId="{4F8A2264-3C23-40C6-8411-A4C7506BEC1A}"/>
          </ac:spMkLst>
        </pc:spChg>
        <pc:spChg chg="mod">
          <ac:chgData name="Hiram Fleitas" userId="e10fcc43-9abd-4aad-af2d-b6bb7d9e18eb" providerId="ADAL" clId="{131F4D02-D19B-4628-B4F1-3129B9BA2365}" dt="2022-02-23T02:19:21.552" v="2206"/>
          <ac:spMkLst>
            <pc:docMk/>
            <pc:sldMk cId="2658706230" sldId="2147468805"/>
            <ac:spMk id="91" creationId="{7AEF62A0-E166-40A1-A89E-EBB5769C5595}"/>
          </ac:spMkLst>
        </pc:spChg>
        <pc:spChg chg="mod">
          <ac:chgData name="Hiram Fleitas" userId="e10fcc43-9abd-4aad-af2d-b6bb7d9e18eb" providerId="ADAL" clId="{131F4D02-D19B-4628-B4F1-3129B9BA2365}" dt="2022-02-23T02:19:21.552" v="2206"/>
          <ac:spMkLst>
            <pc:docMk/>
            <pc:sldMk cId="2658706230" sldId="2147468805"/>
            <ac:spMk id="92" creationId="{5EFE8132-F6E5-42C6-94C1-7CDC725C9D53}"/>
          </ac:spMkLst>
        </pc:spChg>
        <pc:spChg chg="mod">
          <ac:chgData name="Hiram Fleitas" userId="e10fcc43-9abd-4aad-af2d-b6bb7d9e18eb" providerId="ADAL" clId="{131F4D02-D19B-4628-B4F1-3129B9BA2365}" dt="2022-02-23T02:19:21.552" v="2206"/>
          <ac:spMkLst>
            <pc:docMk/>
            <pc:sldMk cId="2658706230" sldId="2147468805"/>
            <ac:spMk id="93" creationId="{2876943D-F101-4C17-8C6C-32410C4F2C31}"/>
          </ac:spMkLst>
        </pc:spChg>
        <pc:spChg chg="mod">
          <ac:chgData name="Hiram Fleitas" userId="e10fcc43-9abd-4aad-af2d-b6bb7d9e18eb" providerId="ADAL" clId="{131F4D02-D19B-4628-B4F1-3129B9BA2365}" dt="2022-02-23T02:19:21.552" v="2206"/>
          <ac:spMkLst>
            <pc:docMk/>
            <pc:sldMk cId="2658706230" sldId="2147468805"/>
            <ac:spMk id="94" creationId="{51D117D4-50CC-4A68-963B-D015F12C821E}"/>
          </ac:spMkLst>
        </pc:spChg>
        <pc:spChg chg="mod">
          <ac:chgData name="Hiram Fleitas" userId="e10fcc43-9abd-4aad-af2d-b6bb7d9e18eb" providerId="ADAL" clId="{131F4D02-D19B-4628-B4F1-3129B9BA2365}" dt="2022-02-23T02:19:21.552" v="2206"/>
          <ac:spMkLst>
            <pc:docMk/>
            <pc:sldMk cId="2658706230" sldId="2147468805"/>
            <ac:spMk id="95" creationId="{E9C48967-4D29-4B15-ABC2-706ADA9A5891}"/>
          </ac:spMkLst>
        </pc:spChg>
        <pc:spChg chg="mod">
          <ac:chgData name="Hiram Fleitas" userId="e10fcc43-9abd-4aad-af2d-b6bb7d9e18eb" providerId="ADAL" clId="{131F4D02-D19B-4628-B4F1-3129B9BA2365}" dt="2022-02-23T02:19:21.552" v="2206"/>
          <ac:spMkLst>
            <pc:docMk/>
            <pc:sldMk cId="2658706230" sldId="2147468805"/>
            <ac:spMk id="96" creationId="{D6825E06-C473-4A8F-B5E2-B3378388C62D}"/>
          </ac:spMkLst>
        </pc:spChg>
        <pc:spChg chg="mod">
          <ac:chgData name="Hiram Fleitas" userId="e10fcc43-9abd-4aad-af2d-b6bb7d9e18eb" providerId="ADAL" clId="{131F4D02-D19B-4628-B4F1-3129B9BA2365}" dt="2022-02-23T02:19:21.552" v="2206"/>
          <ac:spMkLst>
            <pc:docMk/>
            <pc:sldMk cId="2658706230" sldId="2147468805"/>
            <ac:spMk id="97" creationId="{A421DEB0-8D54-4EC0-860D-96B3EFA5FAC6}"/>
          </ac:spMkLst>
        </pc:spChg>
        <pc:spChg chg="mod">
          <ac:chgData name="Hiram Fleitas" userId="e10fcc43-9abd-4aad-af2d-b6bb7d9e18eb" providerId="ADAL" clId="{131F4D02-D19B-4628-B4F1-3129B9BA2365}" dt="2022-02-23T02:19:21.552" v="2206"/>
          <ac:spMkLst>
            <pc:docMk/>
            <pc:sldMk cId="2658706230" sldId="2147468805"/>
            <ac:spMk id="98" creationId="{5CADB4FC-35D7-4E0D-9AC0-13A2CE739651}"/>
          </ac:spMkLst>
        </pc:spChg>
        <pc:spChg chg="mod">
          <ac:chgData name="Hiram Fleitas" userId="e10fcc43-9abd-4aad-af2d-b6bb7d9e18eb" providerId="ADAL" clId="{131F4D02-D19B-4628-B4F1-3129B9BA2365}" dt="2022-02-23T02:19:21.552" v="2206"/>
          <ac:spMkLst>
            <pc:docMk/>
            <pc:sldMk cId="2658706230" sldId="2147468805"/>
            <ac:spMk id="99" creationId="{90B22D39-DCA6-488F-B2F7-0215595A2FDE}"/>
          </ac:spMkLst>
        </pc:spChg>
        <pc:spChg chg="mod">
          <ac:chgData name="Hiram Fleitas" userId="e10fcc43-9abd-4aad-af2d-b6bb7d9e18eb" providerId="ADAL" clId="{131F4D02-D19B-4628-B4F1-3129B9BA2365}" dt="2022-02-23T02:19:21.552" v="2206"/>
          <ac:spMkLst>
            <pc:docMk/>
            <pc:sldMk cId="2658706230" sldId="2147468805"/>
            <ac:spMk id="100" creationId="{B7F2C45A-A811-457B-B7E6-CFD6B2EFA435}"/>
          </ac:spMkLst>
        </pc:spChg>
        <pc:spChg chg="mod">
          <ac:chgData name="Hiram Fleitas" userId="e10fcc43-9abd-4aad-af2d-b6bb7d9e18eb" providerId="ADAL" clId="{131F4D02-D19B-4628-B4F1-3129B9BA2365}" dt="2022-02-23T02:19:21.552" v="2206"/>
          <ac:spMkLst>
            <pc:docMk/>
            <pc:sldMk cId="2658706230" sldId="2147468805"/>
            <ac:spMk id="101" creationId="{B6463319-D14D-4462-A722-5F5EAFC89BDA}"/>
          </ac:spMkLst>
        </pc:spChg>
        <pc:spChg chg="mod">
          <ac:chgData name="Hiram Fleitas" userId="e10fcc43-9abd-4aad-af2d-b6bb7d9e18eb" providerId="ADAL" clId="{131F4D02-D19B-4628-B4F1-3129B9BA2365}" dt="2022-02-23T02:19:21.552" v="2206"/>
          <ac:spMkLst>
            <pc:docMk/>
            <pc:sldMk cId="2658706230" sldId="2147468805"/>
            <ac:spMk id="102" creationId="{B61E95B8-5774-4B6F-9685-560C703321AF}"/>
          </ac:spMkLst>
        </pc:spChg>
        <pc:spChg chg="mod">
          <ac:chgData name="Hiram Fleitas" userId="e10fcc43-9abd-4aad-af2d-b6bb7d9e18eb" providerId="ADAL" clId="{131F4D02-D19B-4628-B4F1-3129B9BA2365}" dt="2022-02-23T02:19:21.552" v="2206"/>
          <ac:spMkLst>
            <pc:docMk/>
            <pc:sldMk cId="2658706230" sldId="2147468805"/>
            <ac:spMk id="103" creationId="{A5FE4E1A-03C2-4989-8CA7-D2C144359677}"/>
          </ac:spMkLst>
        </pc:spChg>
        <pc:spChg chg="mod">
          <ac:chgData name="Hiram Fleitas" userId="e10fcc43-9abd-4aad-af2d-b6bb7d9e18eb" providerId="ADAL" clId="{131F4D02-D19B-4628-B4F1-3129B9BA2365}" dt="2022-02-23T02:19:21.552" v="2206"/>
          <ac:spMkLst>
            <pc:docMk/>
            <pc:sldMk cId="2658706230" sldId="2147468805"/>
            <ac:spMk id="104" creationId="{4720B569-7679-4BA3-A6D3-8842100C83E7}"/>
          </ac:spMkLst>
        </pc:spChg>
        <pc:spChg chg="mod">
          <ac:chgData name="Hiram Fleitas" userId="e10fcc43-9abd-4aad-af2d-b6bb7d9e18eb" providerId="ADAL" clId="{131F4D02-D19B-4628-B4F1-3129B9BA2365}" dt="2022-02-23T02:19:21.552" v="2206"/>
          <ac:spMkLst>
            <pc:docMk/>
            <pc:sldMk cId="2658706230" sldId="2147468805"/>
            <ac:spMk id="105" creationId="{B938F0BB-8B0D-4CFF-BC5B-1E75E1C88F2D}"/>
          </ac:spMkLst>
        </pc:spChg>
        <pc:spChg chg="mod">
          <ac:chgData name="Hiram Fleitas" userId="e10fcc43-9abd-4aad-af2d-b6bb7d9e18eb" providerId="ADAL" clId="{131F4D02-D19B-4628-B4F1-3129B9BA2365}" dt="2022-02-23T02:19:21.552" v="2206"/>
          <ac:spMkLst>
            <pc:docMk/>
            <pc:sldMk cId="2658706230" sldId="2147468805"/>
            <ac:spMk id="106" creationId="{30303C94-7E8D-40C8-866C-17C6F51AB582}"/>
          </ac:spMkLst>
        </pc:spChg>
        <pc:spChg chg="mod">
          <ac:chgData name="Hiram Fleitas" userId="e10fcc43-9abd-4aad-af2d-b6bb7d9e18eb" providerId="ADAL" clId="{131F4D02-D19B-4628-B4F1-3129B9BA2365}" dt="2022-02-23T02:19:21.552" v="2206"/>
          <ac:spMkLst>
            <pc:docMk/>
            <pc:sldMk cId="2658706230" sldId="2147468805"/>
            <ac:spMk id="107" creationId="{CC3F335A-0656-45A5-847E-A4311EEC946F}"/>
          </ac:spMkLst>
        </pc:spChg>
        <pc:spChg chg="mod">
          <ac:chgData name="Hiram Fleitas" userId="e10fcc43-9abd-4aad-af2d-b6bb7d9e18eb" providerId="ADAL" clId="{131F4D02-D19B-4628-B4F1-3129B9BA2365}" dt="2022-02-23T02:19:21.552" v="2206"/>
          <ac:spMkLst>
            <pc:docMk/>
            <pc:sldMk cId="2658706230" sldId="2147468805"/>
            <ac:spMk id="108" creationId="{15690BE9-3FC9-45B9-9DCB-88AEA973F005}"/>
          </ac:spMkLst>
        </pc:spChg>
        <pc:spChg chg="mod">
          <ac:chgData name="Hiram Fleitas" userId="e10fcc43-9abd-4aad-af2d-b6bb7d9e18eb" providerId="ADAL" clId="{131F4D02-D19B-4628-B4F1-3129B9BA2365}" dt="2022-02-23T02:19:21.552" v="2206"/>
          <ac:spMkLst>
            <pc:docMk/>
            <pc:sldMk cId="2658706230" sldId="2147468805"/>
            <ac:spMk id="109" creationId="{37F95ADE-B821-4516-BD28-6753C081B3D2}"/>
          </ac:spMkLst>
        </pc:spChg>
        <pc:spChg chg="mod">
          <ac:chgData name="Hiram Fleitas" userId="e10fcc43-9abd-4aad-af2d-b6bb7d9e18eb" providerId="ADAL" clId="{131F4D02-D19B-4628-B4F1-3129B9BA2365}" dt="2022-02-23T02:19:21.552" v="2206"/>
          <ac:spMkLst>
            <pc:docMk/>
            <pc:sldMk cId="2658706230" sldId="2147468805"/>
            <ac:spMk id="110" creationId="{22DB5CA3-9461-43CD-B394-CE2FF861071B}"/>
          </ac:spMkLst>
        </pc:spChg>
        <pc:spChg chg="mod">
          <ac:chgData name="Hiram Fleitas" userId="e10fcc43-9abd-4aad-af2d-b6bb7d9e18eb" providerId="ADAL" clId="{131F4D02-D19B-4628-B4F1-3129B9BA2365}" dt="2022-02-23T02:19:21.552" v="2206"/>
          <ac:spMkLst>
            <pc:docMk/>
            <pc:sldMk cId="2658706230" sldId="2147468805"/>
            <ac:spMk id="111" creationId="{4DF0555C-8D0B-4780-A9EF-091905DF1DE6}"/>
          </ac:spMkLst>
        </pc:spChg>
        <pc:spChg chg="mod">
          <ac:chgData name="Hiram Fleitas" userId="e10fcc43-9abd-4aad-af2d-b6bb7d9e18eb" providerId="ADAL" clId="{131F4D02-D19B-4628-B4F1-3129B9BA2365}" dt="2022-02-23T02:19:21.552" v="2206"/>
          <ac:spMkLst>
            <pc:docMk/>
            <pc:sldMk cId="2658706230" sldId="2147468805"/>
            <ac:spMk id="112" creationId="{4B918703-B0DD-4CD0-82E5-08564AC4244F}"/>
          </ac:spMkLst>
        </pc:spChg>
        <pc:spChg chg="mod">
          <ac:chgData name="Hiram Fleitas" userId="e10fcc43-9abd-4aad-af2d-b6bb7d9e18eb" providerId="ADAL" clId="{131F4D02-D19B-4628-B4F1-3129B9BA2365}" dt="2022-02-23T02:19:21.552" v="2206"/>
          <ac:spMkLst>
            <pc:docMk/>
            <pc:sldMk cId="2658706230" sldId="2147468805"/>
            <ac:spMk id="113" creationId="{7AA7F4F7-E459-45AE-B30A-FFF7C0E461AF}"/>
          </ac:spMkLst>
        </pc:spChg>
        <pc:spChg chg="mod">
          <ac:chgData name="Hiram Fleitas" userId="e10fcc43-9abd-4aad-af2d-b6bb7d9e18eb" providerId="ADAL" clId="{131F4D02-D19B-4628-B4F1-3129B9BA2365}" dt="2022-02-23T02:19:21.552" v="2206"/>
          <ac:spMkLst>
            <pc:docMk/>
            <pc:sldMk cId="2658706230" sldId="2147468805"/>
            <ac:spMk id="114" creationId="{BBB8B45B-66BA-4479-8216-915320BB9502}"/>
          </ac:spMkLst>
        </pc:spChg>
        <pc:spChg chg="mod">
          <ac:chgData name="Hiram Fleitas" userId="e10fcc43-9abd-4aad-af2d-b6bb7d9e18eb" providerId="ADAL" clId="{131F4D02-D19B-4628-B4F1-3129B9BA2365}" dt="2022-02-23T02:19:21.552" v="2206"/>
          <ac:spMkLst>
            <pc:docMk/>
            <pc:sldMk cId="2658706230" sldId="2147468805"/>
            <ac:spMk id="115" creationId="{15B81932-EBF9-4B59-86E1-6B87130C54F0}"/>
          </ac:spMkLst>
        </pc:spChg>
        <pc:spChg chg="mod">
          <ac:chgData name="Hiram Fleitas" userId="e10fcc43-9abd-4aad-af2d-b6bb7d9e18eb" providerId="ADAL" clId="{131F4D02-D19B-4628-B4F1-3129B9BA2365}" dt="2022-02-23T02:19:21.552" v="2206"/>
          <ac:spMkLst>
            <pc:docMk/>
            <pc:sldMk cId="2658706230" sldId="2147468805"/>
            <ac:spMk id="116" creationId="{A0066981-9C99-4BF3-B12C-28D51AFBB85C}"/>
          </ac:spMkLst>
        </pc:spChg>
        <pc:spChg chg="mod">
          <ac:chgData name="Hiram Fleitas" userId="e10fcc43-9abd-4aad-af2d-b6bb7d9e18eb" providerId="ADAL" clId="{131F4D02-D19B-4628-B4F1-3129B9BA2365}" dt="2022-02-23T02:19:21.552" v="2206"/>
          <ac:spMkLst>
            <pc:docMk/>
            <pc:sldMk cId="2658706230" sldId="2147468805"/>
            <ac:spMk id="117" creationId="{8E4588C4-B0E5-47A7-9616-FC2809CA53DD}"/>
          </ac:spMkLst>
        </pc:spChg>
        <pc:spChg chg="mod">
          <ac:chgData name="Hiram Fleitas" userId="e10fcc43-9abd-4aad-af2d-b6bb7d9e18eb" providerId="ADAL" clId="{131F4D02-D19B-4628-B4F1-3129B9BA2365}" dt="2022-02-23T02:19:21.552" v="2206"/>
          <ac:spMkLst>
            <pc:docMk/>
            <pc:sldMk cId="2658706230" sldId="2147468805"/>
            <ac:spMk id="118" creationId="{FFD38B74-6898-4351-AB90-79D8521617C8}"/>
          </ac:spMkLst>
        </pc:spChg>
        <pc:spChg chg="mod">
          <ac:chgData name="Hiram Fleitas" userId="e10fcc43-9abd-4aad-af2d-b6bb7d9e18eb" providerId="ADAL" clId="{131F4D02-D19B-4628-B4F1-3129B9BA2365}" dt="2022-02-23T02:19:21.552" v="2206"/>
          <ac:spMkLst>
            <pc:docMk/>
            <pc:sldMk cId="2658706230" sldId="2147468805"/>
            <ac:spMk id="119" creationId="{71DA0BB6-00FF-4F27-B66D-B78D6527DF02}"/>
          </ac:spMkLst>
        </pc:spChg>
        <pc:spChg chg="mod">
          <ac:chgData name="Hiram Fleitas" userId="e10fcc43-9abd-4aad-af2d-b6bb7d9e18eb" providerId="ADAL" clId="{131F4D02-D19B-4628-B4F1-3129B9BA2365}" dt="2022-02-23T02:19:21.552" v="2206"/>
          <ac:spMkLst>
            <pc:docMk/>
            <pc:sldMk cId="2658706230" sldId="2147468805"/>
            <ac:spMk id="120" creationId="{214134E6-C7D4-4D1B-A804-236D8EDDB48B}"/>
          </ac:spMkLst>
        </pc:spChg>
        <pc:spChg chg="mod">
          <ac:chgData name="Hiram Fleitas" userId="e10fcc43-9abd-4aad-af2d-b6bb7d9e18eb" providerId="ADAL" clId="{131F4D02-D19B-4628-B4F1-3129B9BA2365}" dt="2022-02-23T02:19:21.552" v="2206"/>
          <ac:spMkLst>
            <pc:docMk/>
            <pc:sldMk cId="2658706230" sldId="2147468805"/>
            <ac:spMk id="121" creationId="{A2C9269B-4345-4EE8-8454-879A44D6AF52}"/>
          </ac:spMkLst>
        </pc:spChg>
        <pc:spChg chg="mod">
          <ac:chgData name="Hiram Fleitas" userId="e10fcc43-9abd-4aad-af2d-b6bb7d9e18eb" providerId="ADAL" clId="{131F4D02-D19B-4628-B4F1-3129B9BA2365}" dt="2022-02-23T02:19:21.552" v="2206"/>
          <ac:spMkLst>
            <pc:docMk/>
            <pc:sldMk cId="2658706230" sldId="2147468805"/>
            <ac:spMk id="122" creationId="{8BE80CC3-9497-4CCF-8076-57D5D32CC9CE}"/>
          </ac:spMkLst>
        </pc:spChg>
        <pc:spChg chg="mod">
          <ac:chgData name="Hiram Fleitas" userId="e10fcc43-9abd-4aad-af2d-b6bb7d9e18eb" providerId="ADAL" clId="{131F4D02-D19B-4628-B4F1-3129B9BA2365}" dt="2022-02-23T02:19:21.552" v="2206"/>
          <ac:spMkLst>
            <pc:docMk/>
            <pc:sldMk cId="2658706230" sldId="2147468805"/>
            <ac:spMk id="123" creationId="{E7898F66-0C3F-45C9-911A-C389834CE760}"/>
          </ac:spMkLst>
        </pc:spChg>
        <pc:spChg chg="mod">
          <ac:chgData name="Hiram Fleitas" userId="e10fcc43-9abd-4aad-af2d-b6bb7d9e18eb" providerId="ADAL" clId="{131F4D02-D19B-4628-B4F1-3129B9BA2365}" dt="2022-02-23T02:19:21.552" v="2206"/>
          <ac:spMkLst>
            <pc:docMk/>
            <pc:sldMk cId="2658706230" sldId="2147468805"/>
            <ac:spMk id="125" creationId="{D2727D5F-66CB-4768-9D5E-92AC1421E842}"/>
          </ac:spMkLst>
        </pc:spChg>
        <pc:spChg chg="mod">
          <ac:chgData name="Hiram Fleitas" userId="e10fcc43-9abd-4aad-af2d-b6bb7d9e18eb" providerId="ADAL" clId="{131F4D02-D19B-4628-B4F1-3129B9BA2365}" dt="2022-02-23T02:19:21.552" v="2206"/>
          <ac:spMkLst>
            <pc:docMk/>
            <pc:sldMk cId="2658706230" sldId="2147468805"/>
            <ac:spMk id="127" creationId="{34935CA4-92DD-4E3C-9E76-16A058A70ABC}"/>
          </ac:spMkLst>
        </pc:spChg>
        <pc:spChg chg="mod">
          <ac:chgData name="Hiram Fleitas" userId="e10fcc43-9abd-4aad-af2d-b6bb7d9e18eb" providerId="ADAL" clId="{131F4D02-D19B-4628-B4F1-3129B9BA2365}" dt="2022-02-23T02:19:21.552" v="2206"/>
          <ac:spMkLst>
            <pc:docMk/>
            <pc:sldMk cId="2658706230" sldId="2147468805"/>
            <ac:spMk id="128" creationId="{4E17982A-33AA-4335-AA5C-3AAE7F3BB674}"/>
          </ac:spMkLst>
        </pc:spChg>
        <pc:spChg chg="mod">
          <ac:chgData name="Hiram Fleitas" userId="e10fcc43-9abd-4aad-af2d-b6bb7d9e18eb" providerId="ADAL" clId="{131F4D02-D19B-4628-B4F1-3129B9BA2365}" dt="2022-02-23T02:19:21.552" v="2206"/>
          <ac:spMkLst>
            <pc:docMk/>
            <pc:sldMk cId="2658706230" sldId="2147468805"/>
            <ac:spMk id="129" creationId="{EE034E9B-322B-461E-9D8B-F7D1C416C8C5}"/>
          </ac:spMkLst>
        </pc:spChg>
        <pc:spChg chg="mod">
          <ac:chgData name="Hiram Fleitas" userId="e10fcc43-9abd-4aad-af2d-b6bb7d9e18eb" providerId="ADAL" clId="{131F4D02-D19B-4628-B4F1-3129B9BA2365}" dt="2022-02-23T02:19:21.552" v="2206"/>
          <ac:spMkLst>
            <pc:docMk/>
            <pc:sldMk cId="2658706230" sldId="2147468805"/>
            <ac:spMk id="130" creationId="{F5F8998E-E3E5-449A-BA79-48FFEB67A49E}"/>
          </ac:spMkLst>
        </pc:spChg>
        <pc:spChg chg="mod">
          <ac:chgData name="Hiram Fleitas" userId="e10fcc43-9abd-4aad-af2d-b6bb7d9e18eb" providerId="ADAL" clId="{131F4D02-D19B-4628-B4F1-3129B9BA2365}" dt="2022-02-23T02:19:21.552" v="2206"/>
          <ac:spMkLst>
            <pc:docMk/>
            <pc:sldMk cId="2658706230" sldId="2147468805"/>
            <ac:spMk id="131" creationId="{DD1B5288-F7E0-4CF4-AB14-FCC5F9934BE8}"/>
          </ac:spMkLst>
        </pc:spChg>
        <pc:spChg chg="mod">
          <ac:chgData name="Hiram Fleitas" userId="e10fcc43-9abd-4aad-af2d-b6bb7d9e18eb" providerId="ADAL" clId="{131F4D02-D19B-4628-B4F1-3129B9BA2365}" dt="2022-02-23T02:19:21.552" v="2206"/>
          <ac:spMkLst>
            <pc:docMk/>
            <pc:sldMk cId="2658706230" sldId="2147468805"/>
            <ac:spMk id="132" creationId="{4A16002F-B747-4187-84A5-A503E9715BFD}"/>
          </ac:spMkLst>
        </pc:spChg>
        <pc:spChg chg="mod">
          <ac:chgData name="Hiram Fleitas" userId="e10fcc43-9abd-4aad-af2d-b6bb7d9e18eb" providerId="ADAL" clId="{131F4D02-D19B-4628-B4F1-3129B9BA2365}" dt="2022-02-23T02:19:21.552" v="2206"/>
          <ac:spMkLst>
            <pc:docMk/>
            <pc:sldMk cId="2658706230" sldId="2147468805"/>
            <ac:spMk id="133" creationId="{0DA06A36-5318-4946-909E-C1FAEDF0ACF5}"/>
          </ac:spMkLst>
        </pc:spChg>
        <pc:spChg chg="mod">
          <ac:chgData name="Hiram Fleitas" userId="e10fcc43-9abd-4aad-af2d-b6bb7d9e18eb" providerId="ADAL" clId="{131F4D02-D19B-4628-B4F1-3129B9BA2365}" dt="2022-02-23T02:19:21.552" v="2206"/>
          <ac:spMkLst>
            <pc:docMk/>
            <pc:sldMk cId="2658706230" sldId="2147468805"/>
            <ac:spMk id="134" creationId="{1FC93315-1C6D-4CD4-9A8A-8D9BF1442EC9}"/>
          </ac:spMkLst>
        </pc:spChg>
        <pc:spChg chg="mod">
          <ac:chgData name="Hiram Fleitas" userId="e10fcc43-9abd-4aad-af2d-b6bb7d9e18eb" providerId="ADAL" clId="{131F4D02-D19B-4628-B4F1-3129B9BA2365}" dt="2022-02-23T02:19:21.552" v="2206"/>
          <ac:spMkLst>
            <pc:docMk/>
            <pc:sldMk cId="2658706230" sldId="2147468805"/>
            <ac:spMk id="135" creationId="{90AA5D8F-AF93-4C09-B8D4-52440E525FD1}"/>
          </ac:spMkLst>
        </pc:spChg>
        <pc:spChg chg="mod">
          <ac:chgData name="Hiram Fleitas" userId="e10fcc43-9abd-4aad-af2d-b6bb7d9e18eb" providerId="ADAL" clId="{131F4D02-D19B-4628-B4F1-3129B9BA2365}" dt="2022-02-23T02:19:21.552" v="2206"/>
          <ac:spMkLst>
            <pc:docMk/>
            <pc:sldMk cId="2658706230" sldId="2147468805"/>
            <ac:spMk id="137" creationId="{487D5DC5-FAAD-4A5C-A406-1CC783CDDF64}"/>
          </ac:spMkLst>
        </pc:spChg>
        <pc:spChg chg="mod">
          <ac:chgData name="Hiram Fleitas" userId="e10fcc43-9abd-4aad-af2d-b6bb7d9e18eb" providerId="ADAL" clId="{131F4D02-D19B-4628-B4F1-3129B9BA2365}" dt="2022-02-23T02:19:21.552" v="2206"/>
          <ac:spMkLst>
            <pc:docMk/>
            <pc:sldMk cId="2658706230" sldId="2147468805"/>
            <ac:spMk id="138" creationId="{D55D6E05-8377-4371-AC2E-9AB5E264810D}"/>
          </ac:spMkLst>
        </pc:spChg>
        <pc:spChg chg="mod">
          <ac:chgData name="Hiram Fleitas" userId="e10fcc43-9abd-4aad-af2d-b6bb7d9e18eb" providerId="ADAL" clId="{131F4D02-D19B-4628-B4F1-3129B9BA2365}" dt="2022-02-23T02:19:21.552" v="2206"/>
          <ac:spMkLst>
            <pc:docMk/>
            <pc:sldMk cId="2658706230" sldId="2147468805"/>
            <ac:spMk id="139" creationId="{767F1191-9656-481F-AADD-201AE71EB843}"/>
          </ac:spMkLst>
        </pc:spChg>
        <pc:spChg chg="mod">
          <ac:chgData name="Hiram Fleitas" userId="e10fcc43-9abd-4aad-af2d-b6bb7d9e18eb" providerId="ADAL" clId="{131F4D02-D19B-4628-B4F1-3129B9BA2365}" dt="2022-02-23T02:19:21.552" v="2206"/>
          <ac:spMkLst>
            <pc:docMk/>
            <pc:sldMk cId="2658706230" sldId="2147468805"/>
            <ac:spMk id="140" creationId="{59493427-3D47-4F15-ADB5-E965585EEF2E}"/>
          </ac:spMkLst>
        </pc:spChg>
        <pc:spChg chg="mod">
          <ac:chgData name="Hiram Fleitas" userId="e10fcc43-9abd-4aad-af2d-b6bb7d9e18eb" providerId="ADAL" clId="{131F4D02-D19B-4628-B4F1-3129B9BA2365}" dt="2022-02-23T02:19:21.552" v="2206"/>
          <ac:spMkLst>
            <pc:docMk/>
            <pc:sldMk cId="2658706230" sldId="2147468805"/>
            <ac:spMk id="141" creationId="{17C60D87-EA7E-4229-A5A0-B29CBCC96ED4}"/>
          </ac:spMkLst>
        </pc:spChg>
        <pc:spChg chg="mod">
          <ac:chgData name="Hiram Fleitas" userId="e10fcc43-9abd-4aad-af2d-b6bb7d9e18eb" providerId="ADAL" clId="{131F4D02-D19B-4628-B4F1-3129B9BA2365}" dt="2022-02-23T02:19:21.552" v="2206"/>
          <ac:spMkLst>
            <pc:docMk/>
            <pc:sldMk cId="2658706230" sldId="2147468805"/>
            <ac:spMk id="142" creationId="{2976ABDC-974C-4322-AE59-519B850BFAF5}"/>
          </ac:spMkLst>
        </pc:spChg>
        <pc:spChg chg="mod">
          <ac:chgData name="Hiram Fleitas" userId="e10fcc43-9abd-4aad-af2d-b6bb7d9e18eb" providerId="ADAL" clId="{131F4D02-D19B-4628-B4F1-3129B9BA2365}" dt="2022-02-23T02:19:21.552" v="2206"/>
          <ac:spMkLst>
            <pc:docMk/>
            <pc:sldMk cId="2658706230" sldId="2147468805"/>
            <ac:spMk id="143" creationId="{5C867115-49A6-4A39-9D26-C5120794F070}"/>
          </ac:spMkLst>
        </pc:spChg>
        <pc:spChg chg="mod">
          <ac:chgData name="Hiram Fleitas" userId="e10fcc43-9abd-4aad-af2d-b6bb7d9e18eb" providerId="ADAL" clId="{131F4D02-D19B-4628-B4F1-3129B9BA2365}" dt="2022-02-23T02:19:56.504" v="2209" actId="1076"/>
          <ac:spMkLst>
            <pc:docMk/>
            <pc:sldMk cId="2658706230" sldId="2147468805"/>
            <ac:spMk id="146" creationId="{EA3D7C60-1D55-4590-BD48-9CE92B8598BF}"/>
          </ac:spMkLst>
        </pc:spChg>
        <pc:spChg chg="mod">
          <ac:chgData name="Hiram Fleitas" userId="e10fcc43-9abd-4aad-af2d-b6bb7d9e18eb" providerId="ADAL" clId="{131F4D02-D19B-4628-B4F1-3129B9BA2365}" dt="2022-02-23T02:19:56.504" v="2209" actId="1076"/>
          <ac:spMkLst>
            <pc:docMk/>
            <pc:sldMk cId="2658706230" sldId="2147468805"/>
            <ac:spMk id="151" creationId="{20F82293-6E8A-4C45-BDB2-AE42FFF79EDD}"/>
          </ac:spMkLst>
        </pc:spChg>
        <pc:spChg chg="mod">
          <ac:chgData name="Hiram Fleitas" userId="e10fcc43-9abd-4aad-af2d-b6bb7d9e18eb" providerId="ADAL" clId="{131F4D02-D19B-4628-B4F1-3129B9BA2365}" dt="2022-02-23T02:19:56.504" v="2209" actId="1076"/>
          <ac:spMkLst>
            <pc:docMk/>
            <pc:sldMk cId="2658706230" sldId="2147468805"/>
            <ac:spMk id="153" creationId="{CE228045-249A-43FF-95D4-6F2B4B91869B}"/>
          </ac:spMkLst>
        </pc:spChg>
        <pc:spChg chg="mod">
          <ac:chgData name="Hiram Fleitas" userId="e10fcc43-9abd-4aad-af2d-b6bb7d9e18eb" providerId="ADAL" clId="{131F4D02-D19B-4628-B4F1-3129B9BA2365}" dt="2022-02-23T02:19:56.504" v="2209" actId="1076"/>
          <ac:spMkLst>
            <pc:docMk/>
            <pc:sldMk cId="2658706230" sldId="2147468805"/>
            <ac:spMk id="154" creationId="{75FF15BC-1234-4A91-99AE-9369B881590E}"/>
          </ac:spMkLst>
        </pc:spChg>
        <pc:spChg chg="mod">
          <ac:chgData name="Hiram Fleitas" userId="e10fcc43-9abd-4aad-af2d-b6bb7d9e18eb" providerId="ADAL" clId="{131F4D02-D19B-4628-B4F1-3129B9BA2365}" dt="2022-02-23T02:19:56.504" v="2209" actId="1076"/>
          <ac:spMkLst>
            <pc:docMk/>
            <pc:sldMk cId="2658706230" sldId="2147468805"/>
            <ac:spMk id="155" creationId="{2ECFE9C7-E5AA-489F-8195-2C47A1BECE45}"/>
          </ac:spMkLst>
        </pc:spChg>
        <pc:spChg chg="mod">
          <ac:chgData name="Hiram Fleitas" userId="e10fcc43-9abd-4aad-af2d-b6bb7d9e18eb" providerId="ADAL" clId="{131F4D02-D19B-4628-B4F1-3129B9BA2365}" dt="2022-02-23T02:19:56.504" v="2209" actId="1076"/>
          <ac:spMkLst>
            <pc:docMk/>
            <pc:sldMk cId="2658706230" sldId="2147468805"/>
            <ac:spMk id="156" creationId="{AC7E036F-14CE-4719-872E-1956EDCB18CD}"/>
          </ac:spMkLst>
        </pc:spChg>
        <pc:spChg chg="mod">
          <ac:chgData name="Hiram Fleitas" userId="e10fcc43-9abd-4aad-af2d-b6bb7d9e18eb" providerId="ADAL" clId="{131F4D02-D19B-4628-B4F1-3129B9BA2365}" dt="2022-02-23T02:19:56.504" v="2209" actId="1076"/>
          <ac:spMkLst>
            <pc:docMk/>
            <pc:sldMk cId="2658706230" sldId="2147468805"/>
            <ac:spMk id="157" creationId="{98022186-62A5-42AD-81AA-E15C9A02C218}"/>
          </ac:spMkLst>
        </pc:spChg>
        <pc:spChg chg="mod">
          <ac:chgData name="Hiram Fleitas" userId="e10fcc43-9abd-4aad-af2d-b6bb7d9e18eb" providerId="ADAL" clId="{131F4D02-D19B-4628-B4F1-3129B9BA2365}" dt="2022-02-23T02:19:56.504" v="2209" actId="1076"/>
          <ac:spMkLst>
            <pc:docMk/>
            <pc:sldMk cId="2658706230" sldId="2147468805"/>
            <ac:spMk id="158" creationId="{50927AFF-2350-4360-883E-4A43BA89B0D8}"/>
          </ac:spMkLst>
        </pc:spChg>
        <pc:spChg chg="mod">
          <ac:chgData name="Hiram Fleitas" userId="e10fcc43-9abd-4aad-af2d-b6bb7d9e18eb" providerId="ADAL" clId="{131F4D02-D19B-4628-B4F1-3129B9BA2365}" dt="2022-02-23T02:19:56.504" v="2209" actId="1076"/>
          <ac:spMkLst>
            <pc:docMk/>
            <pc:sldMk cId="2658706230" sldId="2147468805"/>
            <ac:spMk id="159" creationId="{1DEB022B-06D4-4238-BEC3-5FE39F7B7B6F}"/>
          </ac:spMkLst>
        </pc:spChg>
        <pc:spChg chg="mod">
          <ac:chgData name="Hiram Fleitas" userId="e10fcc43-9abd-4aad-af2d-b6bb7d9e18eb" providerId="ADAL" clId="{131F4D02-D19B-4628-B4F1-3129B9BA2365}" dt="2022-02-23T02:19:56.504" v="2209" actId="1076"/>
          <ac:spMkLst>
            <pc:docMk/>
            <pc:sldMk cId="2658706230" sldId="2147468805"/>
            <ac:spMk id="160" creationId="{24834232-7681-4D1A-B8F2-888B0F08F5CB}"/>
          </ac:spMkLst>
        </pc:spChg>
        <pc:spChg chg="mod">
          <ac:chgData name="Hiram Fleitas" userId="e10fcc43-9abd-4aad-af2d-b6bb7d9e18eb" providerId="ADAL" clId="{131F4D02-D19B-4628-B4F1-3129B9BA2365}" dt="2022-02-23T02:19:56.504" v="2209" actId="1076"/>
          <ac:spMkLst>
            <pc:docMk/>
            <pc:sldMk cId="2658706230" sldId="2147468805"/>
            <ac:spMk id="161" creationId="{0EECD91A-48AB-4B39-A4A4-8CEA43C2FDF1}"/>
          </ac:spMkLst>
        </pc:spChg>
        <pc:spChg chg="mod">
          <ac:chgData name="Hiram Fleitas" userId="e10fcc43-9abd-4aad-af2d-b6bb7d9e18eb" providerId="ADAL" clId="{131F4D02-D19B-4628-B4F1-3129B9BA2365}" dt="2022-02-23T02:19:56.504" v="2209" actId="1076"/>
          <ac:spMkLst>
            <pc:docMk/>
            <pc:sldMk cId="2658706230" sldId="2147468805"/>
            <ac:spMk id="162" creationId="{8FF29E5C-0DDF-4077-8716-150901D52D70}"/>
          </ac:spMkLst>
        </pc:spChg>
        <pc:spChg chg="mod">
          <ac:chgData name="Hiram Fleitas" userId="e10fcc43-9abd-4aad-af2d-b6bb7d9e18eb" providerId="ADAL" clId="{131F4D02-D19B-4628-B4F1-3129B9BA2365}" dt="2022-02-23T02:19:56.504" v="2209" actId="1076"/>
          <ac:spMkLst>
            <pc:docMk/>
            <pc:sldMk cId="2658706230" sldId="2147468805"/>
            <ac:spMk id="163" creationId="{B9E13502-D82D-410F-8EC7-68716107CD47}"/>
          </ac:spMkLst>
        </pc:spChg>
        <pc:spChg chg="mod">
          <ac:chgData name="Hiram Fleitas" userId="e10fcc43-9abd-4aad-af2d-b6bb7d9e18eb" providerId="ADAL" clId="{131F4D02-D19B-4628-B4F1-3129B9BA2365}" dt="2022-02-23T02:19:56.504" v="2209" actId="1076"/>
          <ac:spMkLst>
            <pc:docMk/>
            <pc:sldMk cId="2658706230" sldId="2147468805"/>
            <ac:spMk id="164" creationId="{A9555190-B002-47E3-A086-D332799FEE82}"/>
          </ac:spMkLst>
        </pc:spChg>
        <pc:spChg chg="mod">
          <ac:chgData name="Hiram Fleitas" userId="e10fcc43-9abd-4aad-af2d-b6bb7d9e18eb" providerId="ADAL" clId="{131F4D02-D19B-4628-B4F1-3129B9BA2365}" dt="2022-02-23T02:19:56.504" v="2209" actId="1076"/>
          <ac:spMkLst>
            <pc:docMk/>
            <pc:sldMk cId="2658706230" sldId="2147468805"/>
            <ac:spMk id="165" creationId="{A2C92D62-827A-4C48-8E21-E05FC084F435}"/>
          </ac:spMkLst>
        </pc:spChg>
        <pc:spChg chg="mod">
          <ac:chgData name="Hiram Fleitas" userId="e10fcc43-9abd-4aad-af2d-b6bb7d9e18eb" providerId="ADAL" clId="{131F4D02-D19B-4628-B4F1-3129B9BA2365}" dt="2022-02-23T02:19:56.504" v="2209" actId="1076"/>
          <ac:spMkLst>
            <pc:docMk/>
            <pc:sldMk cId="2658706230" sldId="2147468805"/>
            <ac:spMk id="166" creationId="{CD39833A-23BF-405E-AB59-FA85FADF0C84}"/>
          </ac:spMkLst>
        </pc:spChg>
        <pc:spChg chg="mod">
          <ac:chgData name="Hiram Fleitas" userId="e10fcc43-9abd-4aad-af2d-b6bb7d9e18eb" providerId="ADAL" clId="{131F4D02-D19B-4628-B4F1-3129B9BA2365}" dt="2022-02-23T02:19:56.504" v="2209" actId="1076"/>
          <ac:spMkLst>
            <pc:docMk/>
            <pc:sldMk cId="2658706230" sldId="2147468805"/>
            <ac:spMk id="167" creationId="{53937687-9E01-44EE-A208-1A0A6A17F89E}"/>
          </ac:spMkLst>
        </pc:spChg>
        <pc:spChg chg="mod">
          <ac:chgData name="Hiram Fleitas" userId="e10fcc43-9abd-4aad-af2d-b6bb7d9e18eb" providerId="ADAL" clId="{131F4D02-D19B-4628-B4F1-3129B9BA2365}" dt="2022-02-23T02:19:56.504" v="2209" actId="1076"/>
          <ac:spMkLst>
            <pc:docMk/>
            <pc:sldMk cId="2658706230" sldId="2147468805"/>
            <ac:spMk id="168" creationId="{9143ED0B-AAF9-4B5E-97A4-7CE1A792A9A5}"/>
          </ac:spMkLst>
        </pc:spChg>
        <pc:spChg chg="mod">
          <ac:chgData name="Hiram Fleitas" userId="e10fcc43-9abd-4aad-af2d-b6bb7d9e18eb" providerId="ADAL" clId="{131F4D02-D19B-4628-B4F1-3129B9BA2365}" dt="2022-02-23T02:19:56.504" v="2209" actId="1076"/>
          <ac:spMkLst>
            <pc:docMk/>
            <pc:sldMk cId="2658706230" sldId="2147468805"/>
            <ac:spMk id="169" creationId="{C082DAB0-3004-45D0-992F-3C6B3F8CFAAC}"/>
          </ac:spMkLst>
        </pc:spChg>
        <pc:spChg chg="mod">
          <ac:chgData name="Hiram Fleitas" userId="e10fcc43-9abd-4aad-af2d-b6bb7d9e18eb" providerId="ADAL" clId="{131F4D02-D19B-4628-B4F1-3129B9BA2365}" dt="2022-02-23T02:19:56.504" v="2209" actId="1076"/>
          <ac:spMkLst>
            <pc:docMk/>
            <pc:sldMk cId="2658706230" sldId="2147468805"/>
            <ac:spMk id="170" creationId="{F444D2F6-E829-4805-A857-0C69363D231D}"/>
          </ac:spMkLst>
        </pc:spChg>
        <pc:spChg chg="mod">
          <ac:chgData name="Hiram Fleitas" userId="e10fcc43-9abd-4aad-af2d-b6bb7d9e18eb" providerId="ADAL" clId="{131F4D02-D19B-4628-B4F1-3129B9BA2365}" dt="2022-02-23T02:19:56.504" v="2209" actId="1076"/>
          <ac:spMkLst>
            <pc:docMk/>
            <pc:sldMk cId="2658706230" sldId="2147468805"/>
            <ac:spMk id="171" creationId="{5C44D1CC-AAB4-4ECD-9A20-0F981F5CCFF4}"/>
          </ac:spMkLst>
        </pc:spChg>
        <pc:spChg chg="mod">
          <ac:chgData name="Hiram Fleitas" userId="e10fcc43-9abd-4aad-af2d-b6bb7d9e18eb" providerId="ADAL" clId="{131F4D02-D19B-4628-B4F1-3129B9BA2365}" dt="2022-02-23T02:19:56.504" v="2209" actId="1076"/>
          <ac:spMkLst>
            <pc:docMk/>
            <pc:sldMk cId="2658706230" sldId="2147468805"/>
            <ac:spMk id="172" creationId="{35488BC7-CF1C-4E1B-A1C4-2A67E21F55CB}"/>
          </ac:spMkLst>
        </pc:spChg>
        <pc:spChg chg="mod">
          <ac:chgData name="Hiram Fleitas" userId="e10fcc43-9abd-4aad-af2d-b6bb7d9e18eb" providerId="ADAL" clId="{131F4D02-D19B-4628-B4F1-3129B9BA2365}" dt="2022-02-23T02:19:56.504" v="2209" actId="1076"/>
          <ac:spMkLst>
            <pc:docMk/>
            <pc:sldMk cId="2658706230" sldId="2147468805"/>
            <ac:spMk id="173" creationId="{95A29B9B-640C-4D51-A20E-A6C5DE6802C9}"/>
          </ac:spMkLst>
        </pc:spChg>
        <pc:spChg chg="mod">
          <ac:chgData name="Hiram Fleitas" userId="e10fcc43-9abd-4aad-af2d-b6bb7d9e18eb" providerId="ADAL" clId="{131F4D02-D19B-4628-B4F1-3129B9BA2365}" dt="2022-02-23T02:19:56.504" v="2209" actId="1076"/>
          <ac:spMkLst>
            <pc:docMk/>
            <pc:sldMk cId="2658706230" sldId="2147468805"/>
            <ac:spMk id="174" creationId="{A8B1BDC4-318B-498D-9436-D6ADD3F9AA63}"/>
          </ac:spMkLst>
        </pc:spChg>
        <pc:spChg chg="mod">
          <ac:chgData name="Hiram Fleitas" userId="e10fcc43-9abd-4aad-af2d-b6bb7d9e18eb" providerId="ADAL" clId="{131F4D02-D19B-4628-B4F1-3129B9BA2365}" dt="2022-02-23T02:19:56.504" v="2209" actId="1076"/>
          <ac:spMkLst>
            <pc:docMk/>
            <pc:sldMk cId="2658706230" sldId="2147468805"/>
            <ac:spMk id="175" creationId="{E9D2165B-7F92-4B94-B9AC-623576235428}"/>
          </ac:spMkLst>
        </pc:spChg>
        <pc:spChg chg="mod">
          <ac:chgData name="Hiram Fleitas" userId="e10fcc43-9abd-4aad-af2d-b6bb7d9e18eb" providerId="ADAL" clId="{131F4D02-D19B-4628-B4F1-3129B9BA2365}" dt="2022-02-23T02:19:56.504" v="2209" actId="1076"/>
          <ac:spMkLst>
            <pc:docMk/>
            <pc:sldMk cId="2658706230" sldId="2147468805"/>
            <ac:spMk id="176" creationId="{4F2D89AA-A098-4EF1-B96A-0FDC45B45BEE}"/>
          </ac:spMkLst>
        </pc:spChg>
        <pc:spChg chg="mod">
          <ac:chgData name="Hiram Fleitas" userId="e10fcc43-9abd-4aad-af2d-b6bb7d9e18eb" providerId="ADAL" clId="{131F4D02-D19B-4628-B4F1-3129B9BA2365}" dt="2022-02-23T02:19:56.504" v="2209" actId="1076"/>
          <ac:spMkLst>
            <pc:docMk/>
            <pc:sldMk cId="2658706230" sldId="2147468805"/>
            <ac:spMk id="177" creationId="{C68291AB-16E0-414E-9684-BBF1B0397433}"/>
          </ac:spMkLst>
        </pc:spChg>
        <pc:spChg chg="mod">
          <ac:chgData name="Hiram Fleitas" userId="e10fcc43-9abd-4aad-af2d-b6bb7d9e18eb" providerId="ADAL" clId="{131F4D02-D19B-4628-B4F1-3129B9BA2365}" dt="2022-02-23T02:19:56.504" v="2209" actId="1076"/>
          <ac:spMkLst>
            <pc:docMk/>
            <pc:sldMk cId="2658706230" sldId="2147468805"/>
            <ac:spMk id="178" creationId="{96684EA0-00C2-431F-B55A-D33EF2B65170}"/>
          </ac:spMkLst>
        </pc:spChg>
        <pc:spChg chg="mod">
          <ac:chgData name="Hiram Fleitas" userId="e10fcc43-9abd-4aad-af2d-b6bb7d9e18eb" providerId="ADAL" clId="{131F4D02-D19B-4628-B4F1-3129B9BA2365}" dt="2022-02-23T02:19:56.504" v="2209" actId="1076"/>
          <ac:spMkLst>
            <pc:docMk/>
            <pc:sldMk cId="2658706230" sldId="2147468805"/>
            <ac:spMk id="179" creationId="{2D750EF5-B617-45E9-BDB2-9D5B4B7CA075}"/>
          </ac:spMkLst>
        </pc:spChg>
        <pc:spChg chg="mod">
          <ac:chgData name="Hiram Fleitas" userId="e10fcc43-9abd-4aad-af2d-b6bb7d9e18eb" providerId="ADAL" clId="{131F4D02-D19B-4628-B4F1-3129B9BA2365}" dt="2022-02-23T02:19:56.504" v="2209" actId="1076"/>
          <ac:spMkLst>
            <pc:docMk/>
            <pc:sldMk cId="2658706230" sldId="2147468805"/>
            <ac:spMk id="180" creationId="{F187F66A-B482-43B9-B4D3-F525FB938351}"/>
          </ac:spMkLst>
        </pc:spChg>
        <pc:spChg chg="mod">
          <ac:chgData name="Hiram Fleitas" userId="e10fcc43-9abd-4aad-af2d-b6bb7d9e18eb" providerId="ADAL" clId="{131F4D02-D19B-4628-B4F1-3129B9BA2365}" dt="2022-02-23T02:19:56.504" v="2209" actId="1076"/>
          <ac:spMkLst>
            <pc:docMk/>
            <pc:sldMk cId="2658706230" sldId="2147468805"/>
            <ac:spMk id="181" creationId="{E8F8E50E-99B7-4AA5-8F03-36027440EFE3}"/>
          </ac:spMkLst>
        </pc:spChg>
        <pc:spChg chg="mod">
          <ac:chgData name="Hiram Fleitas" userId="e10fcc43-9abd-4aad-af2d-b6bb7d9e18eb" providerId="ADAL" clId="{131F4D02-D19B-4628-B4F1-3129B9BA2365}" dt="2022-02-23T02:19:56.504" v="2209" actId="1076"/>
          <ac:spMkLst>
            <pc:docMk/>
            <pc:sldMk cId="2658706230" sldId="2147468805"/>
            <ac:spMk id="182" creationId="{BF4C86FF-07E0-435A-9EE0-6DCFFF214B46}"/>
          </ac:spMkLst>
        </pc:spChg>
        <pc:spChg chg="mod">
          <ac:chgData name="Hiram Fleitas" userId="e10fcc43-9abd-4aad-af2d-b6bb7d9e18eb" providerId="ADAL" clId="{131F4D02-D19B-4628-B4F1-3129B9BA2365}" dt="2022-02-23T02:19:56.504" v="2209" actId="1076"/>
          <ac:spMkLst>
            <pc:docMk/>
            <pc:sldMk cId="2658706230" sldId="2147468805"/>
            <ac:spMk id="183" creationId="{F3267C1A-0246-4E7F-ACB9-E3949A951306}"/>
          </ac:spMkLst>
        </pc:spChg>
        <pc:spChg chg="mod">
          <ac:chgData name="Hiram Fleitas" userId="e10fcc43-9abd-4aad-af2d-b6bb7d9e18eb" providerId="ADAL" clId="{131F4D02-D19B-4628-B4F1-3129B9BA2365}" dt="2022-02-23T02:19:56.504" v="2209" actId="1076"/>
          <ac:spMkLst>
            <pc:docMk/>
            <pc:sldMk cId="2658706230" sldId="2147468805"/>
            <ac:spMk id="184" creationId="{9FB7264A-2D9F-4EFA-B911-C70938637238}"/>
          </ac:spMkLst>
        </pc:spChg>
        <pc:spChg chg="mod">
          <ac:chgData name="Hiram Fleitas" userId="e10fcc43-9abd-4aad-af2d-b6bb7d9e18eb" providerId="ADAL" clId="{131F4D02-D19B-4628-B4F1-3129B9BA2365}" dt="2022-02-23T02:19:56.504" v="2209" actId="1076"/>
          <ac:spMkLst>
            <pc:docMk/>
            <pc:sldMk cId="2658706230" sldId="2147468805"/>
            <ac:spMk id="185" creationId="{471E4D89-C94F-46DC-BD93-71FE053EC18B}"/>
          </ac:spMkLst>
        </pc:spChg>
        <pc:spChg chg="mod">
          <ac:chgData name="Hiram Fleitas" userId="e10fcc43-9abd-4aad-af2d-b6bb7d9e18eb" providerId="ADAL" clId="{131F4D02-D19B-4628-B4F1-3129B9BA2365}" dt="2022-02-23T02:19:56.504" v="2209" actId="1076"/>
          <ac:spMkLst>
            <pc:docMk/>
            <pc:sldMk cId="2658706230" sldId="2147468805"/>
            <ac:spMk id="186" creationId="{E326C17C-68A7-4442-B422-CE7F122870DE}"/>
          </ac:spMkLst>
        </pc:spChg>
        <pc:spChg chg="mod">
          <ac:chgData name="Hiram Fleitas" userId="e10fcc43-9abd-4aad-af2d-b6bb7d9e18eb" providerId="ADAL" clId="{131F4D02-D19B-4628-B4F1-3129B9BA2365}" dt="2022-02-23T02:19:56.504" v="2209" actId="1076"/>
          <ac:spMkLst>
            <pc:docMk/>
            <pc:sldMk cId="2658706230" sldId="2147468805"/>
            <ac:spMk id="187" creationId="{CC0C33B8-DA32-4575-9492-BCB667DC936F}"/>
          </ac:spMkLst>
        </pc:spChg>
        <pc:spChg chg="mod">
          <ac:chgData name="Hiram Fleitas" userId="e10fcc43-9abd-4aad-af2d-b6bb7d9e18eb" providerId="ADAL" clId="{131F4D02-D19B-4628-B4F1-3129B9BA2365}" dt="2022-02-23T02:19:56.504" v="2209" actId="1076"/>
          <ac:spMkLst>
            <pc:docMk/>
            <pc:sldMk cId="2658706230" sldId="2147468805"/>
            <ac:spMk id="188" creationId="{E3A6D592-E08E-4553-B5A4-9F6FD78F05C7}"/>
          </ac:spMkLst>
        </pc:spChg>
        <pc:spChg chg="mod">
          <ac:chgData name="Hiram Fleitas" userId="e10fcc43-9abd-4aad-af2d-b6bb7d9e18eb" providerId="ADAL" clId="{131F4D02-D19B-4628-B4F1-3129B9BA2365}" dt="2022-02-23T02:19:56.504" v="2209" actId="1076"/>
          <ac:spMkLst>
            <pc:docMk/>
            <pc:sldMk cId="2658706230" sldId="2147468805"/>
            <ac:spMk id="189" creationId="{8507067E-7023-4E56-AB3D-5EB6B247163B}"/>
          </ac:spMkLst>
        </pc:spChg>
        <pc:spChg chg="mod">
          <ac:chgData name="Hiram Fleitas" userId="e10fcc43-9abd-4aad-af2d-b6bb7d9e18eb" providerId="ADAL" clId="{131F4D02-D19B-4628-B4F1-3129B9BA2365}" dt="2022-02-23T02:19:56.504" v="2209" actId="1076"/>
          <ac:spMkLst>
            <pc:docMk/>
            <pc:sldMk cId="2658706230" sldId="2147468805"/>
            <ac:spMk id="191" creationId="{B3942CCE-28BF-4481-91E1-41848FC4C034}"/>
          </ac:spMkLst>
        </pc:spChg>
        <pc:spChg chg="mod">
          <ac:chgData name="Hiram Fleitas" userId="e10fcc43-9abd-4aad-af2d-b6bb7d9e18eb" providerId="ADAL" clId="{131F4D02-D19B-4628-B4F1-3129B9BA2365}" dt="2022-02-23T02:19:56.504" v="2209" actId="1076"/>
          <ac:spMkLst>
            <pc:docMk/>
            <pc:sldMk cId="2658706230" sldId="2147468805"/>
            <ac:spMk id="193" creationId="{ECEBEF94-70AB-4146-9139-81DB3CEDC3A8}"/>
          </ac:spMkLst>
        </pc:spChg>
        <pc:spChg chg="mod">
          <ac:chgData name="Hiram Fleitas" userId="e10fcc43-9abd-4aad-af2d-b6bb7d9e18eb" providerId="ADAL" clId="{131F4D02-D19B-4628-B4F1-3129B9BA2365}" dt="2022-02-23T02:19:56.504" v="2209" actId="1076"/>
          <ac:spMkLst>
            <pc:docMk/>
            <pc:sldMk cId="2658706230" sldId="2147468805"/>
            <ac:spMk id="194" creationId="{C8BA2928-EE89-48DC-826C-469CD7AF6750}"/>
          </ac:spMkLst>
        </pc:spChg>
        <pc:spChg chg="mod">
          <ac:chgData name="Hiram Fleitas" userId="e10fcc43-9abd-4aad-af2d-b6bb7d9e18eb" providerId="ADAL" clId="{131F4D02-D19B-4628-B4F1-3129B9BA2365}" dt="2022-02-23T02:19:56.504" v="2209" actId="1076"/>
          <ac:spMkLst>
            <pc:docMk/>
            <pc:sldMk cId="2658706230" sldId="2147468805"/>
            <ac:spMk id="195" creationId="{82826C0B-22FC-4652-8C53-2C04E0704E9D}"/>
          </ac:spMkLst>
        </pc:spChg>
        <pc:spChg chg="mod">
          <ac:chgData name="Hiram Fleitas" userId="e10fcc43-9abd-4aad-af2d-b6bb7d9e18eb" providerId="ADAL" clId="{131F4D02-D19B-4628-B4F1-3129B9BA2365}" dt="2022-02-23T02:19:56.504" v="2209" actId="1076"/>
          <ac:spMkLst>
            <pc:docMk/>
            <pc:sldMk cId="2658706230" sldId="2147468805"/>
            <ac:spMk id="196" creationId="{BF2048A5-3E78-447A-B960-2D32A35BFFAB}"/>
          </ac:spMkLst>
        </pc:spChg>
        <pc:spChg chg="mod">
          <ac:chgData name="Hiram Fleitas" userId="e10fcc43-9abd-4aad-af2d-b6bb7d9e18eb" providerId="ADAL" clId="{131F4D02-D19B-4628-B4F1-3129B9BA2365}" dt="2022-02-23T02:19:56.504" v="2209" actId="1076"/>
          <ac:spMkLst>
            <pc:docMk/>
            <pc:sldMk cId="2658706230" sldId="2147468805"/>
            <ac:spMk id="197" creationId="{5DE4A63F-6DC3-4A30-A7EC-7DB15D7FD2AA}"/>
          </ac:spMkLst>
        </pc:spChg>
        <pc:spChg chg="mod">
          <ac:chgData name="Hiram Fleitas" userId="e10fcc43-9abd-4aad-af2d-b6bb7d9e18eb" providerId="ADAL" clId="{131F4D02-D19B-4628-B4F1-3129B9BA2365}" dt="2022-02-23T02:19:56.504" v="2209" actId="1076"/>
          <ac:spMkLst>
            <pc:docMk/>
            <pc:sldMk cId="2658706230" sldId="2147468805"/>
            <ac:spMk id="198" creationId="{3A17D7C3-F48C-40CF-89C8-AE2500CB4DDB}"/>
          </ac:spMkLst>
        </pc:spChg>
        <pc:spChg chg="mod">
          <ac:chgData name="Hiram Fleitas" userId="e10fcc43-9abd-4aad-af2d-b6bb7d9e18eb" providerId="ADAL" clId="{131F4D02-D19B-4628-B4F1-3129B9BA2365}" dt="2022-02-23T02:19:56.504" v="2209" actId="1076"/>
          <ac:spMkLst>
            <pc:docMk/>
            <pc:sldMk cId="2658706230" sldId="2147468805"/>
            <ac:spMk id="199" creationId="{95A31319-7790-4AB1-B962-710D59C80CE3}"/>
          </ac:spMkLst>
        </pc:spChg>
        <pc:spChg chg="mod">
          <ac:chgData name="Hiram Fleitas" userId="e10fcc43-9abd-4aad-af2d-b6bb7d9e18eb" providerId="ADAL" clId="{131F4D02-D19B-4628-B4F1-3129B9BA2365}" dt="2022-02-23T02:19:56.504" v="2209" actId="1076"/>
          <ac:spMkLst>
            <pc:docMk/>
            <pc:sldMk cId="2658706230" sldId="2147468805"/>
            <ac:spMk id="200" creationId="{335CBDEB-53CF-4AEC-B830-B4FCEB4657ED}"/>
          </ac:spMkLst>
        </pc:spChg>
        <pc:spChg chg="mod">
          <ac:chgData name="Hiram Fleitas" userId="e10fcc43-9abd-4aad-af2d-b6bb7d9e18eb" providerId="ADAL" clId="{131F4D02-D19B-4628-B4F1-3129B9BA2365}" dt="2022-02-23T02:19:56.504" v="2209" actId="1076"/>
          <ac:spMkLst>
            <pc:docMk/>
            <pc:sldMk cId="2658706230" sldId="2147468805"/>
            <ac:spMk id="201" creationId="{99094A03-5081-454A-A5C4-CC3A02AE871E}"/>
          </ac:spMkLst>
        </pc:spChg>
        <pc:spChg chg="mod">
          <ac:chgData name="Hiram Fleitas" userId="e10fcc43-9abd-4aad-af2d-b6bb7d9e18eb" providerId="ADAL" clId="{131F4D02-D19B-4628-B4F1-3129B9BA2365}" dt="2022-02-23T02:19:56.504" v="2209" actId="1076"/>
          <ac:spMkLst>
            <pc:docMk/>
            <pc:sldMk cId="2658706230" sldId="2147468805"/>
            <ac:spMk id="203" creationId="{B58085A4-91B6-42E3-9C6A-DB6B7BE97E56}"/>
          </ac:spMkLst>
        </pc:spChg>
        <pc:spChg chg="mod">
          <ac:chgData name="Hiram Fleitas" userId="e10fcc43-9abd-4aad-af2d-b6bb7d9e18eb" providerId="ADAL" clId="{131F4D02-D19B-4628-B4F1-3129B9BA2365}" dt="2022-02-23T02:19:56.504" v="2209" actId="1076"/>
          <ac:spMkLst>
            <pc:docMk/>
            <pc:sldMk cId="2658706230" sldId="2147468805"/>
            <ac:spMk id="204" creationId="{40D78843-A68D-4F9F-BB86-623A3607BA5A}"/>
          </ac:spMkLst>
        </pc:spChg>
        <pc:spChg chg="mod">
          <ac:chgData name="Hiram Fleitas" userId="e10fcc43-9abd-4aad-af2d-b6bb7d9e18eb" providerId="ADAL" clId="{131F4D02-D19B-4628-B4F1-3129B9BA2365}" dt="2022-02-23T02:19:56.504" v="2209" actId="1076"/>
          <ac:spMkLst>
            <pc:docMk/>
            <pc:sldMk cId="2658706230" sldId="2147468805"/>
            <ac:spMk id="205" creationId="{8A8A51BE-E9E1-42E9-BA58-60719ABD42D2}"/>
          </ac:spMkLst>
        </pc:spChg>
        <pc:spChg chg="mod">
          <ac:chgData name="Hiram Fleitas" userId="e10fcc43-9abd-4aad-af2d-b6bb7d9e18eb" providerId="ADAL" clId="{131F4D02-D19B-4628-B4F1-3129B9BA2365}" dt="2022-02-23T02:19:56.504" v="2209" actId="1076"/>
          <ac:spMkLst>
            <pc:docMk/>
            <pc:sldMk cId="2658706230" sldId="2147468805"/>
            <ac:spMk id="206" creationId="{146A8D23-F927-4E50-A149-736D111BEA53}"/>
          </ac:spMkLst>
        </pc:spChg>
        <pc:spChg chg="mod">
          <ac:chgData name="Hiram Fleitas" userId="e10fcc43-9abd-4aad-af2d-b6bb7d9e18eb" providerId="ADAL" clId="{131F4D02-D19B-4628-B4F1-3129B9BA2365}" dt="2022-02-23T02:19:56.504" v="2209" actId="1076"/>
          <ac:spMkLst>
            <pc:docMk/>
            <pc:sldMk cId="2658706230" sldId="2147468805"/>
            <ac:spMk id="207" creationId="{29335618-979D-4FAA-8F50-2FA48633B8D0}"/>
          </ac:spMkLst>
        </pc:spChg>
        <pc:spChg chg="mod">
          <ac:chgData name="Hiram Fleitas" userId="e10fcc43-9abd-4aad-af2d-b6bb7d9e18eb" providerId="ADAL" clId="{131F4D02-D19B-4628-B4F1-3129B9BA2365}" dt="2022-02-23T02:19:56.504" v="2209" actId="1076"/>
          <ac:spMkLst>
            <pc:docMk/>
            <pc:sldMk cId="2658706230" sldId="2147468805"/>
            <ac:spMk id="208" creationId="{5E756CC1-2309-46DB-8092-FF48FEAFB155}"/>
          </ac:spMkLst>
        </pc:spChg>
        <pc:spChg chg="mod">
          <ac:chgData name="Hiram Fleitas" userId="e10fcc43-9abd-4aad-af2d-b6bb7d9e18eb" providerId="ADAL" clId="{131F4D02-D19B-4628-B4F1-3129B9BA2365}" dt="2022-02-23T02:19:56.504" v="2209" actId="1076"/>
          <ac:spMkLst>
            <pc:docMk/>
            <pc:sldMk cId="2658706230" sldId="2147468805"/>
            <ac:spMk id="209" creationId="{CF9F50CA-0746-4A3E-BCA8-706E62972361}"/>
          </ac:spMkLst>
        </pc:spChg>
        <pc:spChg chg="add del mod">
          <ac:chgData name="Hiram Fleitas" userId="e10fcc43-9abd-4aad-af2d-b6bb7d9e18eb" providerId="ADAL" clId="{131F4D02-D19B-4628-B4F1-3129B9BA2365}" dt="2022-02-23T02:21:05.336" v="2212" actId="478"/>
          <ac:spMkLst>
            <pc:docMk/>
            <pc:sldMk cId="2658706230" sldId="2147468805"/>
            <ac:spMk id="211" creationId="{75A04EEE-1F37-45D7-9EB1-336E289FC1A8}"/>
          </ac:spMkLst>
        </pc:spChg>
        <pc:spChg chg="add del mod">
          <ac:chgData name="Hiram Fleitas" userId="e10fcc43-9abd-4aad-af2d-b6bb7d9e18eb" providerId="ADAL" clId="{131F4D02-D19B-4628-B4F1-3129B9BA2365}" dt="2022-02-23T02:41:16.493" v="2750" actId="478"/>
          <ac:spMkLst>
            <pc:docMk/>
            <pc:sldMk cId="2658706230" sldId="2147468805"/>
            <ac:spMk id="215" creationId="{47E982B5-F41C-46A2-A872-C5DD8A91A068}"/>
          </ac:spMkLst>
        </pc:spChg>
        <pc:grpChg chg="del">
          <ac:chgData name="Hiram Fleitas" userId="e10fcc43-9abd-4aad-af2d-b6bb7d9e18eb" providerId="ADAL" clId="{131F4D02-D19B-4628-B4F1-3129B9BA2365}" dt="2022-02-23T02:18:31.035" v="2205" actId="478"/>
          <ac:grpSpMkLst>
            <pc:docMk/>
            <pc:sldMk cId="2658706230" sldId="2147468805"/>
            <ac:grpSpMk id="7" creationId="{D72AC832-3BB0-4719-955A-456A371E42ED}"/>
          </ac:grpSpMkLst>
        </pc:grpChg>
        <pc:grpChg chg="del">
          <ac:chgData name="Hiram Fleitas" userId="e10fcc43-9abd-4aad-af2d-b6bb7d9e18eb" providerId="ADAL" clId="{131F4D02-D19B-4628-B4F1-3129B9BA2365}" dt="2022-02-23T02:18:31.035" v="2205" actId="478"/>
          <ac:grpSpMkLst>
            <pc:docMk/>
            <pc:sldMk cId="2658706230" sldId="2147468805"/>
            <ac:grpSpMk id="17" creationId="{D2DCBE79-BB55-4713-B381-CC16D3836457}"/>
          </ac:grpSpMkLst>
        </pc:grpChg>
        <pc:grpChg chg="del">
          <ac:chgData name="Hiram Fleitas" userId="e10fcc43-9abd-4aad-af2d-b6bb7d9e18eb" providerId="ADAL" clId="{131F4D02-D19B-4628-B4F1-3129B9BA2365}" dt="2022-02-23T02:18:31.035" v="2205" actId="478"/>
          <ac:grpSpMkLst>
            <pc:docMk/>
            <pc:sldMk cId="2658706230" sldId="2147468805"/>
            <ac:grpSpMk id="28" creationId="{BA3D194E-6BF9-4C2D-A9FA-090E36E503D8}"/>
          </ac:grpSpMkLst>
        </pc:grpChg>
        <pc:grpChg chg="del">
          <ac:chgData name="Hiram Fleitas" userId="e10fcc43-9abd-4aad-af2d-b6bb7d9e18eb" providerId="ADAL" clId="{131F4D02-D19B-4628-B4F1-3129B9BA2365}" dt="2022-02-23T02:18:31.035" v="2205" actId="478"/>
          <ac:grpSpMkLst>
            <pc:docMk/>
            <pc:sldMk cId="2658706230" sldId="2147468805"/>
            <ac:grpSpMk id="31" creationId="{10ACE7D0-DC6B-489B-8ED5-C4EBB9EC264F}"/>
          </ac:grpSpMkLst>
        </pc:grpChg>
        <pc:grpChg chg="add del mod">
          <ac:chgData name="Hiram Fleitas" userId="e10fcc43-9abd-4aad-af2d-b6bb7d9e18eb" providerId="ADAL" clId="{131F4D02-D19B-4628-B4F1-3129B9BA2365}" dt="2022-02-23T02:19:50.378" v="2208" actId="478"/>
          <ac:grpSpMkLst>
            <pc:docMk/>
            <pc:sldMk cId="2658706230" sldId="2147468805"/>
            <ac:grpSpMk id="78" creationId="{8368D035-E38E-4A12-8BCC-006E93500758}"/>
          </ac:grpSpMkLst>
        </pc:grpChg>
        <pc:grpChg chg="mod">
          <ac:chgData name="Hiram Fleitas" userId="e10fcc43-9abd-4aad-af2d-b6bb7d9e18eb" providerId="ADAL" clId="{131F4D02-D19B-4628-B4F1-3129B9BA2365}" dt="2022-02-23T02:19:21.552" v="2206"/>
          <ac:grpSpMkLst>
            <pc:docMk/>
            <pc:sldMk cId="2658706230" sldId="2147468805"/>
            <ac:grpSpMk id="81" creationId="{27856477-8F16-434C-9F8C-2CDFE607925E}"/>
          </ac:grpSpMkLst>
        </pc:grpChg>
        <pc:grpChg chg="mod">
          <ac:chgData name="Hiram Fleitas" userId="e10fcc43-9abd-4aad-af2d-b6bb7d9e18eb" providerId="ADAL" clId="{131F4D02-D19B-4628-B4F1-3129B9BA2365}" dt="2022-02-23T02:19:21.552" v="2206"/>
          <ac:grpSpMkLst>
            <pc:docMk/>
            <pc:sldMk cId="2658706230" sldId="2147468805"/>
            <ac:grpSpMk id="82" creationId="{A8B6DEA1-DD46-48BC-B74E-CAB736F753E4}"/>
          </ac:grpSpMkLst>
        </pc:grpChg>
        <pc:grpChg chg="mod">
          <ac:chgData name="Hiram Fleitas" userId="e10fcc43-9abd-4aad-af2d-b6bb7d9e18eb" providerId="ADAL" clId="{131F4D02-D19B-4628-B4F1-3129B9BA2365}" dt="2022-02-23T02:19:21.552" v="2206"/>
          <ac:grpSpMkLst>
            <pc:docMk/>
            <pc:sldMk cId="2658706230" sldId="2147468805"/>
            <ac:grpSpMk id="83" creationId="{53F65274-B476-497D-A33A-2DB659D2A9F6}"/>
          </ac:grpSpMkLst>
        </pc:grpChg>
        <pc:grpChg chg="mod">
          <ac:chgData name="Hiram Fleitas" userId="e10fcc43-9abd-4aad-af2d-b6bb7d9e18eb" providerId="ADAL" clId="{131F4D02-D19B-4628-B4F1-3129B9BA2365}" dt="2022-02-23T02:19:21.552" v="2206"/>
          <ac:grpSpMkLst>
            <pc:docMk/>
            <pc:sldMk cId="2658706230" sldId="2147468805"/>
            <ac:grpSpMk id="84" creationId="{B43B7593-ACBD-44EE-9443-D3E906F5B3EB}"/>
          </ac:grpSpMkLst>
        </pc:grpChg>
        <pc:grpChg chg="mod">
          <ac:chgData name="Hiram Fleitas" userId="e10fcc43-9abd-4aad-af2d-b6bb7d9e18eb" providerId="ADAL" clId="{131F4D02-D19B-4628-B4F1-3129B9BA2365}" dt="2022-02-23T02:19:21.552" v="2206"/>
          <ac:grpSpMkLst>
            <pc:docMk/>
            <pc:sldMk cId="2658706230" sldId="2147468805"/>
            <ac:grpSpMk id="86" creationId="{6C7FCB92-BF60-4A1F-959F-FB57990222DA}"/>
          </ac:grpSpMkLst>
        </pc:grpChg>
        <pc:grpChg chg="mod">
          <ac:chgData name="Hiram Fleitas" userId="e10fcc43-9abd-4aad-af2d-b6bb7d9e18eb" providerId="ADAL" clId="{131F4D02-D19B-4628-B4F1-3129B9BA2365}" dt="2022-02-23T02:19:21.552" v="2206"/>
          <ac:grpSpMkLst>
            <pc:docMk/>
            <pc:sldMk cId="2658706230" sldId="2147468805"/>
            <ac:grpSpMk id="126" creationId="{14F3E9A8-BA87-40A1-8392-4B6B45DBE4E6}"/>
          </ac:grpSpMkLst>
        </pc:grpChg>
        <pc:grpChg chg="mod">
          <ac:chgData name="Hiram Fleitas" userId="e10fcc43-9abd-4aad-af2d-b6bb7d9e18eb" providerId="ADAL" clId="{131F4D02-D19B-4628-B4F1-3129B9BA2365}" dt="2022-02-23T02:19:21.552" v="2206"/>
          <ac:grpSpMkLst>
            <pc:docMk/>
            <pc:sldMk cId="2658706230" sldId="2147468805"/>
            <ac:grpSpMk id="136" creationId="{68E9CDB4-DBA5-4860-99AE-0D83C33F4627}"/>
          </ac:grpSpMkLst>
        </pc:grpChg>
        <pc:grpChg chg="add mod">
          <ac:chgData name="Hiram Fleitas" userId="e10fcc43-9abd-4aad-af2d-b6bb7d9e18eb" providerId="ADAL" clId="{131F4D02-D19B-4628-B4F1-3129B9BA2365}" dt="2022-02-23T02:19:56.504" v="2209" actId="1076"/>
          <ac:grpSpMkLst>
            <pc:docMk/>
            <pc:sldMk cId="2658706230" sldId="2147468805"/>
            <ac:grpSpMk id="144" creationId="{7F079F7E-F495-4919-AFBE-C39BE77BD85E}"/>
          </ac:grpSpMkLst>
        </pc:grpChg>
        <pc:grpChg chg="mod">
          <ac:chgData name="Hiram Fleitas" userId="e10fcc43-9abd-4aad-af2d-b6bb7d9e18eb" providerId="ADAL" clId="{131F4D02-D19B-4628-B4F1-3129B9BA2365}" dt="2022-02-23T02:19:56.504" v="2209" actId="1076"/>
          <ac:grpSpMkLst>
            <pc:docMk/>
            <pc:sldMk cId="2658706230" sldId="2147468805"/>
            <ac:grpSpMk id="147" creationId="{8E98FE4A-E20D-4D04-AA6D-157C8CCEFA78}"/>
          </ac:grpSpMkLst>
        </pc:grpChg>
        <pc:grpChg chg="mod">
          <ac:chgData name="Hiram Fleitas" userId="e10fcc43-9abd-4aad-af2d-b6bb7d9e18eb" providerId="ADAL" clId="{131F4D02-D19B-4628-B4F1-3129B9BA2365}" dt="2022-02-23T02:19:56.504" v="2209" actId="1076"/>
          <ac:grpSpMkLst>
            <pc:docMk/>
            <pc:sldMk cId="2658706230" sldId="2147468805"/>
            <ac:grpSpMk id="148" creationId="{A193B177-ED16-409C-9041-95448CCB3539}"/>
          </ac:grpSpMkLst>
        </pc:grpChg>
        <pc:grpChg chg="mod">
          <ac:chgData name="Hiram Fleitas" userId="e10fcc43-9abd-4aad-af2d-b6bb7d9e18eb" providerId="ADAL" clId="{131F4D02-D19B-4628-B4F1-3129B9BA2365}" dt="2022-02-23T02:19:56.504" v="2209" actId="1076"/>
          <ac:grpSpMkLst>
            <pc:docMk/>
            <pc:sldMk cId="2658706230" sldId="2147468805"/>
            <ac:grpSpMk id="149" creationId="{140158E8-6B78-4EC5-8F99-7DDCBA9EEE1E}"/>
          </ac:grpSpMkLst>
        </pc:grpChg>
        <pc:grpChg chg="mod">
          <ac:chgData name="Hiram Fleitas" userId="e10fcc43-9abd-4aad-af2d-b6bb7d9e18eb" providerId="ADAL" clId="{131F4D02-D19B-4628-B4F1-3129B9BA2365}" dt="2022-02-23T02:19:56.504" v="2209" actId="1076"/>
          <ac:grpSpMkLst>
            <pc:docMk/>
            <pc:sldMk cId="2658706230" sldId="2147468805"/>
            <ac:grpSpMk id="150" creationId="{A4D1135D-D30B-4B9C-B6CC-4C0A4F04376E}"/>
          </ac:grpSpMkLst>
        </pc:grpChg>
        <pc:grpChg chg="mod">
          <ac:chgData name="Hiram Fleitas" userId="e10fcc43-9abd-4aad-af2d-b6bb7d9e18eb" providerId="ADAL" clId="{131F4D02-D19B-4628-B4F1-3129B9BA2365}" dt="2022-02-23T02:19:56.504" v="2209" actId="1076"/>
          <ac:grpSpMkLst>
            <pc:docMk/>
            <pc:sldMk cId="2658706230" sldId="2147468805"/>
            <ac:grpSpMk id="152" creationId="{D8F5BE50-C06E-45F2-8A48-0F662661909A}"/>
          </ac:grpSpMkLst>
        </pc:grpChg>
        <pc:grpChg chg="mod">
          <ac:chgData name="Hiram Fleitas" userId="e10fcc43-9abd-4aad-af2d-b6bb7d9e18eb" providerId="ADAL" clId="{131F4D02-D19B-4628-B4F1-3129B9BA2365}" dt="2022-02-23T02:19:56.504" v="2209" actId="1076"/>
          <ac:grpSpMkLst>
            <pc:docMk/>
            <pc:sldMk cId="2658706230" sldId="2147468805"/>
            <ac:grpSpMk id="192" creationId="{3C9EF2BB-8FB4-438F-B673-42DE192CB67A}"/>
          </ac:grpSpMkLst>
        </pc:grpChg>
        <pc:grpChg chg="mod">
          <ac:chgData name="Hiram Fleitas" userId="e10fcc43-9abd-4aad-af2d-b6bb7d9e18eb" providerId="ADAL" clId="{131F4D02-D19B-4628-B4F1-3129B9BA2365}" dt="2022-02-23T02:19:56.504" v="2209" actId="1076"/>
          <ac:grpSpMkLst>
            <pc:docMk/>
            <pc:sldMk cId="2658706230" sldId="2147468805"/>
            <ac:grpSpMk id="202" creationId="{86FBEDA6-634C-49E4-8892-CAD8A3F14EA5}"/>
          </ac:grpSpMkLst>
        </pc:grpChg>
        <pc:graphicFrameChg chg="add del modGraphic">
          <ac:chgData name="Hiram Fleitas" userId="e10fcc43-9abd-4aad-af2d-b6bb7d9e18eb" providerId="ADAL" clId="{131F4D02-D19B-4628-B4F1-3129B9BA2365}" dt="2022-02-23T02:25:47.993" v="2317" actId="478"/>
          <ac:graphicFrameMkLst>
            <pc:docMk/>
            <pc:sldMk cId="2658706230" sldId="2147468805"/>
            <ac:graphicFrameMk id="213" creationId="{A2515CD2-593B-444F-AD8D-59574DDC5D61}"/>
          </ac:graphicFrameMkLst>
        </pc:graphicFrameChg>
        <pc:graphicFrameChg chg="add del mod modGraphic">
          <ac:chgData name="Hiram Fleitas" userId="e10fcc43-9abd-4aad-af2d-b6bb7d9e18eb" providerId="ADAL" clId="{131F4D02-D19B-4628-B4F1-3129B9BA2365}" dt="2022-02-23T02:56:16.857" v="2797" actId="478"/>
          <ac:graphicFrameMkLst>
            <pc:docMk/>
            <pc:sldMk cId="2658706230" sldId="2147468805"/>
            <ac:graphicFrameMk id="216" creationId="{EDEF4133-6455-4B0D-80DD-EBFF84E63585}"/>
          </ac:graphicFrameMkLst>
        </pc:graphicFrameChg>
        <pc:picChg chg="add del">
          <ac:chgData name="Hiram Fleitas" userId="e10fcc43-9abd-4aad-af2d-b6bb7d9e18eb" providerId="ADAL" clId="{131F4D02-D19B-4628-B4F1-3129B9BA2365}" dt="2022-02-23T02:17:03.410" v="2169" actId="22"/>
          <ac:picMkLst>
            <pc:docMk/>
            <pc:sldMk cId="2658706230" sldId="2147468805"/>
            <ac:picMk id="2" creationId="{F52F90F2-F52D-456A-8E94-ED9163B1D340}"/>
          </ac:picMkLst>
        </pc:picChg>
        <pc:picChg chg="del">
          <ac:chgData name="Hiram Fleitas" userId="e10fcc43-9abd-4aad-af2d-b6bb7d9e18eb" providerId="ADAL" clId="{131F4D02-D19B-4628-B4F1-3129B9BA2365}" dt="2022-02-23T02:18:31.035" v="2205" actId="478"/>
          <ac:picMkLst>
            <pc:docMk/>
            <pc:sldMk cId="2658706230" sldId="2147468805"/>
            <ac:picMk id="5" creationId="{D88C0C57-05DB-4CEF-91AB-1C6824EB7430}"/>
          </ac:picMkLst>
        </pc:picChg>
        <pc:picChg chg="add del mod">
          <ac:chgData name="Hiram Fleitas" userId="e10fcc43-9abd-4aad-af2d-b6bb7d9e18eb" providerId="ADAL" clId="{131F4D02-D19B-4628-B4F1-3129B9BA2365}" dt="2022-02-23T02:18:25.524" v="2204" actId="478"/>
          <ac:picMkLst>
            <pc:docMk/>
            <pc:sldMk cId="2658706230" sldId="2147468805"/>
            <ac:picMk id="74" creationId="{2F1AABA9-E4FC-4AE0-962F-643F3E1CFFC9}"/>
          </ac:picMkLst>
        </pc:picChg>
        <pc:picChg chg="mod">
          <ac:chgData name="Hiram Fleitas" userId="e10fcc43-9abd-4aad-af2d-b6bb7d9e18eb" providerId="ADAL" clId="{131F4D02-D19B-4628-B4F1-3129B9BA2365}" dt="2022-02-23T02:19:21.552" v="2206"/>
          <ac:picMkLst>
            <pc:docMk/>
            <pc:sldMk cId="2658706230" sldId="2147468805"/>
            <ac:picMk id="79" creationId="{E54BD705-54C2-4010-A39C-E7937A213000}"/>
          </ac:picMkLst>
        </pc:picChg>
        <pc:picChg chg="mod">
          <ac:chgData name="Hiram Fleitas" userId="e10fcc43-9abd-4aad-af2d-b6bb7d9e18eb" providerId="ADAL" clId="{131F4D02-D19B-4628-B4F1-3129B9BA2365}" dt="2022-02-23T02:19:21.552" v="2206"/>
          <ac:picMkLst>
            <pc:docMk/>
            <pc:sldMk cId="2658706230" sldId="2147468805"/>
            <ac:picMk id="124" creationId="{1C31F7E7-0AB9-481F-8387-6B5DA95E1A5C}"/>
          </ac:picMkLst>
        </pc:picChg>
        <pc:picChg chg="mod">
          <ac:chgData name="Hiram Fleitas" userId="e10fcc43-9abd-4aad-af2d-b6bb7d9e18eb" providerId="ADAL" clId="{131F4D02-D19B-4628-B4F1-3129B9BA2365}" dt="2022-02-23T02:19:56.504" v="2209" actId="1076"/>
          <ac:picMkLst>
            <pc:docMk/>
            <pc:sldMk cId="2658706230" sldId="2147468805"/>
            <ac:picMk id="145" creationId="{B96432E0-1AAE-424D-8468-6329EBC1457F}"/>
          </ac:picMkLst>
        </pc:picChg>
        <pc:picChg chg="mod">
          <ac:chgData name="Hiram Fleitas" userId="e10fcc43-9abd-4aad-af2d-b6bb7d9e18eb" providerId="ADAL" clId="{131F4D02-D19B-4628-B4F1-3129B9BA2365}" dt="2022-02-23T02:19:56.504" v="2209" actId="1076"/>
          <ac:picMkLst>
            <pc:docMk/>
            <pc:sldMk cId="2658706230" sldId="2147468805"/>
            <ac:picMk id="190" creationId="{6B19ED7E-B470-4FDD-B8D0-C787F3EFC97F}"/>
          </ac:picMkLst>
        </pc:picChg>
        <pc:picChg chg="add del mod">
          <ac:chgData name="Hiram Fleitas" userId="e10fcc43-9abd-4aad-af2d-b6bb7d9e18eb" providerId="ADAL" clId="{131F4D02-D19B-4628-B4F1-3129B9BA2365}" dt="2022-02-23T02:36:35.692" v="2641" actId="21"/>
          <ac:picMkLst>
            <pc:docMk/>
            <pc:sldMk cId="2658706230" sldId="2147468805"/>
            <ac:picMk id="218" creationId="{F799FC62-1AD0-4EC7-9B40-4AB7300779E1}"/>
          </ac:picMkLst>
        </pc:picChg>
        <pc:picChg chg="add del">
          <ac:chgData name="Hiram Fleitas" userId="e10fcc43-9abd-4aad-af2d-b6bb7d9e18eb" providerId="ADAL" clId="{131F4D02-D19B-4628-B4F1-3129B9BA2365}" dt="2022-02-23T02:36:38.700" v="2643" actId="22"/>
          <ac:picMkLst>
            <pc:docMk/>
            <pc:sldMk cId="2658706230" sldId="2147468805"/>
            <ac:picMk id="220" creationId="{518A9121-1E1F-4DF5-9476-81A6A2DA8F18}"/>
          </ac:picMkLst>
        </pc:picChg>
      </pc:sldChg>
      <pc:sldChg chg="add del replId">
        <pc:chgData name="Hiram Fleitas" userId="e10fcc43-9abd-4aad-af2d-b6bb7d9e18eb" providerId="ADAL" clId="{131F4D02-D19B-4628-B4F1-3129B9BA2365}" dt="2022-02-21T18:21:10.559" v="392" actId="2890"/>
        <pc:sldMkLst>
          <pc:docMk/>
          <pc:sldMk cId="2475492149" sldId="2147468806"/>
        </pc:sldMkLst>
      </pc:sldChg>
      <pc:sldChg chg="addSp delSp modSp add mod ord">
        <pc:chgData name="Hiram Fleitas" userId="e10fcc43-9abd-4aad-af2d-b6bb7d9e18eb" providerId="ADAL" clId="{131F4D02-D19B-4628-B4F1-3129B9BA2365}" dt="2022-04-11T21:52:06.447" v="7194" actId="20577"/>
        <pc:sldMkLst>
          <pc:docMk/>
          <pc:sldMk cId="2776898386" sldId="2147468806"/>
        </pc:sldMkLst>
        <pc:spChg chg="ord">
          <ac:chgData name="Hiram Fleitas" userId="e10fcc43-9abd-4aad-af2d-b6bb7d9e18eb" providerId="ADAL" clId="{131F4D02-D19B-4628-B4F1-3129B9BA2365}" dt="2022-02-23T03:08:46.744" v="3160" actId="167"/>
          <ac:spMkLst>
            <pc:docMk/>
            <pc:sldMk cId="2776898386" sldId="2147468806"/>
            <ac:spMk id="4" creationId="{771D7BC1-218A-47F1-A4FC-CB5AD961629C}"/>
          </ac:spMkLst>
        </pc:spChg>
        <pc:spChg chg="del">
          <ac:chgData name="Hiram Fleitas" userId="e10fcc43-9abd-4aad-af2d-b6bb7d9e18eb" providerId="ADAL" clId="{131F4D02-D19B-4628-B4F1-3129B9BA2365}" dt="2022-02-23T02:51:24.754" v="2771" actId="478"/>
          <ac:spMkLst>
            <pc:docMk/>
            <pc:sldMk cId="2776898386" sldId="2147468806"/>
            <ac:spMk id="6" creationId="{7DF2EE18-3143-4C72-9E6E-6C6D47E8E8F7}"/>
          </ac:spMkLst>
        </pc:spChg>
        <pc:spChg chg="add del mod">
          <ac:chgData name="Hiram Fleitas" userId="e10fcc43-9abd-4aad-af2d-b6bb7d9e18eb" providerId="ADAL" clId="{131F4D02-D19B-4628-B4F1-3129B9BA2365}" dt="2022-02-23T02:52:12.861" v="2781" actId="478"/>
          <ac:spMkLst>
            <pc:docMk/>
            <pc:sldMk cId="2776898386" sldId="2147468806"/>
            <ac:spMk id="70" creationId="{6FA51450-177C-485D-978D-B2AA33147531}"/>
          </ac:spMkLst>
        </pc:spChg>
        <pc:spChg chg="add mod">
          <ac:chgData name="Hiram Fleitas" userId="e10fcc43-9abd-4aad-af2d-b6bb7d9e18eb" providerId="ADAL" clId="{131F4D02-D19B-4628-B4F1-3129B9BA2365}" dt="2022-02-23T02:51:08.131" v="2768"/>
          <ac:spMkLst>
            <pc:docMk/>
            <pc:sldMk cId="2776898386" sldId="2147468806"/>
            <ac:spMk id="71" creationId="{AC6D5D14-34CF-48AC-9C49-D0FAB5102D6E}"/>
          </ac:spMkLst>
        </pc:spChg>
        <pc:spChg chg="del">
          <ac:chgData name="Hiram Fleitas" userId="e10fcc43-9abd-4aad-af2d-b6bb7d9e18eb" providerId="ADAL" clId="{131F4D02-D19B-4628-B4F1-3129B9BA2365}" dt="2022-02-23T02:52:21.160" v="2790" actId="478"/>
          <ac:spMkLst>
            <pc:docMk/>
            <pc:sldMk cId="2776898386" sldId="2147468806"/>
            <ac:spMk id="72" creationId="{3F8382DD-24C6-4397-88F8-68E94314ECE8}"/>
          </ac:spMkLst>
        </pc:spChg>
        <pc:spChg chg="add del mod">
          <ac:chgData name="Hiram Fleitas" userId="e10fcc43-9abd-4aad-af2d-b6bb7d9e18eb" providerId="ADAL" clId="{131F4D02-D19B-4628-B4F1-3129B9BA2365}" dt="2022-02-23T02:52:07.177" v="2780" actId="478"/>
          <ac:spMkLst>
            <pc:docMk/>
            <pc:sldMk cId="2776898386" sldId="2147468806"/>
            <ac:spMk id="73" creationId="{30269D4F-5E4A-43D2-817F-88D2DA1940CE}"/>
          </ac:spMkLst>
        </pc:spChg>
        <pc:spChg chg="add del mod">
          <ac:chgData name="Hiram Fleitas" userId="e10fcc43-9abd-4aad-af2d-b6bb7d9e18eb" providerId="ADAL" clId="{131F4D02-D19B-4628-B4F1-3129B9BA2365}" dt="2022-02-23T02:52:03.992" v="2779" actId="478"/>
          <ac:spMkLst>
            <pc:docMk/>
            <pc:sldMk cId="2776898386" sldId="2147468806"/>
            <ac:spMk id="75" creationId="{E303E1E0-E301-45D9-ADDA-2262BE592377}"/>
          </ac:spMkLst>
        </pc:spChg>
        <pc:spChg chg="add mod">
          <ac:chgData name="Hiram Fleitas" userId="e10fcc43-9abd-4aad-af2d-b6bb7d9e18eb" providerId="ADAL" clId="{131F4D02-D19B-4628-B4F1-3129B9BA2365}" dt="2022-02-23T03:48:34.898" v="3805" actId="20577"/>
          <ac:spMkLst>
            <pc:docMk/>
            <pc:sldMk cId="2776898386" sldId="2147468806"/>
            <ac:spMk id="77" creationId="{E1A876EF-7B96-4CEC-A052-3132704344C4}"/>
          </ac:spMkLst>
        </pc:spChg>
        <pc:spChg chg="add del">
          <ac:chgData name="Hiram Fleitas" userId="e10fcc43-9abd-4aad-af2d-b6bb7d9e18eb" providerId="ADAL" clId="{131F4D02-D19B-4628-B4F1-3129B9BA2365}" dt="2022-02-23T02:56:11.257" v="2794" actId="22"/>
          <ac:spMkLst>
            <pc:docMk/>
            <pc:sldMk cId="2776898386" sldId="2147468806"/>
            <ac:spMk id="79" creationId="{505199CE-FEA6-424E-A6C2-D1A73E2CEE41}"/>
          </ac:spMkLst>
        </pc:spChg>
        <pc:spChg chg="add mod">
          <ac:chgData name="Hiram Fleitas" userId="e10fcc43-9abd-4aad-af2d-b6bb7d9e18eb" providerId="ADAL" clId="{131F4D02-D19B-4628-B4F1-3129B9BA2365}" dt="2022-04-11T21:52:06.447" v="7194" actId="20577"/>
          <ac:spMkLst>
            <pc:docMk/>
            <pc:sldMk cId="2776898386" sldId="2147468806"/>
            <ac:spMk id="83" creationId="{5A45590E-6EC8-4570-B2AE-7072D65B502E}"/>
          </ac:spMkLst>
        </pc:spChg>
        <pc:spChg chg="mod">
          <ac:chgData name="Hiram Fleitas" userId="e10fcc43-9abd-4aad-af2d-b6bb7d9e18eb" providerId="ADAL" clId="{131F4D02-D19B-4628-B4F1-3129B9BA2365}" dt="2022-02-23T03:01:17.098" v="2926" actId="1076"/>
          <ac:spMkLst>
            <pc:docMk/>
            <pc:sldMk cId="2776898386" sldId="2147468806"/>
            <ac:spMk id="86" creationId="{2C5E906F-2428-45DC-A442-67FB043A38B7}"/>
          </ac:spMkLst>
        </pc:spChg>
        <pc:spChg chg="mod">
          <ac:chgData name="Hiram Fleitas" userId="e10fcc43-9abd-4aad-af2d-b6bb7d9e18eb" providerId="ADAL" clId="{131F4D02-D19B-4628-B4F1-3129B9BA2365}" dt="2022-02-23T03:01:17.098" v="2926" actId="1076"/>
          <ac:spMkLst>
            <pc:docMk/>
            <pc:sldMk cId="2776898386" sldId="2147468806"/>
            <ac:spMk id="91" creationId="{C0D79444-07B6-4E4A-907C-CBA2E1DD7AF0}"/>
          </ac:spMkLst>
        </pc:spChg>
        <pc:spChg chg="mod">
          <ac:chgData name="Hiram Fleitas" userId="e10fcc43-9abd-4aad-af2d-b6bb7d9e18eb" providerId="ADAL" clId="{131F4D02-D19B-4628-B4F1-3129B9BA2365}" dt="2022-02-23T03:01:17.098" v="2926" actId="1076"/>
          <ac:spMkLst>
            <pc:docMk/>
            <pc:sldMk cId="2776898386" sldId="2147468806"/>
            <ac:spMk id="93" creationId="{7356E42C-ADA1-4E9B-9859-81EA111D180A}"/>
          </ac:spMkLst>
        </pc:spChg>
        <pc:spChg chg="mod">
          <ac:chgData name="Hiram Fleitas" userId="e10fcc43-9abd-4aad-af2d-b6bb7d9e18eb" providerId="ADAL" clId="{131F4D02-D19B-4628-B4F1-3129B9BA2365}" dt="2022-02-23T03:01:17.098" v="2926" actId="1076"/>
          <ac:spMkLst>
            <pc:docMk/>
            <pc:sldMk cId="2776898386" sldId="2147468806"/>
            <ac:spMk id="94" creationId="{ACBCBEDB-D1D0-47F7-9069-470C226A7DCB}"/>
          </ac:spMkLst>
        </pc:spChg>
        <pc:spChg chg="mod">
          <ac:chgData name="Hiram Fleitas" userId="e10fcc43-9abd-4aad-af2d-b6bb7d9e18eb" providerId="ADAL" clId="{131F4D02-D19B-4628-B4F1-3129B9BA2365}" dt="2022-02-23T03:01:17.098" v="2926" actId="1076"/>
          <ac:spMkLst>
            <pc:docMk/>
            <pc:sldMk cId="2776898386" sldId="2147468806"/>
            <ac:spMk id="95" creationId="{CDEDF288-C217-44FD-8C97-BDC5E063D699}"/>
          </ac:spMkLst>
        </pc:spChg>
        <pc:spChg chg="mod">
          <ac:chgData name="Hiram Fleitas" userId="e10fcc43-9abd-4aad-af2d-b6bb7d9e18eb" providerId="ADAL" clId="{131F4D02-D19B-4628-B4F1-3129B9BA2365}" dt="2022-02-23T03:01:17.098" v="2926" actId="1076"/>
          <ac:spMkLst>
            <pc:docMk/>
            <pc:sldMk cId="2776898386" sldId="2147468806"/>
            <ac:spMk id="96" creationId="{39BC4C57-5B8C-4D7C-BAC6-591F6DF39A97}"/>
          </ac:spMkLst>
        </pc:spChg>
        <pc:spChg chg="mod">
          <ac:chgData name="Hiram Fleitas" userId="e10fcc43-9abd-4aad-af2d-b6bb7d9e18eb" providerId="ADAL" clId="{131F4D02-D19B-4628-B4F1-3129B9BA2365}" dt="2022-02-23T03:01:17.098" v="2926" actId="1076"/>
          <ac:spMkLst>
            <pc:docMk/>
            <pc:sldMk cId="2776898386" sldId="2147468806"/>
            <ac:spMk id="97" creationId="{AD9BEAFF-9D66-434F-AA29-799FC89A7934}"/>
          </ac:spMkLst>
        </pc:spChg>
        <pc:spChg chg="mod">
          <ac:chgData name="Hiram Fleitas" userId="e10fcc43-9abd-4aad-af2d-b6bb7d9e18eb" providerId="ADAL" clId="{131F4D02-D19B-4628-B4F1-3129B9BA2365}" dt="2022-02-23T03:01:17.098" v="2926" actId="1076"/>
          <ac:spMkLst>
            <pc:docMk/>
            <pc:sldMk cId="2776898386" sldId="2147468806"/>
            <ac:spMk id="98" creationId="{84F3AAF7-C18F-4186-AB0A-9A255EB396F4}"/>
          </ac:spMkLst>
        </pc:spChg>
        <pc:spChg chg="mod">
          <ac:chgData name="Hiram Fleitas" userId="e10fcc43-9abd-4aad-af2d-b6bb7d9e18eb" providerId="ADAL" clId="{131F4D02-D19B-4628-B4F1-3129B9BA2365}" dt="2022-02-23T03:01:17.098" v="2926" actId="1076"/>
          <ac:spMkLst>
            <pc:docMk/>
            <pc:sldMk cId="2776898386" sldId="2147468806"/>
            <ac:spMk id="99" creationId="{41DA0CBE-1A36-4453-AD6B-C99D2001F5B7}"/>
          </ac:spMkLst>
        </pc:spChg>
        <pc:spChg chg="mod">
          <ac:chgData name="Hiram Fleitas" userId="e10fcc43-9abd-4aad-af2d-b6bb7d9e18eb" providerId="ADAL" clId="{131F4D02-D19B-4628-B4F1-3129B9BA2365}" dt="2022-02-23T03:01:17.098" v="2926" actId="1076"/>
          <ac:spMkLst>
            <pc:docMk/>
            <pc:sldMk cId="2776898386" sldId="2147468806"/>
            <ac:spMk id="100" creationId="{020152B0-36FF-45D1-BFF7-6CE7E8C427BE}"/>
          </ac:spMkLst>
        </pc:spChg>
        <pc:spChg chg="mod">
          <ac:chgData name="Hiram Fleitas" userId="e10fcc43-9abd-4aad-af2d-b6bb7d9e18eb" providerId="ADAL" clId="{131F4D02-D19B-4628-B4F1-3129B9BA2365}" dt="2022-02-23T03:01:17.098" v="2926" actId="1076"/>
          <ac:spMkLst>
            <pc:docMk/>
            <pc:sldMk cId="2776898386" sldId="2147468806"/>
            <ac:spMk id="101" creationId="{87DCD4AF-2D84-4510-8D18-2716BF743048}"/>
          </ac:spMkLst>
        </pc:spChg>
        <pc:spChg chg="mod">
          <ac:chgData name="Hiram Fleitas" userId="e10fcc43-9abd-4aad-af2d-b6bb7d9e18eb" providerId="ADAL" clId="{131F4D02-D19B-4628-B4F1-3129B9BA2365}" dt="2022-02-23T03:01:17.098" v="2926" actId="1076"/>
          <ac:spMkLst>
            <pc:docMk/>
            <pc:sldMk cId="2776898386" sldId="2147468806"/>
            <ac:spMk id="102" creationId="{A502109C-E31C-42E7-9671-CBCBE356A5F0}"/>
          </ac:spMkLst>
        </pc:spChg>
        <pc:spChg chg="mod">
          <ac:chgData name="Hiram Fleitas" userId="e10fcc43-9abd-4aad-af2d-b6bb7d9e18eb" providerId="ADAL" clId="{131F4D02-D19B-4628-B4F1-3129B9BA2365}" dt="2022-02-23T03:01:17.098" v="2926" actId="1076"/>
          <ac:spMkLst>
            <pc:docMk/>
            <pc:sldMk cId="2776898386" sldId="2147468806"/>
            <ac:spMk id="103" creationId="{C2619305-FA1C-4D23-A61F-3207E865034F}"/>
          </ac:spMkLst>
        </pc:spChg>
        <pc:spChg chg="mod">
          <ac:chgData name="Hiram Fleitas" userId="e10fcc43-9abd-4aad-af2d-b6bb7d9e18eb" providerId="ADAL" clId="{131F4D02-D19B-4628-B4F1-3129B9BA2365}" dt="2022-02-23T03:01:17.098" v="2926" actId="1076"/>
          <ac:spMkLst>
            <pc:docMk/>
            <pc:sldMk cId="2776898386" sldId="2147468806"/>
            <ac:spMk id="104" creationId="{886F0C8F-B5BE-468D-900E-480CCE415B76}"/>
          </ac:spMkLst>
        </pc:spChg>
        <pc:spChg chg="mod">
          <ac:chgData name="Hiram Fleitas" userId="e10fcc43-9abd-4aad-af2d-b6bb7d9e18eb" providerId="ADAL" clId="{131F4D02-D19B-4628-B4F1-3129B9BA2365}" dt="2022-02-23T03:01:17.098" v="2926" actId="1076"/>
          <ac:spMkLst>
            <pc:docMk/>
            <pc:sldMk cId="2776898386" sldId="2147468806"/>
            <ac:spMk id="105" creationId="{49963268-08D8-4061-B1C1-756A089204E4}"/>
          </ac:spMkLst>
        </pc:spChg>
        <pc:spChg chg="mod">
          <ac:chgData name="Hiram Fleitas" userId="e10fcc43-9abd-4aad-af2d-b6bb7d9e18eb" providerId="ADAL" clId="{131F4D02-D19B-4628-B4F1-3129B9BA2365}" dt="2022-02-23T03:01:17.098" v="2926" actId="1076"/>
          <ac:spMkLst>
            <pc:docMk/>
            <pc:sldMk cId="2776898386" sldId="2147468806"/>
            <ac:spMk id="106" creationId="{678058F0-358F-436C-8BC2-B9BC4DB2685F}"/>
          </ac:spMkLst>
        </pc:spChg>
        <pc:spChg chg="mod">
          <ac:chgData name="Hiram Fleitas" userId="e10fcc43-9abd-4aad-af2d-b6bb7d9e18eb" providerId="ADAL" clId="{131F4D02-D19B-4628-B4F1-3129B9BA2365}" dt="2022-02-23T03:01:17.098" v="2926" actId="1076"/>
          <ac:spMkLst>
            <pc:docMk/>
            <pc:sldMk cId="2776898386" sldId="2147468806"/>
            <ac:spMk id="107" creationId="{AAD8FCB6-B6ED-4EE0-82A3-26FB5E35BB18}"/>
          </ac:spMkLst>
        </pc:spChg>
        <pc:spChg chg="mod">
          <ac:chgData name="Hiram Fleitas" userId="e10fcc43-9abd-4aad-af2d-b6bb7d9e18eb" providerId="ADAL" clId="{131F4D02-D19B-4628-B4F1-3129B9BA2365}" dt="2022-02-23T03:01:17.098" v="2926" actId="1076"/>
          <ac:spMkLst>
            <pc:docMk/>
            <pc:sldMk cId="2776898386" sldId="2147468806"/>
            <ac:spMk id="108" creationId="{7F8BAEC3-5FCB-49FA-8BE4-59D579BEFFEF}"/>
          </ac:spMkLst>
        </pc:spChg>
        <pc:spChg chg="mod">
          <ac:chgData name="Hiram Fleitas" userId="e10fcc43-9abd-4aad-af2d-b6bb7d9e18eb" providerId="ADAL" clId="{131F4D02-D19B-4628-B4F1-3129B9BA2365}" dt="2022-02-23T03:01:17.098" v="2926" actId="1076"/>
          <ac:spMkLst>
            <pc:docMk/>
            <pc:sldMk cId="2776898386" sldId="2147468806"/>
            <ac:spMk id="109" creationId="{67D6B08C-9D36-4B88-9245-E16B7933DAD1}"/>
          </ac:spMkLst>
        </pc:spChg>
        <pc:spChg chg="mod">
          <ac:chgData name="Hiram Fleitas" userId="e10fcc43-9abd-4aad-af2d-b6bb7d9e18eb" providerId="ADAL" clId="{131F4D02-D19B-4628-B4F1-3129B9BA2365}" dt="2022-02-23T03:01:17.098" v="2926" actId="1076"/>
          <ac:spMkLst>
            <pc:docMk/>
            <pc:sldMk cId="2776898386" sldId="2147468806"/>
            <ac:spMk id="110" creationId="{6D663247-4A6B-41A9-BC1F-724DCFD8ADEA}"/>
          </ac:spMkLst>
        </pc:spChg>
        <pc:spChg chg="mod">
          <ac:chgData name="Hiram Fleitas" userId="e10fcc43-9abd-4aad-af2d-b6bb7d9e18eb" providerId="ADAL" clId="{131F4D02-D19B-4628-B4F1-3129B9BA2365}" dt="2022-02-23T03:01:17.098" v="2926" actId="1076"/>
          <ac:spMkLst>
            <pc:docMk/>
            <pc:sldMk cId="2776898386" sldId="2147468806"/>
            <ac:spMk id="111" creationId="{B6119DB3-FBEE-4AC7-8883-1E560861DA05}"/>
          </ac:spMkLst>
        </pc:spChg>
        <pc:spChg chg="mod">
          <ac:chgData name="Hiram Fleitas" userId="e10fcc43-9abd-4aad-af2d-b6bb7d9e18eb" providerId="ADAL" clId="{131F4D02-D19B-4628-B4F1-3129B9BA2365}" dt="2022-02-23T03:01:17.098" v="2926" actId="1076"/>
          <ac:spMkLst>
            <pc:docMk/>
            <pc:sldMk cId="2776898386" sldId="2147468806"/>
            <ac:spMk id="112" creationId="{E92D1EB4-1199-4AA2-B99B-4CF72838AC81}"/>
          </ac:spMkLst>
        </pc:spChg>
        <pc:spChg chg="mod">
          <ac:chgData name="Hiram Fleitas" userId="e10fcc43-9abd-4aad-af2d-b6bb7d9e18eb" providerId="ADAL" clId="{131F4D02-D19B-4628-B4F1-3129B9BA2365}" dt="2022-02-23T03:01:17.098" v="2926" actId="1076"/>
          <ac:spMkLst>
            <pc:docMk/>
            <pc:sldMk cId="2776898386" sldId="2147468806"/>
            <ac:spMk id="113" creationId="{2CE681D1-88E7-405E-90B3-7E07E59A35CE}"/>
          </ac:spMkLst>
        </pc:spChg>
        <pc:spChg chg="mod">
          <ac:chgData name="Hiram Fleitas" userId="e10fcc43-9abd-4aad-af2d-b6bb7d9e18eb" providerId="ADAL" clId="{131F4D02-D19B-4628-B4F1-3129B9BA2365}" dt="2022-02-23T03:01:17.098" v="2926" actId="1076"/>
          <ac:spMkLst>
            <pc:docMk/>
            <pc:sldMk cId="2776898386" sldId="2147468806"/>
            <ac:spMk id="114" creationId="{20F03522-1CDD-43DE-BF44-2F1BF66CA201}"/>
          </ac:spMkLst>
        </pc:spChg>
        <pc:spChg chg="mod">
          <ac:chgData name="Hiram Fleitas" userId="e10fcc43-9abd-4aad-af2d-b6bb7d9e18eb" providerId="ADAL" clId="{131F4D02-D19B-4628-B4F1-3129B9BA2365}" dt="2022-02-23T03:01:17.098" v="2926" actId="1076"/>
          <ac:spMkLst>
            <pc:docMk/>
            <pc:sldMk cId="2776898386" sldId="2147468806"/>
            <ac:spMk id="115" creationId="{F0839C82-E000-46C8-85E2-34B486074FD2}"/>
          </ac:spMkLst>
        </pc:spChg>
        <pc:spChg chg="mod">
          <ac:chgData name="Hiram Fleitas" userId="e10fcc43-9abd-4aad-af2d-b6bb7d9e18eb" providerId="ADAL" clId="{131F4D02-D19B-4628-B4F1-3129B9BA2365}" dt="2022-02-23T03:01:17.098" v="2926" actId="1076"/>
          <ac:spMkLst>
            <pc:docMk/>
            <pc:sldMk cId="2776898386" sldId="2147468806"/>
            <ac:spMk id="116" creationId="{61ECE700-6D1E-408A-A30E-7763C9702C6C}"/>
          </ac:spMkLst>
        </pc:spChg>
        <pc:spChg chg="mod">
          <ac:chgData name="Hiram Fleitas" userId="e10fcc43-9abd-4aad-af2d-b6bb7d9e18eb" providerId="ADAL" clId="{131F4D02-D19B-4628-B4F1-3129B9BA2365}" dt="2022-02-23T03:01:17.098" v="2926" actId="1076"/>
          <ac:spMkLst>
            <pc:docMk/>
            <pc:sldMk cId="2776898386" sldId="2147468806"/>
            <ac:spMk id="117" creationId="{A7717A9D-792E-4472-BEE9-73176EF08C06}"/>
          </ac:spMkLst>
        </pc:spChg>
        <pc:spChg chg="mod">
          <ac:chgData name="Hiram Fleitas" userId="e10fcc43-9abd-4aad-af2d-b6bb7d9e18eb" providerId="ADAL" clId="{131F4D02-D19B-4628-B4F1-3129B9BA2365}" dt="2022-02-23T03:01:17.098" v="2926" actId="1076"/>
          <ac:spMkLst>
            <pc:docMk/>
            <pc:sldMk cId="2776898386" sldId="2147468806"/>
            <ac:spMk id="118" creationId="{E30F9333-55E9-43E5-A564-D6EF3461AFD9}"/>
          </ac:spMkLst>
        </pc:spChg>
        <pc:spChg chg="mod">
          <ac:chgData name="Hiram Fleitas" userId="e10fcc43-9abd-4aad-af2d-b6bb7d9e18eb" providerId="ADAL" clId="{131F4D02-D19B-4628-B4F1-3129B9BA2365}" dt="2022-02-23T03:01:17.098" v="2926" actId="1076"/>
          <ac:spMkLst>
            <pc:docMk/>
            <pc:sldMk cId="2776898386" sldId="2147468806"/>
            <ac:spMk id="119" creationId="{2FA8B976-F475-4026-B933-C79E0CDC72B8}"/>
          </ac:spMkLst>
        </pc:spChg>
        <pc:spChg chg="mod">
          <ac:chgData name="Hiram Fleitas" userId="e10fcc43-9abd-4aad-af2d-b6bb7d9e18eb" providerId="ADAL" clId="{131F4D02-D19B-4628-B4F1-3129B9BA2365}" dt="2022-02-23T03:01:17.098" v="2926" actId="1076"/>
          <ac:spMkLst>
            <pc:docMk/>
            <pc:sldMk cId="2776898386" sldId="2147468806"/>
            <ac:spMk id="120" creationId="{E8ADB152-5376-49A3-BAA1-0AF9B279FBEF}"/>
          </ac:spMkLst>
        </pc:spChg>
        <pc:spChg chg="mod">
          <ac:chgData name="Hiram Fleitas" userId="e10fcc43-9abd-4aad-af2d-b6bb7d9e18eb" providerId="ADAL" clId="{131F4D02-D19B-4628-B4F1-3129B9BA2365}" dt="2022-02-23T03:01:17.098" v="2926" actId="1076"/>
          <ac:spMkLst>
            <pc:docMk/>
            <pc:sldMk cId="2776898386" sldId="2147468806"/>
            <ac:spMk id="121" creationId="{4EED072C-2A44-4418-AFB3-786B7C672F35}"/>
          </ac:spMkLst>
        </pc:spChg>
        <pc:spChg chg="mod">
          <ac:chgData name="Hiram Fleitas" userId="e10fcc43-9abd-4aad-af2d-b6bb7d9e18eb" providerId="ADAL" clId="{131F4D02-D19B-4628-B4F1-3129B9BA2365}" dt="2022-02-23T03:01:17.098" v="2926" actId="1076"/>
          <ac:spMkLst>
            <pc:docMk/>
            <pc:sldMk cId="2776898386" sldId="2147468806"/>
            <ac:spMk id="122" creationId="{2A577314-2816-4142-A74E-2C2B75615382}"/>
          </ac:spMkLst>
        </pc:spChg>
        <pc:spChg chg="mod">
          <ac:chgData name="Hiram Fleitas" userId="e10fcc43-9abd-4aad-af2d-b6bb7d9e18eb" providerId="ADAL" clId="{131F4D02-D19B-4628-B4F1-3129B9BA2365}" dt="2022-02-23T03:01:17.098" v="2926" actId="1076"/>
          <ac:spMkLst>
            <pc:docMk/>
            <pc:sldMk cId="2776898386" sldId="2147468806"/>
            <ac:spMk id="123" creationId="{8BEBCCA5-FDC4-4584-BEA0-AB95C45F3504}"/>
          </ac:spMkLst>
        </pc:spChg>
        <pc:spChg chg="mod">
          <ac:chgData name="Hiram Fleitas" userId="e10fcc43-9abd-4aad-af2d-b6bb7d9e18eb" providerId="ADAL" clId="{131F4D02-D19B-4628-B4F1-3129B9BA2365}" dt="2022-02-23T03:01:17.098" v="2926" actId="1076"/>
          <ac:spMkLst>
            <pc:docMk/>
            <pc:sldMk cId="2776898386" sldId="2147468806"/>
            <ac:spMk id="124" creationId="{DF7F3129-2FE8-4FC8-B824-462A90F570B5}"/>
          </ac:spMkLst>
        </pc:spChg>
        <pc:spChg chg="mod">
          <ac:chgData name="Hiram Fleitas" userId="e10fcc43-9abd-4aad-af2d-b6bb7d9e18eb" providerId="ADAL" clId="{131F4D02-D19B-4628-B4F1-3129B9BA2365}" dt="2022-02-23T03:01:17.098" v="2926" actId="1076"/>
          <ac:spMkLst>
            <pc:docMk/>
            <pc:sldMk cId="2776898386" sldId="2147468806"/>
            <ac:spMk id="125" creationId="{E91DDC8B-E610-4B37-AF82-0E8D77804123}"/>
          </ac:spMkLst>
        </pc:spChg>
        <pc:spChg chg="mod">
          <ac:chgData name="Hiram Fleitas" userId="e10fcc43-9abd-4aad-af2d-b6bb7d9e18eb" providerId="ADAL" clId="{131F4D02-D19B-4628-B4F1-3129B9BA2365}" dt="2022-02-23T03:01:17.098" v="2926" actId="1076"/>
          <ac:spMkLst>
            <pc:docMk/>
            <pc:sldMk cId="2776898386" sldId="2147468806"/>
            <ac:spMk id="126" creationId="{201F5B51-8E83-44B2-B074-33D79CB84924}"/>
          </ac:spMkLst>
        </pc:spChg>
        <pc:spChg chg="mod">
          <ac:chgData name="Hiram Fleitas" userId="e10fcc43-9abd-4aad-af2d-b6bb7d9e18eb" providerId="ADAL" clId="{131F4D02-D19B-4628-B4F1-3129B9BA2365}" dt="2022-02-23T03:01:17.098" v="2926" actId="1076"/>
          <ac:spMkLst>
            <pc:docMk/>
            <pc:sldMk cId="2776898386" sldId="2147468806"/>
            <ac:spMk id="127" creationId="{D06ECDBE-55EF-480E-8A76-2145EE913FA7}"/>
          </ac:spMkLst>
        </pc:spChg>
        <pc:spChg chg="mod">
          <ac:chgData name="Hiram Fleitas" userId="e10fcc43-9abd-4aad-af2d-b6bb7d9e18eb" providerId="ADAL" clId="{131F4D02-D19B-4628-B4F1-3129B9BA2365}" dt="2022-02-23T03:01:17.098" v="2926" actId="1076"/>
          <ac:spMkLst>
            <pc:docMk/>
            <pc:sldMk cId="2776898386" sldId="2147468806"/>
            <ac:spMk id="128" creationId="{9CAF3FBA-A182-4C85-856A-BAA928CAFE7C}"/>
          </ac:spMkLst>
        </pc:spChg>
        <pc:spChg chg="mod">
          <ac:chgData name="Hiram Fleitas" userId="e10fcc43-9abd-4aad-af2d-b6bb7d9e18eb" providerId="ADAL" clId="{131F4D02-D19B-4628-B4F1-3129B9BA2365}" dt="2022-02-23T03:01:17.098" v="2926" actId="1076"/>
          <ac:spMkLst>
            <pc:docMk/>
            <pc:sldMk cId="2776898386" sldId="2147468806"/>
            <ac:spMk id="129" creationId="{52E3EF47-7DB2-42BA-9968-953A5C2177B6}"/>
          </ac:spMkLst>
        </pc:spChg>
        <pc:spChg chg="mod">
          <ac:chgData name="Hiram Fleitas" userId="e10fcc43-9abd-4aad-af2d-b6bb7d9e18eb" providerId="ADAL" clId="{131F4D02-D19B-4628-B4F1-3129B9BA2365}" dt="2022-02-23T03:01:17.098" v="2926" actId="1076"/>
          <ac:spMkLst>
            <pc:docMk/>
            <pc:sldMk cId="2776898386" sldId="2147468806"/>
            <ac:spMk id="131" creationId="{45949867-F2D7-44B5-A891-8390160CA2EC}"/>
          </ac:spMkLst>
        </pc:spChg>
        <pc:spChg chg="mod">
          <ac:chgData name="Hiram Fleitas" userId="e10fcc43-9abd-4aad-af2d-b6bb7d9e18eb" providerId="ADAL" clId="{131F4D02-D19B-4628-B4F1-3129B9BA2365}" dt="2022-02-23T03:01:17.098" v="2926" actId="1076"/>
          <ac:spMkLst>
            <pc:docMk/>
            <pc:sldMk cId="2776898386" sldId="2147468806"/>
            <ac:spMk id="133" creationId="{0598DFC8-FD8A-4DC9-865E-B60E194A1484}"/>
          </ac:spMkLst>
        </pc:spChg>
        <pc:spChg chg="mod">
          <ac:chgData name="Hiram Fleitas" userId="e10fcc43-9abd-4aad-af2d-b6bb7d9e18eb" providerId="ADAL" clId="{131F4D02-D19B-4628-B4F1-3129B9BA2365}" dt="2022-02-23T03:01:17.098" v="2926" actId="1076"/>
          <ac:spMkLst>
            <pc:docMk/>
            <pc:sldMk cId="2776898386" sldId="2147468806"/>
            <ac:spMk id="134" creationId="{B7695856-B081-4E42-84F2-C9942FC81AAE}"/>
          </ac:spMkLst>
        </pc:spChg>
        <pc:spChg chg="mod">
          <ac:chgData name="Hiram Fleitas" userId="e10fcc43-9abd-4aad-af2d-b6bb7d9e18eb" providerId="ADAL" clId="{131F4D02-D19B-4628-B4F1-3129B9BA2365}" dt="2022-02-23T03:01:17.098" v="2926" actId="1076"/>
          <ac:spMkLst>
            <pc:docMk/>
            <pc:sldMk cId="2776898386" sldId="2147468806"/>
            <ac:spMk id="135" creationId="{CDEA8680-D5C7-4A9F-B85D-97B47D70D456}"/>
          </ac:spMkLst>
        </pc:spChg>
        <pc:spChg chg="mod">
          <ac:chgData name="Hiram Fleitas" userId="e10fcc43-9abd-4aad-af2d-b6bb7d9e18eb" providerId="ADAL" clId="{131F4D02-D19B-4628-B4F1-3129B9BA2365}" dt="2022-02-23T03:01:17.098" v="2926" actId="1076"/>
          <ac:spMkLst>
            <pc:docMk/>
            <pc:sldMk cId="2776898386" sldId="2147468806"/>
            <ac:spMk id="136" creationId="{1894D1B2-D9A8-4F52-BFC2-13DDE17ED732}"/>
          </ac:spMkLst>
        </pc:spChg>
        <pc:spChg chg="mod">
          <ac:chgData name="Hiram Fleitas" userId="e10fcc43-9abd-4aad-af2d-b6bb7d9e18eb" providerId="ADAL" clId="{131F4D02-D19B-4628-B4F1-3129B9BA2365}" dt="2022-02-23T03:01:17.098" v="2926" actId="1076"/>
          <ac:spMkLst>
            <pc:docMk/>
            <pc:sldMk cId="2776898386" sldId="2147468806"/>
            <ac:spMk id="137" creationId="{888228D2-DCE1-4CF8-BAC2-0F5E5307ED47}"/>
          </ac:spMkLst>
        </pc:spChg>
        <pc:spChg chg="mod">
          <ac:chgData name="Hiram Fleitas" userId="e10fcc43-9abd-4aad-af2d-b6bb7d9e18eb" providerId="ADAL" clId="{131F4D02-D19B-4628-B4F1-3129B9BA2365}" dt="2022-02-23T03:01:17.098" v="2926" actId="1076"/>
          <ac:spMkLst>
            <pc:docMk/>
            <pc:sldMk cId="2776898386" sldId="2147468806"/>
            <ac:spMk id="138" creationId="{D0C9FD12-41BC-46AD-AF7C-EB70D587B4DD}"/>
          </ac:spMkLst>
        </pc:spChg>
        <pc:spChg chg="mod">
          <ac:chgData name="Hiram Fleitas" userId="e10fcc43-9abd-4aad-af2d-b6bb7d9e18eb" providerId="ADAL" clId="{131F4D02-D19B-4628-B4F1-3129B9BA2365}" dt="2022-02-23T03:01:17.098" v="2926" actId="1076"/>
          <ac:spMkLst>
            <pc:docMk/>
            <pc:sldMk cId="2776898386" sldId="2147468806"/>
            <ac:spMk id="139" creationId="{AF332CC6-16A4-451B-A24E-07284A633C06}"/>
          </ac:spMkLst>
        </pc:spChg>
        <pc:spChg chg="mod">
          <ac:chgData name="Hiram Fleitas" userId="e10fcc43-9abd-4aad-af2d-b6bb7d9e18eb" providerId="ADAL" clId="{131F4D02-D19B-4628-B4F1-3129B9BA2365}" dt="2022-02-23T03:01:17.098" v="2926" actId="1076"/>
          <ac:spMkLst>
            <pc:docMk/>
            <pc:sldMk cId="2776898386" sldId="2147468806"/>
            <ac:spMk id="140" creationId="{24B19D25-6464-4C12-9680-5159E71503EC}"/>
          </ac:spMkLst>
        </pc:spChg>
        <pc:spChg chg="mod">
          <ac:chgData name="Hiram Fleitas" userId="e10fcc43-9abd-4aad-af2d-b6bb7d9e18eb" providerId="ADAL" clId="{131F4D02-D19B-4628-B4F1-3129B9BA2365}" dt="2022-02-23T03:01:17.098" v="2926" actId="1076"/>
          <ac:spMkLst>
            <pc:docMk/>
            <pc:sldMk cId="2776898386" sldId="2147468806"/>
            <ac:spMk id="141" creationId="{687CF999-545D-469B-9B57-44101221BDB7}"/>
          </ac:spMkLst>
        </pc:spChg>
        <pc:spChg chg="mod">
          <ac:chgData name="Hiram Fleitas" userId="e10fcc43-9abd-4aad-af2d-b6bb7d9e18eb" providerId="ADAL" clId="{131F4D02-D19B-4628-B4F1-3129B9BA2365}" dt="2022-02-23T03:01:17.098" v="2926" actId="1076"/>
          <ac:spMkLst>
            <pc:docMk/>
            <pc:sldMk cId="2776898386" sldId="2147468806"/>
            <ac:spMk id="143" creationId="{CA8EDAF0-ED35-45C2-9076-37F41A69D8DF}"/>
          </ac:spMkLst>
        </pc:spChg>
        <pc:spChg chg="mod">
          <ac:chgData name="Hiram Fleitas" userId="e10fcc43-9abd-4aad-af2d-b6bb7d9e18eb" providerId="ADAL" clId="{131F4D02-D19B-4628-B4F1-3129B9BA2365}" dt="2022-02-23T03:01:17.098" v="2926" actId="1076"/>
          <ac:spMkLst>
            <pc:docMk/>
            <pc:sldMk cId="2776898386" sldId="2147468806"/>
            <ac:spMk id="144" creationId="{0BD5338E-EBC3-42AA-AFF2-FD54A0D593E0}"/>
          </ac:spMkLst>
        </pc:spChg>
        <pc:spChg chg="mod">
          <ac:chgData name="Hiram Fleitas" userId="e10fcc43-9abd-4aad-af2d-b6bb7d9e18eb" providerId="ADAL" clId="{131F4D02-D19B-4628-B4F1-3129B9BA2365}" dt="2022-02-23T03:01:17.098" v="2926" actId="1076"/>
          <ac:spMkLst>
            <pc:docMk/>
            <pc:sldMk cId="2776898386" sldId="2147468806"/>
            <ac:spMk id="145" creationId="{A7BF8B0E-4FF3-4B91-B6FD-FCD3D796EE7A}"/>
          </ac:spMkLst>
        </pc:spChg>
        <pc:spChg chg="mod">
          <ac:chgData name="Hiram Fleitas" userId="e10fcc43-9abd-4aad-af2d-b6bb7d9e18eb" providerId="ADAL" clId="{131F4D02-D19B-4628-B4F1-3129B9BA2365}" dt="2022-02-23T03:01:17.098" v="2926" actId="1076"/>
          <ac:spMkLst>
            <pc:docMk/>
            <pc:sldMk cId="2776898386" sldId="2147468806"/>
            <ac:spMk id="146" creationId="{DB9DF130-9B29-41D1-B198-B9A36A254645}"/>
          </ac:spMkLst>
        </pc:spChg>
        <pc:spChg chg="mod">
          <ac:chgData name="Hiram Fleitas" userId="e10fcc43-9abd-4aad-af2d-b6bb7d9e18eb" providerId="ADAL" clId="{131F4D02-D19B-4628-B4F1-3129B9BA2365}" dt="2022-02-23T03:01:17.098" v="2926" actId="1076"/>
          <ac:spMkLst>
            <pc:docMk/>
            <pc:sldMk cId="2776898386" sldId="2147468806"/>
            <ac:spMk id="147" creationId="{8EF14B67-04A9-47BC-B757-B59CD52B66E9}"/>
          </ac:spMkLst>
        </pc:spChg>
        <pc:spChg chg="mod">
          <ac:chgData name="Hiram Fleitas" userId="e10fcc43-9abd-4aad-af2d-b6bb7d9e18eb" providerId="ADAL" clId="{131F4D02-D19B-4628-B4F1-3129B9BA2365}" dt="2022-02-23T03:01:17.098" v="2926" actId="1076"/>
          <ac:spMkLst>
            <pc:docMk/>
            <pc:sldMk cId="2776898386" sldId="2147468806"/>
            <ac:spMk id="148" creationId="{9F952D40-7AE4-41FA-9194-B2B48DEF8274}"/>
          </ac:spMkLst>
        </pc:spChg>
        <pc:spChg chg="mod">
          <ac:chgData name="Hiram Fleitas" userId="e10fcc43-9abd-4aad-af2d-b6bb7d9e18eb" providerId="ADAL" clId="{131F4D02-D19B-4628-B4F1-3129B9BA2365}" dt="2022-02-23T03:01:17.098" v="2926" actId="1076"/>
          <ac:spMkLst>
            <pc:docMk/>
            <pc:sldMk cId="2776898386" sldId="2147468806"/>
            <ac:spMk id="149" creationId="{72EB8051-3B88-4F70-ABDB-416287841499}"/>
          </ac:spMkLst>
        </pc:spChg>
        <pc:spChg chg="add del mod">
          <ac:chgData name="Hiram Fleitas" userId="e10fcc43-9abd-4aad-af2d-b6bb7d9e18eb" providerId="ADAL" clId="{131F4D02-D19B-4628-B4F1-3129B9BA2365}" dt="2022-02-23T03:08:42.897" v="3159"/>
          <ac:spMkLst>
            <pc:docMk/>
            <pc:sldMk cId="2776898386" sldId="2147468806"/>
            <ac:spMk id="151" creationId="{B1E0F4BE-7215-43DC-95FB-E5AF54826F1E}"/>
          </ac:spMkLst>
        </pc:spChg>
        <pc:grpChg chg="del">
          <ac:chgData name="Hiram Fleitas" userId="e10fcc43-9abd-4aad-af2d-b6bb7d9e18eb" providerId="ADAL" clId="{131F4D02-D19B-4628-B4F1-3129B9BA2365}" dt="2022-02-23T02:51:22.208" v="2770" actId="478"/>
          <ac:grpSpMkLst>
            <pc:docMk/>
            <pc:sldMk cId="2776898386" sldId="2147468806"/>
            <ac:grpSpMk id="7" creationId="{D72AC832-3BB0-4719-955A-456A371E42ED}"/>
          </ac:grpSpMkLst>
        </pc:grpChg>
        <pc:grpChg chg="del">
          <ac:chgData name="Hiram Fleitas" userId="e10fcc43-9abd-4aad-af2d-b6bb7d9e18eb" providerId="ADAL" clId="{131F4D02-D19B-4628-B4F1-3129B9BA2365}" dt="2022-02-23T02:51:19.849" v="2769" actId="478"/>
          <ac:grpSpMkLst>
            <pc:docMk/>
            <pc:sldMk cId="2776898386" sldId="2147468806"/>
            <ac:grpSpMk id="17" creationId="{D2DCBE79-BB55-4713-B381-CC16D3836457}"/>
          </ac:grpSpMkLst>
        </pc:grpChg>
        <pc:grpChg chg="del">
          <ac:chgData name="Hiram Fleitas" userId="e10fcc43-9abd-4aad-af2d-b6bb7d9e18eb" providerId="ADAL" clId="{131F4D02-D19B-4628-B4F1-3129B9BA2365}" dt="2022-02-23T02:51:26.734" v="2772" actId="478"/>
          <ac:grpSpMkLst>
            <pc:docMk/>
            <pc:sldMk cId="2776898386" sldId="2147468806"/>
            <ac:grpSpMk id="28" creationId="{BA3D194E-6BF9-4C2D-A9FA-090E36E503D8}"/>
          </ac:grpSpMkLst>
        </pc:grpChg>
        <pc:grpChg chg="del">
          <ac:chgData name="Hiram Fleitas" userId="e10fcc43-9abd-4aad-af2d-b6bb7d9e18eb" providerId="ADAL" clId="{131F4D02-D19B-4628-B4F1-3129B9BA2365}" dt="2022-02-23T02:51:29.377" v="2773" actId="478"/>
          <ac:grpSpMkLst>
            <pc:docMk/>
            <pc:sldMk cId="2776898386" sldId="2147468806"/>
            <ac:grpSpMk id="31" creationId="{10ACE7D0-DC6B-489B-8ED5-C4EBB9EC264F}"/>
          </ac:grpSpMkLst>
        </pc:grpChg>
        <pc:grpChg chg="add mod">
          <ac:chgData name="Hiram Fleitas" userId="e10fcc43-9abd-4aad-af2d-b6bb7d9e18eb" providerId="ADAL" clId="{131F4D02-D19B-4628-B4F1-3129B9BA2365}" dt="2022-02-23T04:34:24.312" v="4994" actId="962"/>
          <ac:grpSpMkLst>
            <pc:docMk/>
            <pc:sldMk cId="2776898386" sldId="2147468806"/>
            <ac:grpSpMk id="84" creationId="{59250390-B2B6-4F5F-B3B3-296B2759CC56}"/>
          </ac:grpSpMkLst>
        </pc:grpChg>
        <pc:grpChg chg="mod">
          <ac:chgData name="Hiram Fleitas" userId="e10fcc43-9abd-4aad-af2d-b6bb7d9e18eb" providerId="ADAL" clId="{131F4D02-D19B-4628-B4F1-3129B9BA2365}" dt="2022-02-23T03:01:17.098" v="2926" actId="1076"/>
          <ac:grpSpMkLst>
            <pc:docMk/>
            <pc:sldMk cId="2776898386" sldId="2147468806"/>
            <ac:grpSpMk id="87" creationId="{5EA48B20-A31F-4D1E-82B7-25327DA54620}"/>
          </ac:grpSpMkLst>
        </pc:grpChg>
        <pc:grpChg chg="mod">
          <ac:chgData name="Hiram Fleitas" userId="e10fcc43-9abd-4aad-af2d-b6bb7d9e18eb" providerId="ADAL" clId="{131F4D02-D19B-4628-B4F1-3129B9BA2365}" dt="2022-02-23T03:01:17.098" v="2926" actId="1076"/>
          <ac:grpSpMkLst>
            <pc:docMk/>
            <pc:sldMk cId="2776898386" sldId="2147468806"/>
            <ac:grpSpMk id="88" creationId="{345E8B46-2568-4F91-B81D-D1EAEBC7BAC7}"/>
          </ac:grpSpMkLst>
        </pc:grpChg>
        <pc:grpChg chg="mod">
          <ac:chgData name="Hiram Fleitas" userId="e10fcc43-9abd-4aad-af2d-b6bb7d9e18eb" providerId="ADAL" clId="{131F4D02-D19B-4628-B4F1-3129B9BA2365}" dt="2022-02-23T03:01:17.098" v="2926" actId="1076"/>
          <ac:grpSpMkLst>
            <pc:docMk/>
            <pc:sldMk cId="2776898386" sldId="2147468806"/>
            <ac:grpSpMk id="89" creationId="{86B263EC-C4A4-4137-941F-9A65DA68A95B}"/>
          </ac:grpSpMkLst>
        </pc:grpChg>
        <pc:grpChg chg="mod">
          <ac:chgData name="Hiram Fleitas" userId="e10fcc43-9abd-4aad-af2d-b6bb7d9e18eb" providerId="ADAL" clId="{131F4D02-D19B-4628-B4F1-3129B9BA2365}" dt="2022-02-23T03:01:17.098" v="2926" actId="1076"/>
          <ac:grpSpMkLst>
            <pc:docMk/>
            <pc:sldMk cId="2776898386" sldId="2147468806"/>
            <ac:grpSpMk id="90" creationId="{8B72B8CC-0475-4DBC-9B78-ED91D1382DD5}"/>
          </ac:grpSpMkLst>
        </pc:grpChg>
        <pc:grpChg chg="mod">
          <ac:chgData name="Hiram Fleitas" userId="e10fcc43-9abd-4aad-af2d-b6bb7d9e18eb" providerId="ADAL" clId="{131F4D02-D19B-4628-B4F1-3129B9BA2365}" dt="2022-02-23T03:01:17.098" v="2926" actId="1076"/>
          <ac:grpSpMkLst>
            <pc:docMk/>
            <pc:sldMk cId="2776898386" sldId="2147468806"/>
            <ac:grpSpMk id="92" creationId="{F5E18C57-CDFD-4F20-ADA3-F064C029D7D3}"/>
          </ac:grpSpMkLst>
        </pc:grpChg>
        <pc:grpChg chg="mod">
          <ac:chgData name="Hiram Fleitas" userId="e10fcc43-9abd-4aad-af2d-b6bb7d9e18eb" providerId="ADAL" clId="{131F4D02-D19B-4628-B4F1-3129B9BA2365}" dt="2022-02-23T03:01:17.098" v="2926" actId="1076"/>
          <ac:grpSpMkLst>
            <pc:docMk/>
            <pc:sldMk cId="2776898386" sldId="2147468806"/>
            <ac:grpSpMk id="132" creationId="{247A5FFA-7EDA-48F6-9197-DF6422AD45F4}"/>
          </ac:grpSpMkLst>
        </pc:grpChg>
        <pc:grpChg chg="mod">
          <ac:chgData name="Hiram Fleitas" userId="e10fcc43-9abd-4aad-af2d-b6bb7d9e18eb" providerId="ADAL" clId="{131F4D02-D19B-4628-B4F1-3129B9BA2365}" dt="2022-02-23T03:01:17.098" v="2926" actId="1076"/>
          <ac:grpSpMkLst>
            <pc:docMk/>
            <pc:sldMk cId="2776898386" sldId="2147468806"/>
            <ac:grpSpMk id="142" creationId="{9911AD03-72B6-4A7A-AF04-0CFCF3CF9579}"/>
          </ac:grpSpMkLst>
        </pc:grpChg>
        <pc:graphicFrameChg chg="add del mod">
          <ac:chgData name="Hiram Fleitas" userId="e10fcc43-9abd-4aad-af2d-b6bb7d9e18eb" providerId="ADAL" clId="{131F4D02-D19B-4628-B4F1-3129B9BA2365}" dt="2022-02-23T02:58:34.068" v="2914" actId="478"/>
          <ac:graphicFrameMkLst>
            <pc:docMk/>
            <pc:sldMk cId="2776898386" sldId="2147468806"/>
            <ac:graphicFrameMk id="81" creationId="{CD7922D5-E923-4969-BF33-943C76D24EAF}"/>
          </ac:graphicFrameMkLst>
        </pc:graphicFrameChg>
        <pc:picChg chg="add del">
          <ac:chgData name="Hiram Fleitas" userId="e10fcc43-9abd-4aad-af2d-b6bb7d9e18eb" providerId="ADAL" clId="{131F4D02-D19B-4628-B4F1-3129B9BA2365}" dt="2022-02-23T03:01:06.050" v="2924" actId="478"/>
          <ac:picMkLst>
            <pc:docMk/>
            <pc:sldMk cId="2776898386" sldId="2147468806"/>
            <ac:picMk id="2" creationId="{2DB6B6AB-67BB-4E92-A06D-80455E6A154B}"/>
          </ac:picMkLst>
        </pc:picChg>
        <pc:picChg chg="del">
          <ac:chgData name="Hiram Fleitas" userId="e10fcc43-9abd-4aad-af2d-b6bb7d9e18eb" providerId="ADAL" clId="{131F4D02-D19B-4628-B4F1-3129B9BA2365}" dt="2022-02-23T02:51:43.795" v="2775" actId="478"/>
          <ac:picMkLst>
            <pc:docMk/>
            <pc:sldMk cId="2776898386" sldId="2147468806"/>
            <ac:picMk id="5" creationId="{D88C0C57-05DB-4CEF-91AB-1C6824EB7430}"/>
          </ac:picMkLst>
        </pc:picChg>
        <pc:picChg chg="mod">
          <ac:chgData name="Hiram Fleitas" userId="e10fcc43-9abd-4aad-af2d-b6bb7d9e18eb" providerId="ADAL" clId="{131F4D02-D19B-4628-B4F1-3129B9BA2365}" dt="2022-02-23T03:01:17.098" v="2926" actId="1076"/>
          <ac:picMkLst>
            <pc:docMk/>
            <pc:sldMk cId="2776898386" sldId="2147468806"/>
            <ac:picMk id="85" creationId="{F733926D-8651-4E1A-B238-07C34060E0F7}"/>
          </ac:picMkLst>
        </pc:picChg>
        <pc:picChg chg="mod">
          <ac:chgData name="Hiram Fleitas" userId="e10fcc43-9abd-4aad-af2d-b6bb7d9e18eb" providerId="ADAL" clId="{131F4D02-D19B-4628-B4F1-3129B9BA2365}" dt="2022-02-23T03:01:17.098" v="2926" actId="1076"/>
          <ac:picMkLst>
            <pc:docMk/>
            <pc:sldMk cId="2776898386" sldId="2147468806"/>
            <ac:picMk id="130" creationId="{AA11A6AB-959B-4588-81D7-8E2875EB1BCB}"/>
          </ac:picMkLst>
        </pc:picChg>
      </pc:sldChg>
      <pc:sldChg chg="modSp add mod">
        <pc:chgData name="Hiram Fleitas" userId="e10fcc43-9abd-4aad-af2d-b6bb7d9e18eb" providerId="ADAL" clId="{131F4D02-D19B-4628-B4F1-3129B9BA2365}" dt="2022-02-23T04:34:27.802" v="4995" actId="962"/>
        <pc:sldMkLst>
          <pc:docMk/>
          <pc:sldMk cId="1871417672" sldId="2147468807"/>
        </pc:sldMkLst>
        <pc:spChg chg="mod">
          <ac:chgData name="Hiram Fleitas" userId="e10fcc43-9abd-4aad-af2d-b6bb7d9e18eb" providerId="ADAL" clId="{131F4D02-D19B-4628-B4F1-3129B9BA2365}" dt="2022-02-23T03:48:26.309" v="3795" actId="20577"/>
          <ac:spMkLst>
            <pc:docMk/>
            <pc:sldMk cId="1871417672" sldId="2147468807"/>
            <ac:spMk id="77" creationId="{E1A876EF-7B96-4CEC-A052-3132704344C4}"/>
          </ac:spMkLst>
        </pc:spChg>
        <pc:spChg chg="mod">
          <ac:chgData name="Hiram Fleitas" userId="e10fcc43-9abd-4aad-af2d-b6bb7d9e18eb" providerId="ADAL" clId="{131F4D02-D19B-4628-B4F1-3129B9BA2365}" dt="2022-02-23T03:19:40.880" v="3313" actId="20577"/>
          <ac:spMkLst>
            <pc:docMk/>
            <pc:sldMk cId="1871417672" sldId="2147468807"/>
            <ac:spMk id="83" creationId="{5A45590E-6EC8-4570-B2AE-7072D65B502E}"/>
          </ac:spMkLst>
        </pc:spChg>
        <pc:grpChg chg="mod">
          <ac:chgData name="Hiram Fleitas" userId="e10fcc43-9abd-4aad-af2d-b6bb7d9e18eb" providerId="ADAL" clId="{131F4D02-D19B-4628-B4F1-3129B9BA2365}" dt="2022-02-23T04:34:27.802" v="4995" actId="962"/>
          <ac:grpSpMkLst>
            <pc:docMk/>
            <pc:sldMk cId="1871417672" sldId="2147468807"/>
            <ac:grpSpMk id="84" creationId="{59250390-B2B6-4F5F-B3B3-296B2759CC56}"/>
          </ac:grpSpMkLst>
        </pc:grpChg>
      </pc:sldChg>
      <pc:sldChg chg="add del replId">
        <pc:chgData name="Hiram Fleitas" userId="e10fcc43-9abd-4aad-af2d-b6bb7d9e18eb" providerId="ADAL" clId="{131F4D02-D19B-4628-B4F1-3129B9BA2365}" dt="2022-02-21T18:21:10.559" v="392" actId="2890"/>
        <pc:sldMkLst>
          <pc:docMk/>
          <pc:sldMk cId="2702854232" sldId="2147468807"/>
        </pc:sldMkLst>
      </pc:sldChg>
      <pc:sldChg chg="add del replId">
        <pc:chgData name="Hiram Fleitas" userId="e10fcc43-9abd-4aad-af2d-b6bb7d9e18eb" providerId="ADAL" clId="{131F4D02-D19B-4628-B4F1-3129B9BA2365}" dt="2022-02-21T18:21:10.559" v="392" actId="2890"/>
        <pc:sldMkLst>
          <pc:docMk/>
          <pc:sldMk cId="2331652935" sldId="2147468808"/>
        </pc:sldMkLst>
      </pc:sldChg>
      <pc:sldChg chg="modSp add mod">
        <pc:chgData name="Hiram Fleitas" userId="e10fcc43-9abd-4aad-af2d-b6bb7d9e18eb" providerId="ADAL" clId="{131F4D02-D19B-4628-B4F1-3129B9BA2365}" dt="2022-02-23T04:34:31.202" v="4996" actId="962"/>
        <pc:sldMkLst>
          <pc:docMk/>
          <pc:sldMk cId="3983550215" sldId="2147468808"/>
        </pc:sldMkLst>
        <pc:spChg chg="mod">
          <ac:chgData name="Hiram Fleitas" userId="e10fcc43-9abd-4aad-af2d-b6bb7d9e18eb" providerId="ADAL" clId="{131F4D02-D19B-4628-B4F1-3129B9BA2365}" dt="2022-02-23T03:48:15.710" v="3785" actId="20577"/>
          <ac:spMkLst>
            <pc:docMk/>
            <pc:sldMk cId="3983550215" sldId="2147468808"/>
            <ac:spMk id="77" creationId="{E1A876EF-7B96-4CEC-A052-3132704344C4}"/>
          </ac:spMkLst>
        </pc:spChg>
        <pc:spChg chg="mod">
          <ac:chgData name="Hiram Fleitas" userId="e10fcc43-9abd-4aad-af2d-b6bb7d9e18eb" providerId="ADAL" clId="{131F4D02-D19B-4628-B4F1-3129B9BA2365}" dt="2022-02-23T03:22:19.562" v="3442" actId="20577"/>
          <ac:spMkLst>
            <pc:docMk/>
            <pc:sldMk cId="3983550215" sldId="2147468808"/>
            <ac:spMk id="83" creationId="{5A45590E-6EC8-4570-B2AE-7072D65B502E}"/>
          </ac:spMkLst>
        </pc:spChg>
        <pc:grpChg chg="mod">
          <ac:chgData name="Hiram Fleitas" userId="e10fcc43-9abd-4aad-af2d-b6bb7d9e18eb" providerId="ADAL" clId="{131F4D02-D19B-4628-B4F1-3129B9BA2365}" dt="2022-02-23T04:34:31.202" v="4996" actId="962"/>
          <ac:grpSpMkLst>
            <pc:docMk/>
            <pc:sldMk cId="3983550215" sldId="2147468808"/>
            <ac:grpSpMk id="84" creationId="{59250390-B2B6-4F5F-B3B3-296B2759CC56}"/>
          </ac:grpSpMkLst>
        </pc:grpChg>
      </pc:sldChg>
      <pc:sldChg chg="modSp add mod">
        <pc:chgData name="Hiram Fleitas" userId="e10fcc43-9abd-4aad-af2d-b6bb7d9e18eb" providerId="ADAL" clId="{131F4D02-D19B-4628-B4F1-3129B9BA2365}" dt="2022-02-23T04:34:34.373" v="4997" actId="962"/>
        <pc:sldMkLst>
          <pc:docMk/>
          <pc:sldMk cId="1505695978" sldId="2147468809"/>
        </pc:sldMkLst>
        <pc:spChg chg="mod">
          <ac:chgData name="Hiram Fleitas" userId="e10fcc43-9abd-4aad-af2d-b6bb7d9e18eb" providerId="ADAL" clId="{131F4D02-D19B-4628-B4F1-3129B9BA2365}" dt="2022-02-23T03:48:03.989" v="3775" actId="20577"/>
          <ac:spMkLst>
            <pc:docMk/>
            <pc:sldMk cId="1505695978" sldId="2147468809"/>
            <ac:spMk id="77" creationId="{E1A876EF-7B96-4CEC-A052-3132704344C4}"/>
          </ac:spMkLst>
        </pc:spChg>
        <pc:spChg chg="mod">
          <ac:chgData name="Hiram Fleitas" userId="e10fcc43-9abd-4aad-af2d-b6bb7d9e18eb" providerId="ADAL" clId="{131F4D02-D19B-4628-B4F1-3129B9BA2365}" dt="2022-02-23T03:25:56.929" v="3652" actId="20577"/>
          <ac:spMkLst>
            <pc:docMk/>
            <pc:sldMk cId="1505695978" sldId="2147468809"/>
            <ac:spMk id="83" creationId="{5A45590E-6EC8-4570-B2AE-7072D65B502E}"/>
          </ac:spMkLst>
        </pc:spChg>
        <pc:grpChg chg="mod">
          <ac:chgData name="Hiram Fleitas" userId="e10fcc43-9abd-4aad-af2d-b6bb7d9e18eb" providerId="ADAL" clId="{131F4D02-D19B-4628-B4F1-3129B9BA2365}" dt="2022-02-23T04:34:34.373" v="4997" actId="962"/>
          <ac:grpSpMkLst>
            <pc:docMk/>
            <pc:sldMk cId="1505695978" sldId="2147468809"/>
            <ac:grpSpMk id="84" creationId="{59250390-B2B6-4F5F-B3B3-296B2759CC56}"/>
          </ac:grpSpMkLst>
        </pc:grpChg>
      </pc:sldChg>
      <pc:sldChg chg="add del replId">
        <pc:chgData name="Hiram Fleitas" userId="e10fcc43-9abd-4aad-af2d-b6bb7d9e18eb" providerId="ADAL" clId="{131F4D02-D19B-4628-B4F1-3129B9BA2365}" dt="2022-02-21T18:21:10.559" v="392" actId="2890"/>
        <pc:sldMkLst>
          <pc:docMk/>
          <pc:sldMk cId="4047421113" sldId="2147468809"/>
        </pc:sldMkLst>
      </pc:sldChg>
      <pc:sldChg chg="add del replId">
        <pc:chgData name="Hiram Fleitas" userId="e10fcc43-9abd-4aad-af2d-b6bb7d9e18eb" providerId="ADAL" clId="{131F4D02-D19B-4628-B4F1-3129B9BA2365}" dt="2022-02-21T18:21:10.559" v="392" actId="2890"/>
        <pc:sldMkLst>
          <pc:docMk/>
          <pc:sldMk cId="2966796841" sldId="2147468810"/>
        </pc:sldMkLst>
      </pc:sldChg>
      <pc:sldChg chg="modSp add mod">
        <pc:chgData name="Hiram Fleitas" userId="e10fcc43-9abd-4aad-af2d-b6bb7d9e18eb" providerId="ADAL" clId="{131F4D02-D19B-4628-B4F1-3129B9BA2365}" dt="2022-02-23T04:34:39.344" v="4998" actId="962"/>
        <pc:sldMkLst>
          <pc:docMk/>
          <pc:sldMk cId="3005949714" sldId="2147468810"/>
        </pc:sldMkLst>
        <pc:spChg chg="mod">
          <ac:chgData name="Hiram Fleitas" userId="e10fcc43-9abd-4aad-af2d-b6bb7d9e18eb" providerId="ADAL" clId="{131F4D02-D19B-4628-B4F1-3129B9BA2365}" dt="2022-02-23T03:58:04.231" v="4004" actId="1076"/>
          <ac:spMkLst>
            <pc:docMk/>
            <pc:sldMk cId="3005949714" sldId="2147468810"/>
            <ac:spMk id="4" creationId="{771D7BC1-218A-47F1-A4FC-CB5AD961629C}"/>
          </ac:spMkLst>
        </pc:spChg>
        <pc:spChg chg="mod">
          <ac:chgData name="Hiram Fleitas" userId="e10fcc43-9abd-4aad-af2d-b6bb7d9e18eb" providerId="ADAL" clId="{131F4D02-D19B-4628-B4F1-3129B9BA2365}" dt="2022-02-23T03:47:56.268" v="3765" actId="20577"/>
          <ac:spMkLst>
            <pc:docMk/>
            <pc:sldMk cId="3005949714" sldId="2147468810"/>
            <ac:spMk id="77" creationId="{E1A876EF-7B96-4CEC-A052-3132704344C4}"/>
          </ac:spMkLst>
        </pc:spChg>
        <pc:spChg chg="mod">
          <ac:chgData name="Hiram Fleitas" userId="e10fcc43-9abd-4aad-af2d-b6bb7d9e18eb" providerId="ADAL" clId="{131F4D02-D19B-4628-B4F1-3129B9BA2365}" dt="2022-02-23T03:58:54.948" v="4009" actId="9"/>
          <ac:spMkLst>
            <pc:docMk/>
            <pc:sldMk cId="3005949714" sldId="2147468810"/>
            <ac:spMk id="83" creationId="{5A45590E-6EC8-4570-B2AE-7072D65B502E}"/>
          </ac:spMkLst>
        </pc:spChg>
        <pc:grpChg chg="mod">
          <ac:chgData name="Hiram Fleitas" userId="e10fcc43-9abd-4aad-af2d-b6bb7d9e18eb" providerId="ADAL" clId="{131F4D02-D19B-4628-B4F1-3129B9BA2365}" dt="2022-02-23T04:34:39.344" v="4998" actId="962"/>
          <ac:grpSpMkLst>
            <pc:docMk/>
            <pc:sldMk cId="3005949714" sldId="2147468810"/>
            <ac:grpSpMk id="84" creationId="{59250390-B2B6-4F5F-B3B3-296B2759CC56}"/>
          </ac:grpSpMkLst>
        </pc:grpChg>
      </pc:sldChg>
      <pc:sldChg chg="modSp add mod">
        <pc:chgData name="Hiram Fleitas" userId="e10fcc43-9abd-4aad-af2d-b6bb7d9e18eb" providerId="ADAL" clId="{131F4D02-D19B-4628-B4F1-3129B9BA2365}" dt="2022-02-23T04:34:43.097" v="4999" actId="962"/>
        <pc:sldMkLst>
          <pc:docMk/>
          <pc:sldMk cId="716367886" sldId="2147468811"/>
        </pc:sldMkLst>
        <pc:spChg chg="mod">
          <ac:chgData name="Hiram Fleitas" userId="e10fcc43-9abd-4aad-af2d-b6bb7d9e18eb" providerId="ADAL" clId="{131F4D02-D19B-4628-B4F1-3129B9BA2365}" dt="2022-02-23T04:15:38.984" v="4214" actId="20577"/>
          <ac:spMkLst>
            <pc:docMk/>
            <pc:sldMk cId="716367886" sldId="2147468811"/>
            <ac:spMk id="83" creationId="{5A45590E-6EC8-4570-B2AE-7072D65B502E}"/>
          </ac:spMkLst>
        </pc:spChg>
        <pc:grpChg chg="mod">
          <ac:chgData name="Hiram Fleitas" userId="e10fcc43-9abd-4aad-af2d-b6bb7d9e18eb" providerId="ADAL" clId="{131F4D02-D19B-4628-B4F1-3129B9BA2365}" dt="2022-02-23T04:34:43.097" v="4999" actId="962"/>
          <ac:grpSpMkLst>
            <pc:docMk/>
            <pc:sldMk cId="716367886" sldId="2147468811"/>
            <ac:grpSpMk id="84" creationId="{59250390-B2B6-4F5F-B3B3-296B2759CC56}"/>
          </ac:grpSpMkLst>
        </pc:grpChg>
      </pc:sldChg>
      <pc:sldChg chg="add del replId">
        <pc:chgData name="Hiram Fleitas" userId="e10fcc43-9abd-4aad-af2d-b6bb7d9e18eb" providerId="ADAL" clId="{131F4D02-D19B-4628-B4F1-3129B9BA2365}" dt="2022-02-21T18:21:10.559" v="392" actId="2890"/>
        <pc:sldMkLst>
          <pc:docMk/>
          <pc:sldMk cId="1120506224" sldId="2147468811"/>
        </pc:sldMkLst>
      </pc:sldChg>
      <pc:sldChg chg="add del replId">
        <pc:chgData name="Hiram Fleitas" userId="e10fcc43-9abd-4aad-af2d-b6bb7d9e18eb" providerId="ADAL" clId="{131F4D02-D19B-4628-B4F1-3129B9BA2365}" dt="2022-02-21T18:21:10.559" v="392" actId="2890"/>
        <pc:sldMkLst>
          <pc:docMk/>
          <pc:sldMk cId="3351288087" sldId="2147468812"/>
        </pc:sldMkLst>
      </pc:sldChg>
      <pc:sldChg chg="modSp add mod">
        <pc:chgData name="Hiram Fleitas" userId="e10fcc43-9abd-4aad-af2d-b6bb7d9e18eb" providerId="ADAL" clId="{131F4D02-D19B-4628-B4F1-3129B9BA2365}" dt="2022-02-23T04:34:46.876" v="5000" actId="962"/>
        <pc:sldMkLst>
          <pc:docMk/>
          <pc:sldMk cId="4206978032" sldId="2147468812"/>
        </pc:sldMkLst>
        <pc:spChg chg="mod">
          <ac:chgData name="Hiram Fleitas" userId="e10fcc43-9abd-4aad-af2d-b6bb7d9e18eb" providerId="ADAL" clId="{131F4D02-D19B-4628-B4F1-3129B9BA2365}" dt="2022-02-23T04:20:35.129" v="4414" actId="20577"/>
          <ac:spMkLst>
            <pc:docMk/>
            <pc:sldMk cId="4206978032" sldId="2147468812"/>
            <ac:spMk id="83" creationId="{5A45590E-6EC8-4570-B2AE-7072D65B502E}"/>
          </ac:spMkLst>
        </pc:spChg>
        <pc:grpChg chg="mod">
          <ac:chgData name="Hiram Fleitas" userId="e10fcc43-9abd-4aad-af2d-b6bb7d9e18eb" providerId="ADAL" clId="{131F4D02-D19B-4628-B4F1-3129B9BA2365}" dt="2022-02-23T04:34:46.876" v="5000" actId="962"/>
          <ac:grpSpMkLst>
            <pc:docMk/>
            <pc:sldMk cId="4206978032" sldId="2147468812"/>
            <ac:grpSpMk id="84" creationId="{59250390-B2B6-4F5F-B3B3-296B2759CC56}"/>
          </ac:grpSpMkLst>
        </pc:grpChg>
      </pc:sldChg>
      <pc:sldChg chg="addSp delSp modSp add mod">
        <pc:chgData name="Hiram Fleitas" userId="e10fcc43-9abd-4aad-af2d-b6bb7d9e18eb" providerId="ADAL" clId="{131F4D02-D19B-4628-B4F1-3129B9BA2365}" dt="2022-02-23T04:34:49.541" v="5001" actId="962"/>
        <pc:sldMkLst>
          <pc:docMk/>
          <pc:sldMk cId="705847671" sldId="2147468813"/>
        </pc:sldMkLst>
        <pc:spChg chg="add del mod">
          <ac:chgData name="Hiram Fleitas" userId="e10fcc43-9abd-4aad-af2d-b6bb7d9e18eb" providerId="ADAL" clId="{131F4D02-D19B-4628-B4F1-3129B9BA2365}" dt="2022-02-23T04:23:54.032" v="4613" actId="478"/>
          <ac:spMkLst>
            <pc:docMk/>
            <pc:sldMk cId="705847671" sldId="2147468813"/>
            <ac:spMk id="72" creationId="{9231580E-60E9-4232-976C-D4EE52F08F89}"/>
          </ac:spMkLst>
        </pc:spChg>
        <pc:spChg chg="mod">
          <ac:chgData name="Hiram Fleitas" userId="e10fcc43-9abd-4aad-af2d-b6bb7d9e18eb" providerId="ADAL" clId="{131F4D02-D19B-4628-B4F1-3129B9BA2365}" dt="2022-02-23T04:24:02.876" v="4614" actId="9"/>
          <ac:spMkLst>
            <pc:docMk/>
            <pc:sldMk cId="705847671" sldId="2147468813"/>
            <ac:spMk id="83" creationId="{5A45590E-6EC8-4570-B2AE-7072D65B502E}"/>
          </ac:spMkLst>
        </pc:spChg>
        <pc:grpChg chg="mod">
          <ac:chgData name="Hiram Fleitas" userId="e10fcc43-9abd-4aad-af2d-b6bb7d9e18eb" providerId="ADAL" clId="{131F4D02-D19B-4628-B4F1-3129B9BA2365}" dt="2022-02-23T04:34:49.541" v="5001" actId="962"/>
          <ac:grpSpMkLst>
            <pc:docMk/>
            <pc:sldMk cId="705847671" sldId="2147468813"/>
            <ac:grpSpMk id="84" creationId="{59250390-B2B6-4F5F-B3B3-296B2759CC56}"/>
          </ac:grpSpMkLst>
        </pc:grpChg>
      </pc:sldChg>
      <pc:sldChg chg="add del replId">
        <pc:chgData name="Hiram Fleitas" userId="e10fcc43-9abd-4aad-af2d-b6bb7d9e18eb" providerId="ADAL" clId="{131F4D02-D19B-4628-B4F1-3129B9BA2365}" dt="2022-02-21T18:21:10.559" v="392" actId="2890"/>
        <pc:sldMkLst>
          <pc:docMk/>
          <pc:sldMk cId="2133942901" sldId="2147468813"/>
        </pc:sldMkLst>
      </pc:sldChg>
      <pc:sldChg chg="add del replId">
        <pc:chgData name="Hiram Fleitas" userId="e10fcc43-9abd-4aad-af2d-b6bb7d9e18eb" providerId="ADAL" clId="{131F4D02-D19B-4628-B4F1-3129B9BA2365}" dt="2022-02-21T18:21:10.559" v="392" actId="2890"/>
        <pc:sldMkLst>
          <pc:docMk/>
          <pc:sldMk cId="1772751880" sldId="2147468814"/>
        </pc:sldMkLst>
      </pc:sldChg>
      <pc:sldChg chg="modSp add mod">
        <pc:chgData name="Hiram Fleitas" userId="e10fcc43-9abd-4aad-af2d-b6bb7d9e18eb" providerId="ADAL" clId="{131F4D02-D19B-4628-B4F1-3129B9BA2365}" dt="2022-02-23T04:34:52.198" v="5002" actId="962"/>
        <pc:sldMkLst>
          <pc:docMk/>
          <pc:sldMk cId="1817829349" sldId="2147468814"/>
        </pc:sldMkLst>
        <pc:spChg chg="mod">
          <ac:chgData name="Hiram Fleitas" userId="e10fcc43-9abd-4aad-af2d-b6bb7d9e18eb" providerId="ADAL" clId="{131F4D02-D19B-4628-B4F1-3129B9BA2365}" dt="2022-02-23T04:27:05.419" v="4744" actId="6549"/>
          <ac:spMkLst>
            <pc:docMk/>
            <pc:sldMk cId="1817829349" sldId="2147468814"/>
            <ac:spMk id="83" creationId="{5A45590E-6EC8-4570-B2AE-7072D65B502E}"/>
          </ac:spMkLst>
        </pc:spChg>
        <pc:grpChg chg="mod">
          <ac:chgData name="Hiram Fleitas" userId="e10fcc43-9abd-4aad-af2d-b6bb7d9e18eb" providerId="ADAL" clId="{131F4D02-D19B-4628-B4F1-3129B9BA2365}" dt="2022-02-23T04:34:52.198" v="5002" actId="962"/>
          <ac:grpSpMkLst>
            <pc:docMk/>
            <pc:sldMk cId="1817829349" sldId="2147468814"/>
            <ac:grpSpMk id="84" creationId="{59250390-B2B6-4F5F-B3B3-296B2759CC56}"/>
          </ac:grpSpMkLst>
        </pc:grpChg>
      </pc:sldChg>
      <pc:sldChg chg="modSp add mod">
        <pc:chgData name="Hiram Fleitas" userId="e10fcc43-9abd-4aad-af2d-b6bb7d9e18eb" providerId="ADAL" clId="{131F4D02-D19B-4628-B4F1-3129B9BA2365}" dt="2022-02-23T04:34:56.022" v="5003" actId="962"/>
        <pc:sldMkLst>
          <pc:docMk/>
          <pc:sldMk cId="641648056" sldId="2147468815"/>
        </pc:sldMkLst>
        <pc:spChg chg="mod">
          <ac:chgData name="Hiram Fleitas" userId="e10fcc43-9abd-4aad-af2d-b6bb7d9e18eb" providerId="ADAL" clId="{131F4D02-D19B-4628-B4F1-3129B9BA2365}" dt="2022-02-23T04:28:02.006" v="4801" actId="20577"/>
          <ac:spMkLst>
            <pc:docMk/>
            <pc:sldMk cId="641648056" sldId="2147468815"/>
            <ac:spMk id="83" creationId="{5A45590E-6EC8-4570-B2AE-7072D65B502E}"/>
          </ac:spMkLst>
        </pc:spChg>
        <pc:grpChg chg="mod">
          <ac:chgData name="Hiram Fleitas" userId="e10fcc43-9abd-4aad-af2d-b6bb7d9e18eb" providerId="ADAL" clId="{131F4D02-D19B-4628-B4F1-3129B9BA2365}" dt="2022-02-23T04:34:56.022" v="5003" actId="962"/>
          <ac:grpSpMkLst>
            <pc:docMk/>
            <pc:sldMk cId="641648056" sldId="2147468815"/>
            <ac:grpSpMk id="84" creationId="{59250390-B2B6-4F5F-B3B3-296B2759CC56}"/>
          </ac:grpSpMkLst>
        </pc:grpChg>
      </pc:sldChg>
      <pc:sldChg chg="add del replId">
        <pc:chgData name="Hiram Fleitas" userId="e10fcc43-9abd-4aad-af2d-b6bb7d9e18eb" providerId="ADAL" clId="{131F4D02-D19B-4628-B4F1-3129B9BA2365}" dt="2022-02-21T18:21:10.559" v="392" actId="2890"/>
        <pc:sldMkLst>
          <pc:docMk/>
          <pc:sldMk cId="2582557672" sldId="2147468815"/>
        </pc:sldMkLst>
      </pc:sldChg>
      <pc:sldChg chg="add del replId">
        <pc:chgData name="Hiram Fleitas" userId="e10fcc43-9abd-4aad-af2d-b6bb7d9e18eb" providerId="ADAL" clId="{131F4D02-D19B-4628-B4F1-3129B9BA2365}" dt="2022-02-21T18:21:10.559" v="392" actId="2890"/>
        <pc:sldMkLst>
          <pc:docMk/>
          <pc:sldMk cId="264148445" sldId="2147468816"/>
        </pc:sldMkLst>
      </pc:sldChg>
      <pc:sldChg chg="addSp delSp modSp add mod">
        <pc:chgData name="Hiram Fleitas" userId="e10fcc43-9abd-4aad-af2d-b6bb7d9e18eb" providerId="ADAL" clId="{131F4D02-D19B-4628-B4F1-3129B9BA2365}" dt="2022-02-23T04:34:59.220" v="5004" actId="962"/>
        <pc:sldMkLst>
          <pc:docMk/>
          <pc:sldMk cId="2933108213" sldId="2147468816"/>
        </pc:sldMkLst>
        <pc:spChg chg="add del mod">
          <ac:chgData name="Hiram Fleitas" userId="e10fcc43-9abd-4aad-af2d-b6bb7d9e18eb" providerId="ADAL" clId="{131F4D02-D19B-4628-B4F1-3129B9BA2365}" dt="2022-02-23T04:30:06.665" v="4922" actId="478"/>
          <ac:spMkLst>
            <pc:docMk/>
            <pc:sldMk cId="2933108213" sldId="2147468816"/>
            <ac:spMk id="72" creationId="{EC574985-4002-4877-8B33-A5E1662A6FDD}"/>
          </ac:spMkLst>
        </pc:spChg>
        <pc:spChg chg="mod">
          <ac:chgData name="Hiram Fleitas" userId="e10fcc43-9abd-4aad-af2d-b6bb7d9e18eb" providerId="ADAL" clId="{131F4D02-D19B-4628-B4F1-3129B9BA2365}" dt="2022-02-23T04:31:35.281" v="4976" actId="20577"/>
          <ac:spMkLst>
            <pc:docMk/>
            <pc:sldMk cId="2933108213" sldId="2147468816"/>
            <ac:spMk id="83" creationId="{5A45590E-6EC8-4570-B2AE-7072D65B502E}"/>
          </ac:spMkLst>
        </pc:spChg>
        <pc:grpChg chg="mod">
          <ac:chgData name="Hiram Fleitas" userId="e10fcc43-9abd-4aad-af2d-b6bb7d9e18eb" providerId="ADAL" clId="{131F4D02-D19B-4628-B4F1-3129B9BA2365}" dt="2022-02-23T04:34:59.220" v="5004" actId="962"/>
          <ac:grpSpMkLst>
            <pc:docMk/>
            <pc:sldMk cId="2933108213" sldId="2147468816"/>
            <ac:grpSpMk id="84" creationId="{59250390-B2B6-4F5F-B3B3-296B2759CC56}"/>
          </ac:grpSpMkLst>
        </pc:grpChg>
      </pc:sldChg>
      <pc:sldChg chg="add del replId">
        <pc:chgData name="Hiram Fleitas" userId="e10fcc43-9abd-4aad-af2d-b6bb7d9e18eb" providerId="ADAL" clId="{131F4D02-D19B-4628-B4F1-3129B9BA2365}" dt="2022-02-21T18:21:10.559" v="392" actId="2890"/>
        <pc:sldMkLst>
          <pc:docMk/>
          <pc:sldMk cId="985244380" sldId="2147468817"/>
        </pc:sldMkLst>
      </pc:sldChg>
      <pc:sldChg chg="new del">
        <pc:chgData name="Hiram Fleitas" userId="e10fcc43-9abd-4aad-af2d-b6bb7d9e18eb" providerId="ADAL" clId="{131F4D02-D19B-4628-B4F1-3129B9BA2365}" dt="2022-02-23T20:27:44.410" v="5036" actId="680"/>
        <pc:sldMkLst>
          <pc:docMk/>
          <pc:sldMk cId="3109582361" sldId="2147468817"/>
        </pc:sldMkLst>
      </pc:sldChg>
      <pc:sldChg chg="addSp delSp modSp add mod">
        <pc:chgData name="Hiram Fleitas" userId="e10fcc43-9abd-4aad-af2d-b6bb7d9e18eb" providerId="ADAL" clId="{131F4D02-D19B-4628-B4F1-3129B9BA2365}" dt="2022-02-23T21:31:33.755" v="5214" actId="1076"/>
        <pc:sldMkLst>
          <pc:docMk/>
          <pc:sldMk cId="4021681215" sldId="2147468817"/>
        </pc:sldMkLst>
        <pc:spChg chg="add del">
          <ac:chgData name="Hiram Fleitas" userId="e10fcc43-9abd-4aad-af2d-b6bb7d9e18eb" providerId="ADAL" clId="{131F4D02-D19B-4628-B4F1-3129B9BA2365}" dt="2022-02-23T20:30:53.215" v="5046" actId="22"/>
          <ac:spMkLst>
            <pc:docMk/>
            <pc:sldMk cId="4021681215" sldId="2147468817"/>
            <ac:spMk id="3" creationId="{16CD1A6B-E8C5-49B4-985B-0A4AB0FEAA9A}"/>
          </ac:spMkLst>
        </pc:spChg>
        <pc:spChg chg="add del">
          <ac:chgData name="Hiram Fleitas" userId="e10fcc43-9abd-4aad-af2d-b6bb7d9e18eb" providerId="ADAL" clId="{131F4D02-D19B-4628-B4F1-3129B9BA2365}" dt="2022-02-23T20:30:53.215" v="5046" actId="22"/>
          <ac:spMkLst>
            <pc:docMk/>
            <pc:sldMk cId="4021681215" sldId="2147468817"/>
            <ac:spMk id="4" creationId="{91D8ADC7-46E9-44AC-8068-376C896738D3}"/>
          </ac:spMkLst>
        </pc:spChg>
        <pc:spChg chg="del">
          <ac:chgData name="Hiram Fleitas" userId="e10fcc43-9abd-4aad-af2d-b6bb7d9e18eb" providerId="ADAL" clId="{131F4D02-D19B-4628-B4F1-3129B9BA2365}" dt="2022-02-23T20:30:48.039" v="5042" actId="478"/>
          <ac:spMkLst>
            <pc:docMk/>
            <pc:sldMk cId="4021681215" sldId="2147468817"/>
            <ac:spMk id="6" creationId="{C6719B15-94DC-492A-B556-F4EF1AC1FC2F}"/>
          </ac:spMkLst>
        </pc:spChg>
        <pc:spChg chg="add del">
          <ac:chgData name="Hiram Fleitas" userId="e10fcc43-9abd-4aad-af2d-b6bb7d9e18eb" providerId="ADAL" clId="{131F4D02-D19B-4628-B4F1-3129B9BA2365}" dt="2022-02-23T20:30:53.215" v="5046" actId="22"/>
          <ac:spMkLst>
            <pc:docMk/>
            <pc:sldMk cId="4021681215" sldId="2147468817"/>
            <ac:spMk id="8" creationId="{A4ADD282-A505-48A7-914B-1584284FA5F0}"/>
          </ac:spMkLst>
        </pc:spChg>
        <pc:spChg chg="add del mod">
          <ac:chgData name="Hiram Fleitas" userId="e10fcc43-9abd-4aad-af2d-b6bb7d9e18eb" providerId="ADAL" clId="{131F4D02-D19B-4628-B4F1-3129B9BA2365}" dt="2022-02-23T21:23:28.294" v="5089" actId="478"/>
          <ac:spMkLst>
            <pc:docMk/>
            <pc:sldMk cId="4021681215" sldId="2147468817"/>
            <ac:spMk id="10" creationId="{FABE947F-3221-45C3-8F8B-67262C6A9CAA}"/>
          </ac:spMkLst>
        </pc:spChg>
        <pc:spChg chg="add mod">
          <ac:chgData name="Hiram Fleitas" userId="e10fcc43-9abd-4aad-af2d-b6bb7d9e18eb" providerId="ADAL" clId="{131F4D02-D19B-4628-B4F1-3129B9BA2365}" dt="2022-02-23T21:31:33.755" v="5214" actId="1076"/>
          <ac:spMkLst>
            <pc:docMk/>
            <pc:sldMk cId="4021681215" sldId="2147468817"/>
            <ac:spMk id="12" creationId="{DE5930D5-7D1E-463A-83DE-73CD06924705}"/>
          </ac:spMkLst>
        </pc:spChg>
        <pc:spChg chg="add del mod">
          <ac:chgData name="Hiram Fleitas" userId="e10fcc43-9abd-4aad-af2d-b6bb7d9e18eb" providerId="ADAL" clId="{131F4D02-D19B-4628-B4F1-3129B9BA2365}" dt="2022-02-23T21:29:42.933" v="5197" actId="478"/>
          <ac:spMkLst>
            <pc:docMk/>
            <pc:sldMk cId="4021681215" sldId="2147468817"/>
            <ac:spMk id="14" creationId="{541F3DE6-E246-45EA-8ECC-57F10C21515D}"/>
          </ac:spMkLst>
        </pc:spChg>
        <pc:spChg chg="add mod">
          <ac:chgData name="Hiram Fleitas" userId="e10fcc43-9abd-4aad-af2d-b6bb7d9e18eb" providerId="ADAL" clId="{131F4D02-D19B-4628-B4F1-3129B9BA2365}" dt="2022-02-23T21:31:33.755" v="5214" actId="1076"/>
          <ac:spMkLst>
            <pc:docMk/>
            <pc:sldMk cId="4021681215" sldId="2147468817"/>
            <ac:spMk id="16" creationId="{9AE3F440-770E-4286-A013-758EFD154F99}"/>
          </ac:spMkLst>
        </pc:spChg>
        <pc:picChg chg="add del mod">
          <ac:chgData name="Hiram Fleitas" userId="e10fcc43-9abd-4aad-af2d-b6bb7d9e18eb" providerId="ADAL" clId="{131F4D02-D19B-4628-B4F1-3129B9BA2365}" dt="2022-02-23T21:19:42.501" v="5055" actId="478"/>
          <ac:picMkLst>
            <pc:docMk/>
            <pc:sldMk cId="4021681215" sldId="2147468817"/>
            <ac:picMk id="1026" creationId="{B5B99DAF-E5AA-4B77-A890-98B9C3718390}"/>
          </ac:picMkLst>
        </pc:picChg>
        <pc:picChg chg="add mod">
          <ac:chgData name="Hiram Fleitas" userId="e10fcc43-9abd-4aad-af2d-b6bb7d9e18eb" providerId="ADAL" clId="{131F4D02-D19B-4628-B4F1-3129B9BA2365}" dt="2022-02-23T21:29:57.277" v="5200" actId="167"/>
          <ac:picMkLst>
            <pc:docMk/>
            <pc:sldMk cId="4021681215" sldId="2147468817"/>
            <ac:picMk id="1028" creationId="{BFC697EB-4020-45A0-B69A-A570687DBB19}"/>
          </ac:picMkLst>
        </pc:picChg>
      </pc:sldChg>
      <pc:sldChg chg="add del replId">
        <pc:chgData name="Hiram Fleitas" userId="e10fcc43-9abd-4aad-af2d-b6bb7d9e18eb" providerId="ADAL" clId="{131F4D02-D19B-4628-B4F1-3129B9BA2365}" dt="2022-02-21T18:21:10.559" v="392" actId="2890"/>
        <pc:sldMkLst>
          <pc:docMk/>
          <pc:sldMk cId="1786916079" sldId="2147468818"/>
        </pc:sldMkLst>
      </pc:sldChg>
      <pc:sldChg chg="modSp add mod">
        <pc:chgData name="Hiram Fleitas" userId="e10fcc43-9abd-4aad-af2d-b6bb7d9e18eb" providerId="ADAL" clId="{131F4D02-D19B-4628-B4F1-3129B9BA2365}" dt="2022-04-11T14:41:54.340" v="5983" actId="20577"/>
        <pc:sldMkLst>
          <pc:docMk/>
          <pc:sldMk cId="2865826598" sldId="2147468818"/>
        </pc:sldMkLst>
        <pc:spChg chg="mod">
          <ac:chgData name="Hiram Fleitas" userId="e10fcc43-9abd-4aad-af2d-b6bb7d9e18eb" providerId="ADAL" clId="{131F4D02-D19B-4628-B4F1-3129B9BA2365}" dt="2022-04-11T14:41:54.340" v="5983" actId="20577"/>
          <ac:spMkLst>
            <pc:docMk/>
            <pc:sldMk cId="2865826598" sldId="2147468818"/>
            <ac:spMk id="70" creationId="{6FA51450-177C-485D-978D-B2AA33147531}"/>
          </ac:spMkLst>
        </pc:spChg>
      </pc:sldChg>
      <pc:sldChg chg="modSp add mod">
        <pc:chgData name="Hiram Fleitas" userId="e10fcc43-9abd-4aad-af2d-b6bb7d9e18eb" providerId="ADAL" clId="{131F4D02-D19B-4628-B4F1-3129B9BA2365}" dt="2022-04-11T21:42:53.954" v="7116" actId="20577"/>
        <pc:sldMkLst>
          <pc:docMk/>
          <pc:sldMk cId="410788787" sldId="2147468819"/>
        </pc:sldMkLst>
        <pc:spChg chg="mod">
          <ac:chgData name="Hiram Fleitas" userId="e10fcc43-9abd-4aad-af2d-b6bb7d9e18eb" providerId="ADAL" clId="{131F4D02-D19B-4628-B4F1-3129B9BA2365}" dt="2022-04-11T21:42:53.954" v="7116" actId="20577"/>
          <ac:spMkLst>
            <pc:docMk/>
            <pc:sldMk cId="410788787" sldId="2147468819"/>
            <ac:spMk id="83" creationId="{5A45590E-6EC8-4570-B2AE-7072D65B502E}"/>
          </ac:spMkLst>
        </pc:spChg>
      </pc:sldChg>
      <pc:sldChg chg="add del replId">
        <pc:chgData name="Hiram Fleitas" userId="e10fcc43-9abd-4aad-af2d-b6bb7d9e18eb" providerId="ADAL" clId="{131F4D02-D19B-4628-B4F1-3129B9BA2365}" dt="2022-02-21T18:21:10.559" v="392" actId="2890"/>
        <pc:sldMkLst>
          <pc:docMk/>
          <pc:sldMk cId="1313768377" sldId="2147468819"/>
        </pc:sldMkLst>
      </pc:sldChg>
      <pc:sldChg chg="addSp delSp new del mod">
        <pc:chgData name="Hiram Fleitas" userId="e10fcc43-9abd-4aad-af2d-b6bb7d9e18eb" providerId="ADAL" clId="{131F4D02-D19B-4628-B4F1-3129B9BA2365}" dt="2022-04-11T22:24:31.980" v="7293" actId="2696"/>
        <pc:sldMkLst>
          <pc:docMk/>
          <pc:sldMk cId="785269295" sldId="2147468820"/>
        </pc:sldMkLst>
        <pc:spChg chg="add del">
          <ac:chgData name="Hiram Fleitas" userId="e10fcc43-9abd-4aad-af2d-b6bb7d9e18eb" providerId="ADAL" clId="{131F4D02-D19B-4628-B4F1-3129B9BA2365}" dt="2022-04-11T22:23:53.292" v="7291" actId="22"/>
          <ac:spMkLst>
            <pc:docMk/>
            <pc:sldMk cId="785269295" sldId="2147468820"/>
            <ac:spMk id="4" creationId="{F97364E3-F7BA-7498-2264-CC80B19091EC}"/>
          </ac:spMkLst>
        </pc:spChg>
      </pc:sldChg>
      <pc:sldChg chg="add del replId">
        <pc:chgData name="Hiram Fleitas" userId="e10fcc43-9abd-4aad-af2d-b6bb7d9e18eb" providerId="ADAL" clId="{131F4D02-D19B-4628-B4F1-3129B9BA2365}" dt="2022-02-21T18:21:10.559" v="392" actId="2890"/>
        <pc:sldMkLst>
          <pc:docMk/>
          <pc:sldMk cId="1242670455" sldId="2147468820"/>
        </pc:sldMkLst>
      </pc:sldChg>
      <pc:sldChg chg="add">
        <pc:chgData name="Hiram Fleitas" userId="e10fcc43-9abd-4aad-af2d-b6bb7d9e18eb" providerId="ADAL" clId="{131F4D02-D19B-4628-B4F1-3129B9BA2365}" dt="2022-04-13T05:28:49.004" v="8471"/>
        <pc:sldMkLst>
          <pc:docMk/>
          <pc:sldMk cId="1958901568" sldId="2147468820"/>
        </pc:sldMkLst>
      </pc:sldChg>
      <pc:sldChg chg="add del">
        <pc:chgData name="Hiram Fleitas" userId="e10fcc43-9abd-4aad-af2d-b6bb7d9e18eb" providerId="ADAL" clId="{131F4D02-D19B-4628-B4F1-3129B9BA2365}" dt="2022-04-13T04:48:04.220" v="7851" actId="2890"/>
        <pc:sldMkLst>
          <pc:docMk/>
          <pc:sldMk cId="3677021558" sldId="2147468820"/>
        </pc:sldMkLst>
      </pc:sldChg>
      <pc:sldChg chg="addSp delSp modSp add mod modShow">
        <pc:chgData name="Hiram Fleitas" userId="e10fcc43-9abd-4aad-af2d-b6bb7d9e18eb" providerId="ADAL" clId="{131F4D02-D19B-4628-B4F1-3129B9BA2365}" dt="2022-04-15T19:53:20.777" v="8590" actId="729"/>
        <pc:sldMkLst>
          <pc:docMk/>
          <pc:sldMk cId="2094860039" sldId="2147468821"/>
        </pc:sldMkLst>
        <pc:spChg chg="mod">
          <ac:chgData name="Hiram Fleitas" userId="e10fcc43-9abd-4aad-af2d-b6bb7d9e18eb" providerId="ADAL" clId="{131F4D02-D19B-4628-B4F1-3129B9BA2365}" dt="2022-04-14T14:23:21.103" v="8586" actId="20577"/>
          <ac:spMkLst>
            <pc:docMk/>
            <pc:sldMk cId="2094860039" sldId="2147468821"/>
            <ac:spMk id="2" creationId="{7F3A62E9-2BCB-4E14-B7BE-646D48C0D75A}"/>
          </ac:spMkLst>
        </pc:spChg>
        <pc:spChg chg="del">
          <ac:chgData name="Hiram Fleitas" userId="e10fcc43-9abd-4aad-af2d-b6bb7d9e18eb" providerId="ADAL" clId="{131F4D02-D19B-4628-B4F1-3129B9BA2365}" dt="2022-04-14T14:21:26.747" v="8516" actId="478"/>
          <ac:spMkLst>
            <pc:docMk/>
            <pc:sldMk cId="2094860039" sldId="2147468821"/>
            <ac:spMk id="4" creationId="{F5D009BE-B61C-4726-8D40-8FA9DC3A1A41}"/>
          </ac:spMkLst>
        </pc:spChg>
        <pc:picChg chg="add mod">
          <ac:chgData name="Hiram Fleitas" userId="e10fcc43-9abd-4aad-af2d-b6bb7d9e18eb" providerId="ADAL" clId="{131F4D02-D19B-4628-B4F1-3129B9BA2365}" dt="2022-04-14T14:22:09.293" v="8521" actId="1076"/>
          <ac:picMkLst>
            <pc:docMk/>
            <pc:sldMk cId="2094860039" sldId="2147468821"/>
            <ac:picMk id="3" creationId="{BBBBC9EE-4D46-FEDC-3478-C0DD218594D8}"/>
          </ac:picMkLst>
        </pc:picChg>
      </pc:sldChg>
      <pc:sldChg chg="add del replId">
        <pc:chgData name="Hiram Fleitas" userId="e10fcc43-9abd-4aad-af2d-b6bb7d9e18eb" providerId="ADAL" clId="{131F4D02-D19B-4628-B4F1-3129B9BA2365}" dt="2022-02-21T18:21:10.559" v="392" actId="2890"/>
        <pc:sldMkLst>
          <pc:docMk/>
          <pc:sldMk cId="3747980696" sldId="2147468821"/>
        </pc:sldMkLst>
      </pc:sldChg>
      <pc:sldChg chg="add del replId">
        <pc:chgData name="Hiram Fleitas" userId="e10fcc43-9abd-4aad-af2d-b6bb7d9e18eb" providerId="ADAL" clId="{131F4D02-D19B-4628-B4F1-3129B9BA2365}" dt="2022-02-21T18:21:10.559" v="392" actId="2890"/>
        <pc:sldMkLst>
          <pc:docMk/>
          <pc:sldMk cId="135661186" sldId="2147468822"/>
        </pc:sldMkLst>
      </pc:sldChg>
      <pc:sldChg chg="add del replId">
        <pc:chgData name="Hiram Fleitas" userId="e10fcc43-9abd-4aad-af2d-b6bb7d9e18eb" providerId="ADAL" clId="{131F4D02-D19B-4628-B4F1-3129B9BA2365}" dt="2022-02-21T18:21:10.559" v="392" actId="2890"/>
        <pc:sldMkLst>
          <pc:docMk/>
          <pc:sldMk cId="3392919486" sldId="2147468823"/>
        </pc:sldMkLst>
      </pc:sldChg>
      <pc:sldChg chg="add del replId">
        <pc:chgData name="Hiram Fleitas" userId="e10fcc43-9abd-4aad-af2d-b6bb7d9e18eb" providerId="ADAL" clId="{131F4D02-D19B-4628-B4F1-3129B9BA2365}" dt="2022-02-21T18:21:10.559" v="392" actId="2890"/>
        <pc:sldMkLst>
          <pc:docMk/>
          <pc:sldMk cId="2623046454" sldId="2147468824"/>
        </pc:sldMkLst>
      </pc:sldChg>
      <pc:sldChg chg="add del replId">
        <pc:chgData name="Hiram Fleitas" userId="e10fcc43-9abd-4aad-af2d-b6bb7d9e18eb" providerId="ADAL" clId="{131F4D02-D19B-4628-B4F1-3129B9BA2365}" dt="2022-02-21T18:21:10.559" v="392" actId="2890"/>
        <pc:sldMkLst>
          <pc:docMk/>
          <pc:sldMk cId="800389590" sldId="2147468825"/>
        </pc:sldMkLst>
      </pc:sldChg>
      <pc:sldChg chg="add del replId">
        <pc:chgData name="Hiram Fleitas" userId="e10fcc43-9abd-4aad-af2d-b6bb7d9e18eb" providerId="ADAL" clId="{131F4D02-D19B-4628-B4F1-3129B9BA2365}" dt="2022-02-21T18:21:10.559" v="392" actId="2890"/>
        <pc:sldMkLst>
          <pc:docMk/>
          <pc:sldMk cId="4145867633" sldId="2147468826"/>
        </pc:sldMkLst>
      </pc:sldChg>
      <pc:sldChg chg="add del replId">
        <pc:chgData name="Hiram Fleitas" userId="e10fcc43-9abd-4aad-af2d-b6bb7d9e18eb" providerId="ADAL" clId="{131F4D02-D19B-4628-B4F1-3129B9BA2365}" dt="2022-02-21T18:21:10.559" v="392" actId="2890"/>
        <pc:sldMkLst>
          <pc:docMk/>
          <pc:sldMk cId="1963794037" sldId="2147468827"/>
        </pc:sldMkLst>
      </pc:sldChg>
      <pc:sldChg chg="add del replId">
        <pc:chgData name="Hiram Fleitas" userId="e10fcc43-9abd-4aad-af2d-b6bb7d9e18eb" providerId="ADAL" clId="{131F4D02-D19B-4628-B4F1-3129B9BA2365}" dt="2022-02-21T18:21:10.559" v="392" actId="2890"/>
        <pc:sldMkLst>
          <pc:docMk/>
          <pc:sldMk cId="356772321" sldId="2147468828"/>
        </pc:sldMkLst>
      </pc:sldChg>
      <pc:sldChg chg="delSp add del mod">
        <pc:chgData name="Hiram Fleitas" userId="e10fcc43-9abd-4aad-af2d-b6bb7d9e18eb" providerId="ADAL" clId="{131F4D02-D19B-4628-B4F1-3129B9BA2365}" dt="2022-02-23T02:16:14.632" v="2095" actId="2696"/>
        <pc:sldMkLst>
          <pc:docMk/>
          <pc:sldMk cId="641711193" sldId="2147469902"/>
        </pc:sldMkLst>
        <pc:spChg chg="del">
          <ac:chgData name="Hiram Fleitas" userId="e10fcc43-9abd-4aad-af2d-b6bb7d9e18eb" providerId="ADAL" clId="{131F4D02-D19B-4628-B4F1-3129B9BA2365}" dt="2022-02-23T02:12:24.578" v="1985" actId="478"/>
          <ac:spMkLst>
            <pc:docMk/>
            <pc:sldMk cId="641711193" sldId="2147469902"/>
            <ac:spMk id="2" creationId="{298D33BA-6E11-4CDB-9A0F-E238293B499D}"/>
          </ac:spMkLst>
        </pc:spChg>
      </pc:sldChg>
      <pc:sldChg chg="delSp add del mod">
        <pc:chgData name="Hiram Fleitas" userId="e10fcc43-9abd-4aad-af2d-b6bb7d9e18eb" providerId="ADAL" clId="{131F4D02-D19B-4628-B4F1-3129B9BA2365}" dt="2022-04-11T22:25:48.552" v="7301" actId="2696"/>
        <pc:sldMkLst>
          <pc:docMk/>
          <pc:sldMk cId="2377460439" sldId="2147470314"/>
        </pc:sldMkLst>
        <pc:spChg chg="topLvl">
          <ac:chgData name="Hiram Fleitas" userId="e10fcc43-9abd-4aad-af2d-b6bb7d9e18eb" providerId="ADAL" clId="{131F4D02-D19B-4628-B4F1-3129B9BA2365}" dt="2022-04-11T22:24:58.362" v="7296" actId="165"/>
          <ac:spMkLst>
            <pc:docMk/>
            <pc:sldMk cId="2377460439" sldId="2147470314"/>
            <ac:spMk id="40" creationId="{465C6BF8-B742-4632-A045-1D82CA8C81C4}"/>
          </ac:spMkLst>
        </pc:spChg>
        <pc:spChg chg="topLvl">
          <ac:chgData name="Hiram Fleitas" userId="e10fcc43-9abd-4aad-af2d-b6bb7d9e18eb" providerId="ADAL" clId="{131F4D02-D19B-4628-B4F1-3129B9BA2365}" dt="2022-04-11T22:25:11.728" v="7297" actId="165"/>
          <ac:spMkLst>
            <pc:docMk/>
            <pc:sldMk cId="2377460439" sldId="2147470314"/>
            <ac:spMk id="50" creationId="{1BDA010F-F94B-444F-A234-BBB56FB77854}"/>
          </ac:spMkLst>
        </pc:spChg>
        <pc:spChg chg="topLvl">
          <ac:chgData name="Hiram Fleitas" userId="e10fcc43-9abd-4aad-af2d-b6bb7d9e18eb" providerId="ADAL" clId="{131F4D02-D19B-4628-B4F1-3129B9BA2365}" dt="2022-04-11T22:25:11.728" v="7297" actId="165"/>
          <ac:spMkLst>
            <pc:docMk/>
            <pc:sldMk cId="2377460439" sldId="2147470314"/>
            <ac:spMk id="60" creationId="{8658ED7B-E5A7-45C4-8F0B-0BEA2B41A0E0}"/>
          </ac:spMkLst>
        </pc:spChg>
        <pc:spChg chg="topLvl">
          <ac:chgData name="Hiram Fleitas" userId="e10fcc43-9abd-4aad-af2d-b6bb7d9e18eb" providerId="ADAL" clId="{131F4D02-D19B-4628-B4F1-3129B9BA2365}" dt="2022-04-11T22:25:11.728" v="7297" actId="165"/>
          <ac:spMkLst>
            <pc:docMk/>
            <pc:sldMk cId="2377460439" sldId="2147470314"/>
            <ac:spMk id="67" creationId="{9D4F6F27-FEAD-4CDE-900B-4E21CA70BDAF}"/>
          </ac:spMkLst>
        </pc:spChg>
        <pc:spChg chg="topLvl">
          <ac:chgData name="Hiram Fleitas" userId="e10fcc43-9abd-4aad-af2d-b6bb7d9e18eb" providerId="ADAL" clId="{131F4D02-D19B-4628-B4F1-3129B9BA2365}" dt="2022-04-11T22:25:11.728" v="7297" actId="165"/>
          <ac:spMkLst>
            <pc:docMk/>
            <pc:sldMk cId="2377460439" sldId="2147470314"/>
            <ac:spMk id="68" creationId="{D05EF157-2728-456B-BF3C-6C908C465494}"/>
          </ac:spMkLst>
        </pc:spChg>
        <pc:spChg chg="topLvl">
          <ac:chgData name="Hiram Fleitas" userId="e10fcc43-9abd-4aad-af2d-b6bb7d9e18eb" providerId="ADAL" clId="{131F4D02-D19B-4628-B4F1-3129B9BA2365}" dt="2022-04-11T22:25:11.728" v="7297" actId="165"/>
          <ac:spMkLst>
            <pc:docMk/>
            <pc:sldMk cId="2377460439" sldId="2147470314"/>
            <ac:spMk id="85" creationId="{8A19D508-A48E-4394-991D-41D909DE489F}"/>
          </ac:spMkLst>
        </pc:spChg>
        <pc:spChg chg="topLvl">
          <ac:chgData name="Hiram Fleitas" userId="e10fcc43-9abd-4aad-af2d-b6bb7d9e18eb" providerId="ADAL" clId="{131F4D02-D19B-4628-B4F1-3129B9BA2365}" dt="2022-04-11T22:24:58.362" v="7296" actId="165"/>
          <ac:spMkLst>
            <pc:docMk/>
            <pc:sldMk cId="2377460439" sldId="2147470314"/>
            <ac:spMk id="122" creationId="{382E8C6F-4A42-43B8-9178-9D70295B69E0}"/>
          </ac:spMkLst>
        </pc:spChg>
        <pc:spChg chg="topLvl">
          <ac:chgData name="Hiram Fleitas" userId="e10fcc43-9abd-4aad-af2d-b6bb7d9e18eb" providerId="ADAL" clId="{131F4D02-D19B-4628-B4F1-3129B9BA2365}" dt="2022-04-11T22:24:58.362" v="7296" actId="165"/>
          <ac:spMkLst>
            <pc:docMk/>
            <pc:sldMk cId="2377460439" sldId="2147470314"/>
            <ac:spMk id="123" creationId="{6F5B6F72-13DF-4310-BE3E-CECB8C4489A4}"/>
          </ac:spMkLst>
        </pc:spChg>
        <pc:spChg chg="topLvl">
          <ac:chgData name="Hiram Fleitas" userId="e10fcc43-9abd-4aad-af2d-b6bb7d9e18eb" providerId="ADAL" clId="{131F4D02-D19B-4628-B4F1-3129B9BA2365}" dt="2022-04-11T22:24:58.362" v="7296" actId="165"/>
          <ac:spMkLst>
            <pc:docMk/>
            <pc:sldMk cId="2377460439" sldId="2147470314"/>
            <ac:spMk id="133" creationId="{D7B339B7-67BD-4DFA-A1BF-7CE783FD5331}"/>
          </ac:spMkLst>
        </pc:spChg>
        <pc:spChg chg="topLvl">
          <ac:chgData name="Hiram Fleitas" userId="e10fcc43-9abd-4aad-af2d-b6bb7d9e18eb" providerId="ADAL" clId="{131F4D02-D19B-4628-B4F1-3129B9BA2365}" dt="2022-04-11T22:24:58.362" v="7296" actId="165"/>
          <ac:spMkLst>
            <pc:docMk/>
            <pc:sldMk cId="2377460439" sldId="2147470314"/>
            <ac:spMk id="186" creationId="{C8AABAAC-EDCF-4C31-BD30-DEF8BF398E9B}"/>
          </ac:spMkLst>
        </pc:spChg>
        <pc:grpChg chg="del topLvl">
          <ac:chgData name="Hiram Fleitas" userId="e10fcc43-9abd-4aad-af2d-b6bb7d9e18eb" providerId="ADAL" clId="{131F4D02-D19B-4628-B4F1-3129B9BA2365}" dt="2022-04-11T22:25:11.728" v="7297" actId="165"/>
          <ac:grpSpMkLst>
            <pc:docMk/>
            <pc:sldMk cId="2377460439" sldId="2147470314"/>
            <ac:grpSpMk id="2" creationId="{E31F8E5A-A117-4941-B8F7-D84AE800AA7B}"/>
          </ac:grpSpMkLst>
        </pc:grpChg>
        <pc:grpChg chg="topLvl">
          <ac:chgData name="Hiram Fleitas" userId="e10fcc43-9abd-4aad-af2d-b6bb7d9e18eb" providerId="ADAL" clId="{131F4D02-D19B-4628-B4F1-3129B9BA2365}" dt="2022-04-11T22:24:58.362" v="7296" actId="165"/>
          <ac:grpSpMkLst>
            <pc:docMk/>
            <pc:sldMk cId="2377460439" sldId="2147470314"/>
            <ac:grpSpMk id="4" creationId="{66F7887B-2879-41E1-A570-18030EDA4967}"/>
          </ac:grpSpMkLst>
        </pc:grpChg>
        <pc:grpChg chg="topLvl">
          <ac:chgData name="Hiram Fleitas" userId="e10fcc43-9abd-4aad-af2d-b6bb7d9e18eb" providerId="ADAL" clId="{131F4D02-D19B-4628-B4F1-3129B9BA2365}" dt="2022-04-11T22:24:58.362" v="7296" actId="165"/>
          <ac:grpSpMkLst>
            <pc:docMk/>
            <pc:sldMk cId="2377460439" sldId="2147470314"/>
            <ac:grpSpMk id="8" creationId="{09960E31-FB0C-4738-ADFC-61E908CE4CD7}"/>
          </ac:grpSpMkLst>
        </pc:grpChg>
        <pc:grpChg chg="del">
          <ac:chgData name="Hiram Fleitas" userId="e10fcc43-9abd-4aad-af2d-b6bb7d9e18eb" providerId="ADAL" clId="{131F4D02-D19B-4628-B4F1-3129B9BA2365}" dt="2022-04-11T22:24:58.362" v="7296" actId="165"/>
          <ac:grpSpMkLst>
            <pc:docMk/>
            <pc:sldMk cId="2377460439" sldId="2147470314"/>
            <ac:grpSpMk id="12" creationId="{4573F40D-A702-47E1-9482-EFA7A6F27132}"/>
          </ac:grpSpMkLst>
        </pc:grpChg>
        <pc:grpChg chg="topLvl">
          <ac:chgData name="Hiram Fleitas" userId="e10fcc43-9abd-4aad-af2d-b6bb7d9e18eb" providerId="ADAL" clId="{131F4D02-D19B-4628-B4F1-3129B9BA2365}" dt="2022-04-11T22:24:58.362" v="7296" actId="165"/>
          <ac:grpSpMkLst>
            <pc:docMk/>
            <pc:sldMk cId="2377460439" sldId="2147470314"/>
            <ac:grpSpMk id="14" creationId="{E46DB9C1-597B-4F50-A922-345EF765F968}"/>
          </ac:grpSpMkLst>
        </pc:grpChg>
        <pc:grpChg chg="topLvl">
          <ac:chgData name="Hiram Fleitas" userId="e10fcc43-9abd-4aad-af2d-b6bb7d9e18eb" providerId="ADAL" clId="{131F4D02-D19B-4628-B4F1-3129B9BA2365}" dt="2022-04-11T22:24:58.362" v="7296" actId="165"/>
          <ac:grpSpMkLst>
            <pc:docMk/>
            <pc:sldMk cId="2377460439" sldId="2147470314"/>
            <ac:grpSpMk id="25" creationId="{E8CA5372-1BAE-42E6-A290-6B4AAF3C0256}"/>
          </ac:grpSpMkLst>
        </pc:grpChg>
        <pc:grpChg chg="topLvl">
          <ac:chgData name="Hiram Fleitas" userId="e10fcc43-9abd-4aad-af2d-b6bb7d9e18eb" providerId="ADAL" clId="{131F4D02-D19B-4628-B4F1-3129B9BA2365}" dt="2022-04-11T22:24:58.362" v="7296" actId="165"/>
          <ac:grpSpMkLst>
            <pc:docMk/>
            <pc:sldMk cId="2377460439" sldId="2147470314"/>
            <ac:grpSpMk id="41" creationId="{D77A213E-EBB2-4B61-B769-DEE545D52512}"/>
          </ac:grpSpMkLst>
        </pc:grpChg>
        <pc:grpChg chg="topLvl">
          <ac:chgData name="Hiram Fleitas" userId="e10fcc43-9abd-4aad-af2d-b6bb7d9e18eb" providerId="ADAL" clId="{131F4D02-D19B-4628-B4F1-3129B9BA2365}" dt="2022-04-11T22:25:11.728" v="7297" actId="165"/>
          <ac:grpSpMkLst>
            <pc:docMk/>
            <pc:sldMk cId="2377460439" sldId="2147470314"/>
            <ac:grpSpMk id="69" creationId="{FF5D4303-77EC-406C-BD0A-38C8F589F2CD}"/>
          </ac:grpSpMkLst>
        </pc:grpChg>
        <pc:grpChg chg="topLvl">
          <ac:chgData name="Hiram Fleitas" userId="e10fcc43-9abd-4aad-af2d-b6bb7d9e18eb" providerId="ADAL" clId="{131F4D02-D19B-4628-B4F1-3129B9BA2365}" dt="2022-04-11T22:25:11.728" v="7297" actId="165"/>
          <ac:grpSpMkLst>
            <pc:docMk/>
            <pc:sldMk cId="2377460439" sldId="2147470314"/>
            <ac:grpSpMk id="86" creationId="{7EC932C2-1B61-4C1A-A576-7C56B1A24414}"/>
          </ac:grpSpMkLst>
        </pc:grpChg>
        <pc:grpChg chg="topLvl">
          <ac:chgData name="Hiram Fleitas" userId="e10fcc43-9abd-4aad-af2d-b6bb7d9e18eb" providerId="ADAL" clId="{131F4D02-D19B-4628-B4F1-3129B9BA2365}" dt="2022-04-11T22:25:11.728" v="7297" actId="165"/>
          <ac:grpSpMkLst>
            <pc:docMk/>
            <pc:sldMk cId="2377460439" sldId="2147470314"/>
            <ac:grpSpMk id="94" creationId="{568D665F-5E1A-46C0-B503-356FED4032F0}"/>
          </ac:grpSpMkLst>
        </pc:grpChg>
        <pc:grpChg chg="topLvl">
          <ac:chgData name="Hiram Fleitas" userId="e10fcc43-9abd-4aad-af2d-b6bb7d9e18eb" providerId="ADAL" clId="{131F4D02-D19B-4628-B4F1-3129B9BA2365}" dt="2022-04-11T22:25:11.728" v="7297" actId="165"/>
          <ac:grpSpMkLst>
            <pc:docMk/>
            <pc:sldMk cId="2377460439" sldId="2147470314"/>
            <ac:grpSpMk id="106" creationId="{D318C978-DF55-427E-A64C-4B3724ADD7A0}"/>
          </ac:grpSpMkLst>
        </pc:grpChg>
        <pc:grpChg chg="topLvl">
          <ac:chgData name="Hiram Fleitas" userId="e10fcc43-9abd-4aad-af2d-b6bb7d9e18eb" providerId="ADAL" clId="{131F4D02-D19B-4628-B4F1-3129B9BA2365}" dt="2022-04-11T22:24:58.362" v="7296" actId="165"/>
          <ac:grpSpMkLst>
            <pc:docMk/>
            <pc:sldMk cId="2377460439" sldId="2147470314"/>
            <ac:grpSpMk id="134" creationId="{00B5C68B-D460-44A2-8719-E9EC10F23C95}"/>
          </ac:grpSpMkLst>
        </pc:grpChg>
        <pc:picChg chg="topLvl">
          <ac:chgData name="Hiram Fleitas" userId="e10fcc43-9abd-4aad-af2d-b6bb7d9e18eb" providerId="ADAL" clId="{131F4D02-D19B-4628-B4F1-3129B9BA2365}" dt="2022-04-11T22:24:58.362" v="7296" actId="165"/>
          <ac:picMkLst>
            <pc:docMk/>
            <pc:sldMk cId="2377460439" sldId="2147470314"/>
            <ac:picMk id="160" creationId="{CB114734-0083-43CE-BAFE-B6D70B7E89BE}"/>
          </ac:picMkLst>
        </pc:picChg>
        <pc:picChg chg="topLvl">
          <ac:chgData name="Hiram Fleitas" userId="e10fcc43-9abd-4aad-af2d-b6bb7d9e18eb" providerId="ADAL" clId="{131F4D02-D19B-4628-B4F1-3129B9BA2365}" dt="2022-04-11T22:24:58.362" v="7296" actId="165"/>
          <ac:picMkLst>
            <pc:docMk/>
            <pc:sldMk cId="2377460439" sldId="2147470314"/>
            <ac:picMk id="184" creationId="{64670FE3-8C6E-4588-803E-CB17AEC5FBFC}"/>
          </ac:picMkLst>
        </pc:picChg>
        <pc:cxnChg chg="topLvl">
          <ac:chgData name="Hiram Fleitas" userId="e10fcc43-9abd-4aad-af2d-b6bb7d9e18eb" providerId="ADAL" clId="{131F4D02-D19B-4628-B4F1-3129B9BA2365}" dt="2022-04-11T22:24:58.362" v="7296" actId="165"/>
          <ac:cxnSpMkLst>
            <pc:docMk/>
            <pc:sldMk cId="2377460439" sldId="2147470314"/>
            <ac:cxnSpMk id="6" creationId="{3045BB84-07C9-4D02-A446-C9A221EE75E2}"/>
          </ac:cxnSpMkLst>
        </pc:cxnChg>
        <pc:cxnChg chg="topLvl">
          <ac:chgData name="Hiram Fleitas" userId="e10fcc43-9abd-4aad-af2d-b6bb7d9e18eb" providerId="ADAL" clId="{131F4D02-D19B-4628-B4F1-3129B9BA2365}" dt="2022-04-11T22:24:58.362" v="7296" actId="165"/>
          <ac:cxnSpMkLst>
            <pc:docMk/>
            <pc:sldMk cId="2377460439" sldId="2147470314"/>
            <ac:cxnSpMk id="120" creationId="{D57DB5EE-CCA7-4BFC-9AC7-A9D3107430CE}"/>
          </ac:cxnSpMkLst>
        </pc:cxnChg>
        <pc:cxnChg chg="topLvl">
          <ac:chgData name="Hiram Fleitas" userId="e10fcc43-9abd-4aad-af2d-b6bb7d9e18eb" providerId="ADAL" clId="{131F4D02-D19B-4628-B4F1-3129B9BA2365}" dt="2022-04-11T22:24:58.362" v="7296" actId="165"/>
          <ac:cxnSpMkLst>
            <pc:docMk/>
            <pc:sldMk cId="2377460439" sldId="2147470314"/>
            <ac:cxnSpMk id="132" creationId="{E8802D69-D84F-4BEA-8FE1-5D5647E17E62}"/>
          </ac:cxnSpMkLst>
        </pc:cxnChg>
        <pc:cxnChg chg="topLvl">
          <ac:chgData name="Hiram Fleitas" userId="e10fcc43-9abd-4aad-af2d-b6bb7d9e18eb" providerId="ADAL" clId="{131F4D02-D19B-4628-B4F1-3129B9BA2365}" dt="2022-04-11T22:24:58.362" v="7296" actId="165"/>
          <ac:cxnSpMkLst>
            <pc:docMk/>
            <pc:sldMk cId="2377460439" sldId="2147470314"/>
            <ac:cxnSpMk id="157" creationId="{70DC6588-1F1D-43B6-A3BA-C2AF280FFB40}"/>
          </ac:cxnSpMkLst>
        </pc:cxnChg>
        <pc:cxnChg chg="topLvl">
          <ac:chgData name="Hiram Fleitas" userId="e10fcc43-9abd-4aad-af2d-b6bb7d9e18eb" providerId="ADAL" clId="{131F4D02-D19B-4628-B4F1-3129B9BA2365}" dt="2022-04-11T22:24:58.362" v="7296" actId="165"/>
          <ac:cxnSpMkLst>
            <pc:docMk/>
            <pc:sldMk cId="2377460439" sldId="2147470314"/>
            <ac:cxnSpMk id="171" creationId="{4EE276A2-13FE-4D63-B5EB-63865394D7D3}"/>
          </ac:cxnSpMkLst>
        </pc:cxnChg>
        <pc:cxnChg chg="topLvl">
          <ac:chgData name="Hiram Fleitas" userId="e10fcc43-9abd-4aad-af2d-b6bb7d9e18eb" providerId="ADAL" clId="{131F4D02-D19B-4628-B4F1-3129B9BA2365}" dt="2022-04-11T22:24:58.362" v="7296" actId="165"/>
          <ac:cxnSpMkLst>
            <pc:docMk/>
            <pc:sldMk cId="2377460439" sldId="2147470314"/>
            <ac:cxnSpMk id="173" creationId="{B0E8610D-59F7-4605-8665-56E72943C204}"/>
          </ac:cxnSpMkLst>
        </pc:cxnChg>
        <pc:cxnChg chg="topLvl">
          <ac:chgData name="Hiram Fleitas" userId="e10fcc43-9abd-4aad-af2d-b6bb7d9e18eb" providerId="ADAL" clId="{131F4D02-D19B-4628-B4F1-3129B9BA2365}" dt="2022-04-11T22:24:58.362" v="7296" actId="165"/>
          <ac:cxnSpMkLst>
            <pc:docMk/>
            <pc:sldMk cId="2377460439" sldId="2147470314"/>
            <ac:cxnSpMk id="176" creationId="{60906D6A-FFBF-468F-AA6F-0F1D25159C72}"/>
          </ac:cxnSpMkLst>
        </pc:cxnChg>
      </pc:sldChg>
      <pc:sldMasterChg chg="addSldLayout delSldLayout">
        <pc:chgData name="Hiram Fleitas" userId="e10fcc43-9abd-4aad-af2d-b6bb7d9e18eb" providerId="ADAL" clId="{131F4D02-D19B-4628-B4F1-3129B9BA2365}" dt="2022-02-23T02:16:14.632" v="2095" actId="2696"/>
        <pc:sldMasterMkLst>
          <pc:docMk/>
          <pc:sldMasterMk cId="2371465134" sldId="2147485164"/>
        </pc:sldMasterMkLst>
        <pc:sldLayoutChg chg="add del">
          <pc:chgData name="Hiram Fleitas" userId="e10fcc43-9abd-4aad-af2d-b6bb7d9e18eb" providerId="ADAL" clId="{131F4D02-D19B-4628-B4F1-3129B9BA2365}" dt="2022-02-23T02:16:14.632" v="2095" actId="2696"/>
          <pc:sldLayoutMkLst>
            <pc:docMk/>
            <pc:sldMasterMk cId="2371465134" sldId="2147485164"/>
            <pc:sldLayoutMk cId="2999307136" sldId="2147485398"/>
          </pc:sldLayoutMkLst>
        </pc:sldLayoutChg>
      </pc:sldMasterChg>
    </pc:docChg>
  </pc:docChgLst>
  <pc:docChgLst>
    <pc:chgData name="Brad Watts" userId="173f99e4-0250-4049-90ef-9f8f10e24760" providerId="ADAL" clId="{20A520B3-B7B5-4A45-A2B8-0428C9BC42CF}"/>
    <pc:docChg chg="">
      <pc:chgData name="Brad Watts" userId="173f99e4-0250-4049-90ef-9f8f10e24760" providerId="ADAL" clId="{20A520B3-B7B5-4A45-A2B8-0428C9BC42CF}" dt="2022-02-19T18:01:50.559" v="15"/>
      <pc:docMkLst>
        <pc:docMk/>
      </pc:docMkLst>
      <pc:sldChg chg="delCm">
        <pc:chgData name="Brad Watts" userId="173f99e4-0250-4049-90ef-9f8f10e24760" providerId="ADAL" clId="{20A520B3-B7B5-4A45-A2B8-0428C9BC42CF}" dt="2022-02-16T20:47:29.740" v="12"/>
        <pc:sldMkLst>
          <pc:docMk/>
          <pc:sldMk cId="3674282129" sldId="2076137548"/>
        </pc:sldMkLst>
      </pc:sldChg>
      <pc:sldChg chg="addCm">
        <pc:chgData name="Brad Watts" userId="173f99e4-0250-4049-90ef-9f8f10e24760" providerId="ADAL" clId="{20A520B3-B7B5-4A45-A2B8-0428C9BC42CF}" dt="2022-02-16T20:30:07.521" v="8"/>
        <pc:sldMkLst>
          <pc:docMk/>
          <pc:sldMk cId="2933817897" sldId="2076137832"/>
        </pc:sldMkLst>
      </pc:sldChg>
      <pc:sldChg chg="addCm">
        <pc:chgData name="Brad Watts" userId="173f99e4-0250-4049-90ef-9f8f10e24760" providerId="ADAL" clId="{20A520B3-B7B5-4A45-A2B8-0428C9BC42CF}" dt="2022-02-16T20:30:37.527" v="9"/>
        <pc:sldMkLst>
          <pc:docMk/>
          <pc:sldMk cId="512426035" sldId="2076137833"/>
        </pc:sldMkLst>
      </pc:sldChg>
      <pc:sldChg chg="addCm">
        <pc:chgData name="Brad Watts" userId="173f99e4-0250-4049-90ef-9f8f10e24760" providerId="ADAL" clId="{20A520B3-B7B5-4A45-A2B8-0428C9BC42CF}" dt="2022-02-16T20:33:11.483" v="10"/>
        <pc:sldMkLst>
          <pc:docMk/>
          <pc:sldMk cId="547812826" sldId="2076137838"/>
        </pc:sldMkLst>
      </pc:sldChg>
      <pc:sldChg chg="addCm">
        <pc:chgData name="Brad Watts" userId="173f99e4-0250-4049-90ef-9f8f10e24760" providerId="ADAL" clId="{20A520B3-B7B5-4A45-A2B8-0428C9BC42CF}" dt="2022-02-16T20:34:08.983" v="11"/>
        <pc:sldMkLst>
          <pc:docMk/>
          <pc:sldMk cId="980089069" sldId="2076137842"/>
        </pc:sldMkLst>
      </pc:sldChg>
      <pc:sldChg chg="addCm">
        <pc:chgData name="Brad Watts" userId="173f99e4-0250-4049-90ef-9f8f10e24760" providerId="ADAL" clId="{20A520B3-B7B5-4A45-A2B8-0428C9BC42CF}" dt="2022-02-16T20:53:23.020" v="13"/>
        <pc:sldMkLst>
          <pc:docMk/>
          <pc:sldMk cId="3291539766" sldId="2134805015"/>
        </pc:sldMkLst>
      </pc:sldChg>
      <pc:sldChg chg="addCm modCm">
        <pc:chgData name="Brad Watts" userId="173f99e4-0250-4049-90ef-9f8f10e24760" providerId="ADAL" clId="{20A520B3-B7B5-4A45-A2B8-0428C9BC42CF}" dt="2022-02-16T20:21:10.020" v="6"/>
        <pc:sldMkLst>
          <pc:docMk/>
          <pc:sldMk cId="1830061129" sldId="2134805019"/>
        </pc:sldMkLst>
      </pc:sldChg>
      <pc:sldChg chg="addCm">
        <pc:chgData name="Brad Watts" userId="173f99e4-0250-4049-90ef-9f8f10e24760" providerId="ADAL" clId="{20A520B3-B7B5-4A45-A2B8-0428C9BC42CF}" dt="2022-02-16T20:07:57.865" v="2"/>
        <pc:sldMkLst>
          <pc:docMk/>
          <pc:sldMk cId="3600974519" sldId="2146846891"/>
        </pc:sldMkLst>
      </pc:sldChg>
      <pc:sldChg chg="addCm">
        <pc:chgData name="Brad Watts" userId="173f99e4-0250-4049-90ef-9f8f10e24760" providerId="ADAL" clId="{20A520B3-B7B5-4A45-A2B8-0428C9BC42CF}" dt="2022-02-19T17:55:55.213" v="14"/>
        <pc:sldMkLst>
          <pc:docMk/>
          <pc:sldMk cId="784605444" sldId="2146846912"/>
        </pc:sldMkLst>
      </pc:sldChg>
      <pc:sldChg chg="addCm">
        <pc:chgData name="Brad Watts" userId="173f99e4-0250-4049-90ef-9f8f10e24760" providerId="ADAL" clId="{20A520B3-B7B5-4A45-A2B8-0428C9BC42CF}" dt="2022-02-16T20:05:06.358" v="1"/>
        <pc:sldMkLst>
          <pc:docMk/>
          <pc:sldMk cId="3756788956" sldId="2146846933"/>
        </pc:sldMkLst>
      </pc:sldChg>
      <pc:sldChg chg="addCm">
        <pc:chgData name="Brad Watts" userId="173f99e4-0250-4049-90ef-9f8f10e24760" providerId="ADAL" clId="{20A520B3-B7B5-4A45-A2B8-0428C9BC42CF}" dt="2022-02-16T20:24:50.765" v="7"/>
        <pc:sldMkLst>
          <pc:docMk/>
          <pc:sldMk cId="3336856775" sldId="2147468710"/>
        </pc:sldMkLst>
      </pc:sldChg>
      <pc:sldChg chg="addCm">
        <pc:chgData name="Brad Watts" userId="173f99e4-0250-4049-90ef-9f8f10e24760" providerId="ADAL" clId="{20A520B3-B7B5-4A45-A2B8-0428C9BC42CF}" dt="2022-02-16T20:02:15.580" v="0"/>
        <pc:sldMkLst>
          <pc:docMk/>
          <pc:sldMk cId="94080058" sldId="2147468715"/>
        </pc:sldMkLst>
      </pc:sldChg>
      <pc:sldChg chg="addCm modCm">
        <pc:chgData name="Brad Watts" userId="173f99e4-0250-4049-90ef-9f8f10e24760" providerId="ADAL" clId="{20A520B3-B7B5-4A45-A2B8-0428C9BC42CF}" dt="2022-02-16T20:17:58.998" v="4"/>
        <pc:sldMkLst>
          <pc:docMk/>
          <pc:sldMk cId="3128181845" sldId="2147468743"/>
        </pc:sldMkLst>
      </pc:sldChg>
      <pc:sldChg chg="addCm">
        <pc:chgData name="Brad Watts" userId="173f99e4-0250-4049-90ef-9f8f10e24760" providerId="ADAL" clId="{20A520B3-B7B5-4A45-A2B8-0428C9BC42CF}" dt="2022-02-19T18:01:50.559" v="15"/>
        <pc:sldMkLst>
          <pc:docMk/>
          <pc:sldMk cId="1255094724" sldId="2147468750"/>
        </pc:sldMkLst>
      </pc:sldChg>
    </pc:docChg>
  </pc:docChgLst>
  <pc:docChgLst>
    <pc:chgData name="Guy Reginiano" userId="S::guregini@microsoft.com::41822a20-433e-4367-90ed-e7ed84a1ff77" providerId="AD" clId="Web-{90D1AB25-6B75-9613-8205-6829EA10D5C6}"/>
    <pc:docChg chg="modSld">
      <pc:chgData name="Guy Reginiano" userId="S::guregini@microsoft.com::41822a20-433e-4367-90ed-e7ed84a1ff77" providerId="AD" clId="Web-{90D1AB25-6B75-9613-8205-6829EA10D5C6}" dt="2022-02-24T17:38:35.717" v="5" actId="20577"/>
      <pc:docMkLst>
        <pc:docMk/>
      </pc:docMkLst>
      <pc:sldChg chg="modSp modNotes">
        <pc:chgData name="Guy Reginiano" userId="S::guregini@microsoft.com::41822a20-433e-4367-90ed-e7ed84a1ff77" providerId="AD" clId="Web-{90D1AB25-6B75-9613-8205-6829EA10D5C6}" dt="2022-02-24T17:38:35.717" v="5" actId="20577"/>
        <pc:sldMkLst>
          <pc:docMk/>
          <pc:sldMk cId="2204187637" sldId="2076137552"/>
        </pc:sldMkLst>
        <pc:spChg chg="mod">
          <ac:chgData name="Guy Reginiano" userId="S::guregini@microsoft.com::41822a20-433e-4367-90ed-e7ed84a1ff77" providerId="AD" clId="Web-{90D1AB25-6B75-9613-8205-6829EA10D5C6}" dt="2022-02-24T17:38:35.717" v="5" actId="20577"/>
          <ac:spMkLst>
            <pc:docMk/>
            <pc:sldMk cId="2204187637" sldId="2076137552"/>
            <ac:spMk id="8" creationId="{056ED56E-24FE-471A-B64A-39BB50EFB670}"/>
          </ac:spMkLst>
        </pc:spChg>
      </pc:sldChg>
    </pc:docChg>
  </pc:docChgLst>
  <pc:docChgLst>
    <pc:chgData name="Hiram Fleitas" userId="S::hiramfleitas@microsoft.com::e10fcc43-9abd-4aad-af2d-b6bb7d9e18eb" providerId="AD" clId="Web-{A1D4A427-E425-3CE2-C72F-5482F582F22C}"/>
    <pc:docChg chg="addSld modSld modSection">
      <pc:chgData name="Hiram Fleitas" userId="S::hiramfleitas@microsoft.com::e10fcc43-9abd-4aad-af2d-b6bb7d9e18eb" providerId="AD" clId="Web-{A1D4A427-E425-3CE2-C72F-5482F582F22C}" dt="2022-05-31T14:59:35.886" v="13"/>
      <pc:docMkLst>
        <pc:docMk/>
      </pc:docMkLst>
      <pc:sldChg chg="modNotes">
        <pc:chgData name="Hiram Fleitas" userId="S::hiramfleitas@microsoft.com::e10fcc43-9abd-4aad-af2d-b6bb7d9e18eb" providerId="AD" clId="Web-{A1D4A427-E425-3CE2-C72F-5482F582F22C}" dt="2022-05-31T14:58:55.666" v="7"/>
        <pc:sldMkLst>
          <pc:docMk/>
          <pc:sldMk cId="365573713" sldId="2147468835"/>
        </pc:sldMkLst>
      </pc:sldChg>
      <pc:sldChg chg="addSp modSp">
        <pc:chgData name="Hiram Fleitas" userId="S::hiramfleitas@microsoft.com::e10fcc43-9abd-4aad-af2d-b6bb7d9e18eb" providerId="AD" clId="Web-{A1D4A427-E425-3CE2-C72F-5482F582F22C}" dt="2022-05-31T14:59:06.307" v="10" actId="14100"/>
        <pc:sldMkLst>
          <pc:docMk/>
          <pc:sldMk cId="3165199410" sldId="2147468836"/>
        </pc:sldMkLst>
        <pc:spChg chg="add mod">
          <ac:chgData name="Hiram Fleitas" userId="S::hiramfleitas@microsoft.com::e10fcc43-9abd-4aad-af2d-b6bb7d9e18eb" providerId="AD" clId="Web-{A1D4A427-E425-3CE2-C72F-5482F582F22C}" dt="2022-05-31T14:59:06.307" v="10" actId="14100"/>
          <ac:spMkLst>
            <pc:docMk/>
            <pc:sldMk cId="3165199410" sldId="2147468836"/>
            <ac:spMk id="3" creationId="{1ED0F95F-F8D0-28AA-ABFA-603C9C82B5A3}"/>
          </ac:spMkLst>
        </pc:spChg>
      </pc:sldChg>
      <pc:sldChg chg="delSp add replId">
        <pc:chgData name="Hiram Fleitas" userId="S::hiramfleitas@microsoft.com::e10fcc43-9abd-4aad-af2d-b6bb7d9e18eb" providerId="AD" clId="Web-{A1D4A427-E425-3CE2-C72F-5482F582F22C}" dt="2022-05-31T14:59:35.886" v="13"/>
        <pc:sldMkLst>
          <pc:docMk/>
          <pc:sldMk cId="1624311012" sldId="2147468840"/>
        </pc:sldMkLst>
        <pc:spChg chg="del">
          <ac:chgData name="Hiram Fleitas" userId="S::hiramfleitas@microsoft.com::e10fcc43-9abd-4aad-af2d-b6bb7d9e18eb" providerId="AD" clId="Web-{A1D4A427-E425-3CE2-C72F-5482F582F22C}" dt="2022-05-31T14:59:35.886" v="13"/>
          <ac:spMkLst>
            <pc:docMk/>
            <pc:sldMk cId="1624311012" sldId="2147468840"/>
            <ac:spMk id="3" creationId="{1ED0F95F-F8D0-28AA-ABFA-603C9C82B5A3}"/>
          </ac:spMkLst>
        </pc:spChg>
      </pc:sldChg>
      <pc:sldChg chg="new">
        <pc:chgData name="Hiram Fleitas" userId="S::hiramfleitas@microsoft.com::e10fcc43-9abd-4aad-af2d-b6bb7d9e18eb" providerId="AD" clId="Web-{A1D4A427-E425-3CE2-C72F-5482F582F22C}" dt="2022-05-31T14:59:31.511" v="12"/>
        <pc:sldMkLst>
          <pc:docMk/>
          <pc:sldMk cId="1661001642" sldId="2147468841"/>
        </pc:sldMkLst>
      </pc:sldChg>
    </pc:docChg>
  </pc:docChgLst>
  <pc:docChgLst>
    <pc:chgData name="Ismael Medina Muñoz" userId="S::ismedina@microsoft.com::d56c42f4-9c18-43d6-bbaf-3459da7c0ee4" providerId="AD" clId="Web-{E338B30C-B80D-8167-9C2A-B82B88F59883}"/>
    <pc:docChg chg="addSld modSld sldOrd modSection">
      <pc:chgData name="Ismael Medina Muñoz" userId="S::ismedina@microsoft.com::d56c42f4-9c18-43d6-bbaf-3459da7c0ee4" providerId="AD" clId="Web-{E338B30C-B80D-8167-9C2A-B82B88F59883}" dt="2022-05-31T17:09:58.992" v="81"/>
      <pc:docMkLst>
        <pc:docMk/>
      </pc:docMkLst>
      <pc:sldChg chg="modSp add ord replId">
        <pc:chgData name="Ismael Medina Muñoz" userId="S::ismedina@microsoft.com::d56c42f4-9c18-43d6-bbaf-3459da7c0ee4" providerId="AD" clId="Web-{E338B30C-B80D-8167-9C2A-B82B88F59883}" dt="2022-05-31T17:09:58.992" v="81"/>
        <pc:sldMkLst>
          <pc:docMk/>
          <pc:sldMk cId="4031713068" sldId="2147468842"/>
        </pc:sldMkLst>
        <pc:spChg chg="mod">
          <ac:chgData name="Ismael Medina Muñoz" userId="S::ismedina@microsoft.com::d56c42f4-9c18-43d6-bbaf-3459da7c0ee4" providerId="AD" clId="Web-{E338B30C-B80D-8167-9C2A-B82B88F59883}" dt="2022-05-31T17:07:42.811" v="7" actId="20577"/>
          <ac:spMkLst>
            <pc:docMk/>
            <pc:sldMk cId="4031713068" sldId="2147468842"/>
            <ac:spMk id="6" creationId="{407B1CC6-E0E7-4F2C-9C34-0B19213EF7DC}"/>
          </ac:spMkLst>
        </pc:spChg>
        <pc:graphicFrameChg chg="mod modGraphic">
          <ac:chgData name="Ismael Medina Muñoz" userId="S::ismedina@microsoft.com::d56c42f4-9c18-43d6-bbaf-3459da7c0ee4" providerId="AD" clId="Web-{E338B30C-B80D-8167-9C2A-B82B88F59883}" dt="2022-05-31T17:09:58.992" v="81"/>
          <ac:graphicFrameMkLst>
            <pc:docMk/>
            <pc:sldMk cId="4031713068" sldId="2147468842"/>
            <ac:graphicFrameMk id="2" creationId="{5DDD3E16-2C5D-55D4-9A36-D5D229141E6B}"/>
          </ac:graphicFrameMkLst>
        </pc:graphicFrameChg>
      </pc:sldChg>
    </pc:docChg>
  </pc:docChgLst>
  <pc:docChgLst>
    <pc:chgData clId="Web-{C7C53AE0-5E59-4C4A-894B-AAD1F6C71E9F}"/>
    <pc:docChg chg="">
      <pc:chgData name="" userId="" providerId="" clId="Web-{C7C53AE0-5E59-4C4A-894B-AAD1F6C71E9F}" dt="2022-02-16T20:30:19.983" v="0"/>
      <pc:docMkLst>
        <pc:docMk/>
      </pc:docMkLst>
      <pc:sldChg chg="modCm">
        <pc:chgData name="" userId="" providerId="" clId="Web-{C7C53AE0-5E59-4C4A-894B-AAD1F6C71E9F}" dt="2022-02-16T20:30:19.983" v="0"/>
        <pc:sldMkLst>
          <pc:docMk/>
          <pc:sldMk cId="3336856775" sldId="2147468710"/>
        </pc:sldMkLst>
      </pc:sldChg>
    </pc:docChg>
  </pc:docChgLst>
  <pc:docChgLst>
    <pc:chgData name="Hiram Fleitas" userId="S::hiramfleitas@microsoft.com::e10fcc43-9abd-4aad-af2d-b6bb7d9e18eb" providerId="AD" clId="Web-{C901CBF2-F0F6-FD3E-282B-A2CC0C71AB48}"/>
    <pc:docChg chg="">
      <pc:chgData name="Hiram Fleitas" userId="S::hiramfleitas@microsoft.com::e10fcc43-9abd-4aad-af2d-b6bb7d9e18eb" providerId="AD" clId="Web-{C901CBF2-F0F6-FD3E-282B-A2CC0C71AB48}" dt="2022-02-16T20:07:51.243" v="0"/>
      <pc:docMkLst>
        <pc:docMk/>
      </pc:docMkLst>
      <pc:sldChg chg="modCm">
        <pc:chgData name="Hiram Fleitas" userId="S::hiramfleitas@microsoft.com::e10fcc43-9abd-4aad-af2d-b6bb7d9e18eb" providerId="AD" clId="Web-{C901CBF2-F0F6-FD3E-282B-A2CC0C71AB48}" dt="2022-02-16T20:07:51.243" v="0"/>
        <pc:sldMkLst>
          <pc:docMk/>
          <pc:sldMk cId="94080058" sldId="2147468715"/>
        </pc:sldMkLst>
      </pc:sldChg>
    </pc:docChg>
  </pc:docChgLst>
  <pc:docChgLst>
    <pc:chgData name="Tomas Kovarik" userId="ddbbcf0b-4061-45c0-a4c4-44e9fcd0ef9b" providerId="ADAL" clId="{93E49006-AA39-478F-BD70-A6BAD6294CDB}"/>
    <pc:docChg chg="undo custSel addSld delSld modSld modSection">
      <pc:chgData name="Tomas Kovarik" userId="ddbbcf0b-4061-45c0-a4c4-44e9fcd0ef9b" providerId="ADAL" clId="{93E49006-AA39-478F-BD70-A6BAD6294CDB}" dt="2022-02-20T23:39:15.044" v="389" actId="1076"/>
      <pc:docMkLst>
        <pc:docMk/>
      </pc:docMkLst>
      <pc:sldChg chg="modSp mod">
        <pc:chgData name="Tomas Kovarik" userId="ddbbcf0b-4061-45c0-a4c4-44e9fcd0ef9b" providerId="ADAL" clId="{93E49006-AA39-478F-BD70-A6BAD6294CDB}" dt="2022-02-20T11:32:18.324" v="0" actId="113"/>
        <pc:sldMkLst>
          <pc:docMk/>
          <pc:sldMk cId="2454536003" sldId="2147468726"/>
        </pc:sldMkLst>
        <pc:spChg chg="mod">
          <ac:chgData name="Tomas Kovarik" userId="ddbbcf0b-4061-45c0-a4c4-44e9fcd0ef9b" providerId="ADAL" clId="{93E49006-AA39-478F-BD70-A6BAD6294CDB}" dt="2022-02-20T11:32:18.324" v="0" actId="113"/>
          <ac:spMkLst>
            <pc:docMk/>
            <pc:sldMk cId="2454536003" sldId="2147468726"/>
            <ac:spMk id="9" creationId="{52D859E7-F162-4A93-BC06-8EA8BC87A283}"/>
          </ac:spMkLst>
        </pc:spChg>
      </pc:sldChg>
      <pc:sldChg chg="addSp delSp modSp mod">
        <pc:chgData name="Tomas Kovarik" userId="ddbbcf0b-4061-45c0-a4c4-44e9fcd0ef9b" providerId="ADAL" clId="{93E49006-AA39-478F-BD70-A6BAD6294CDB}" dt="2022-02-20T23:39:15.044" v="389" actId="1076"/>
        <pc:sldMkLst>
          <pc:docMk/>
          <pc:sldMk cId="350224717" sldId="2147468801"/>
        </pc:sldMkLst>
        <pc:spChg chg="add del">
          <ac:chgData name="Tomas Kovarik" userId="ddbbcf0b-4061-45c0-a4c4-44e9fcd0ef9b" providerId="ADAL" clId="{93E49006-AA39-478F-BD70-A6BAD6294CDB}" dt="2022-02-20T23:38:59.307" v="388" actId="478"/>
          <ac:spMkLst>
            <pc:docMk/>
            <pc:sldMk cId="350224717" sldId="2147468801"/>
            <ac:spMk id="3" creationId="{2240D4B5-1EAA-4099-818C-C4768DD861E1}"/>
          </ac:spMkLst>
        </pc:spChg>
        <pc:spChg chg="mod">
          <ac:chgData name="Tomas Kovarik" userId="ddbbcf0b-4061-45c0-a4c4-44e9fcd0ef9b" providerId="ADAL" clId="{93E49006-AA39-478F-BD70-A6BAD6294CDB}" dt="2022-02-20T23:38:25.857" v="387" actId="1076"/>
          <ac:spMkLst>
            <pc:docMk/>
            <pc:sldMk cId="350224717" sldId="2147468801"/>
            <ac:spMk id="6" creationId="{92A90D2A-4622-4C7C-842A-26E850C0EE51}"/>
          </ac:spMkLst>
        </pc:spChg>
        <pc:spChg chg="mod">
          <ac:chgData name="Tomas Kovarik" userId="ddbbcf0b-4061-45c0-a4c4-44e9fcd0ef9b" providerId="ADAL" clId="{93E49006-AA39-478F-BD70-A6BAD6294CDB}" dt="2022-02-20T23:38:25.857" v="387" actId="1076"/>
          <ac:spMkLst>
            <pc:docMk/>
            <pc:sldMk cId="350224717" sldId="2147468801"/>
            <ac:spMk id="8" creationId="{076B9A91-A030-4590-9825-930FE430DE2E}"/>
          </ac:spMkLst>
        </pc:spChg>
        <pc:spChg chg="mod">
          <ac:chgData name="Tomas Kovarik" userId="ddbbcf0b-4061-45c0-a4c4-44e9fcd0ef9b" providerId="ADAL" clId="{93E49006-AA39-478F-BD70-A6BAD6294CDB}" dt="2022-02-20T23:38:25.857" v="387" actId="1076"/>
          <ac:spMkLst>
            <pc:docMk/>
            <pc:sldMk cId="350224717" sldId="2147468801"/>
            <ac:spMk id="10" creationId="{8FA0739F-FFD9-48C7-814A-79851D822F1F}"/>
          </ac:spMkLst>
        </pc:spChg>
        <pc:spChg chg="mod">
          <ac:chgData name="Tomas Kovarik" userId="ddbbcf0b-4061-45c0-a4c4-44e9fcd0ef9b" providerId="ADAL" clId="{93E49006-AA39-478F-BD70-A6BAD6294CDB}" dt="2022-02-20T23:38:16.218" v="386" actId="113"/>
          <ac:spMkLst>
            <pc:docMk/>
            <pc:sldMk cId="350224717" sldId="2147468801"/>
            <ac:spMk id="12" creationId="{70D6C3DE-2063-4AE9-B96F-987273D500D0}"/>
          </ac:spMkLst>
        </pc:spChg>
        <pc:spChg chg="mod">
          <ac:chgData name="Tomas Kovarik" userId="ddbbcf0b-4061-45c0-a4c4-44e9fcd0ef9b" providerId="ADAL" clId="{93E49006-AA39-478F-BD70-A6BAD6294CDB}" dt="2022-02-20T23:39:15.044" v="389" actId="1076"/>
          <ac:spMkLst>
            <pc:docMk/>
            <pc:sldMk cId="350224717" sldId="2147468801"/>
            <ac:spMk id="15" creationId="{8791CEA4-24A6-4F7E-A355-60B9C52F2BD2}"/>
          </ac:spMkLst>
        </pc:spChg>
      </pc:sldChg>
      <pc:sldChg chg="addSp modSp add del mod modNotesTx">
        <pc:chgData name="Tomas Kovarik" userId="ddbbcf0b-4061-45c0-a4c4-44e9fcd0ef9b" providerId="ADAL" clId="{93E49006-AA39-478F-BD70-A6BAD6294CDB}" dt="2022-02-20T19:56:25.447" v="45" actId="47"/>
        <pc:sldMkLst>
          <pc:docMk/>
          <pc:sldMk cId="1114556710" sldId="2147468802"/>
        </pc:sldMkLst>
        <pc:spChg chg="mod">
          <ac:chgData name="Tomas Kovarik" userId="ddbbcf0b-4061-45c0-a4c4-44e9fcd0ef9b" providerId="ADAL" clId="{93E49006-AA39-478F-BD70-A6BAD6294CDB}" dt="2022-02-20T11:34:51.337" v="12" actId="20577"/>
          <ac:spMkLst>
            <pc:docMk/>
            <pc:sldMk cId="1114556710" sldId="2147468802"/>
            <ac:spMk id="2" creationId="{B30700AB-C0EA-45A3-8D6E-2DCB9ED1B410}"/>
          </ac:spMkLst>
        </pc:spChg>
        <pc:spChg chg="mod">
          <ac:chgData name="Tomas Kovarik" userId="ddbbcf0b-4061-45c0-a4c4-44e9fcd0ef9b" providerId="ADAL" clId="{93E49006-AA39-478F-BD70-A6BAD6294CDB}" dt="2022-02-20T11:35:04.692" v="22" actId="20577"/>
          <ac:spMkLst>
            <pc:docMk/>
            <pc:sldMk cId="1114556710" sldId="2147468802"/>
            <ac:spMk id="3" creationId="{DBCDDE03-EF78-486C-B13C-5879093C6F89}"/>
          </ac:spMkLst>
        </pc:spChg>
        <pc:spChg chg="add mod">
          <ac:chgData name="Tomas Kovarik" userId="ddbbcf0b-4061-45c0-a4c4-44e9fcd0ef9b" providerId="ADAL" clId="{93E49006-AA39-478F-BD70-A6BAD6294CDB}" dt="2022-02-20T11:35:55.644" v="44" actId="1076"/>
          <ac:spMkLst>
            <pc:docMk/>
            <pc:sldMk cId="1114556710" sldId="2147468802"/>
            <ac:spMk id="4" creationId="{5AB372B1-9232-407B-927B-8195FFEDA68B}"/>
          </ac:spMkLst>
        </pc:spChg>
        <pc:spChg chg="mod">
          <ac:chgData name="Tomas Kovarik" userId="ddbbcf0b-4061-45c0-a4c4-44e9fcd0ef9b" providerId="ADAL" clId="{93E49006-AA39-478F-BD70-A6BAD6294CDB}" dt="2022-02-20T11:35:12.205" v="28" actId="20577"/>
          <ac:spMkLst>
            <pc:docMk/>
            <pc:sldMk cId="1114556710" sldId="2147468802"/>
            <ac:spMk id="11" creationId="{BC201E9F-0251-4759-8195-F032774C7965}"/>
          </ac:spMkLst>
        </pc:spChg>
      </pc:sldChg>
    </pc:docChg>
  </pc:docChgLst>
  <pc:docChgLst>
    <pc:chgData name="Hiram Fleitas" userId="e10fcc43-9abd-4aad-af2d-b6bb7d9e18eb" providerId="ADAL" clId="{89A81C9A-6D8D-4282-97C1-1A4F09B5A70C}"/>
    <pc:docChg chg="undo redo custSel addSld delSld modSld sldOrd addSection delSection modSection">
      <pc:chgData name="Hiram Fleitas" userId="e10fcc43-9abd-4aad-af2d-b6bb7d9e18eb" providerId="ADAL" clId="{89A81C9A-6D8D-4282-97C1-1A4F09B5A70C}" dt="2022-06-21T21:16:46.567" v="6169" actId="113"/>
      <pc:docMkLst>
        <pc:docMk/>
      </pc:docMkLst>
      <pc:sldChg chg="modSp mod modNotesTx">
        <pc:chgData name="Hiram Fleitas" userId="e10fcc43-9abd-4aad-af2d-b6bb7d9e18eb" providerId="ADAL" clId="{89A81C9A-6D8D-4282-97C1-1A4F09B5A70C}" dt="2022-06-20T19:12:01.012" v="2356" actId="2711"/>
        <pc:sldMkLst>
          <pc:docMk/>
          <pc:sldMk cId="3600974519" sldId="2146846891"/>
        </pc:sldMkLst>
        <pc:spChg chg="mod">
          <ac:chgData name="Hiram Fleitas" userId="e10fcc43-9abd-4aad-af2d-b6bb7d9e18eb" providerId="ADAL" clId="{89A81C9A-6D8D-4282-97C1-1A4F09B5A70C}" dt="2022-05-26T21:28:11.384" v="453" actId="20577"/>
          <ac:spMkLst>
            <pc:docMk/>
            <pc:sldMk cId="3600974519" sldId="2146846891"/>
            <ac:spMk id="2" creationId="{FC5CFEB7-36D4-445A-87E2-98E5AC5F605F}"/>
          </ac:spMkLst>
        </pc:spChg>
        <pc:spChg chg="mod">
          <ac:chgData name="Hiram Fleitas" userId="e10fcc43-9abd-4aad-af2d-b6bb7d9e18eb" providerId="ADAL" clId="{89A81C9A-6D8D-4282-97C1-1A4F09B5A70C}" dt="2022-06-20T19:12:01.012" v="2356" actId="2711"/>
          <ac:spMkLst>
            <pc:docMk/>
            <pc:sldMk cId="3600974519" sldId="2146846891"/>
            <ac:spMk id="6" creationId="{92EB040B-1BF3-4171-8EBF-F8DFED9BD150}"/>
          </ac:spMkLst>
        </pc:spChg>
        <pc:spChg chg="mod">
          <ac:chgData name="Hiram Fleitas" userId="e10fcc43-9abd-4aad-af2d-b6bb7d9e18eb" providerId="ADAL" clId="{89A81C9A-6D8D-4282-97C1-1A4F09B5A70C}" dt="2022-05-26T21:29:51.957" v="497" actId="20577"/>
          <ac:spMkLst>
            <pc:docMk/>
            <pc:sldMk cId="3600974519" sldId="2146846891"/>
            <ac:spMk id="7" creationId="{B14958DC-35F9-4BEE-A869-E2D311E538DD}"/>
          </ac:spMkLst>
        </pc:spChg>
      </pc:sldChg>
      <pc:sldChg chg="modSp">
        <pc:chgData name="Hiram Fleitas" userId="e10fcc43-9abd-4aad-af2d-b6bb7d9e18eb" providerId="ADAL" clId="{89A81C9A-6D8D-4282-97C1-1A4F09B5A70C}" dt="2022-06-21T17:08:15.693" v="3368" actId="13244"/>
        <pc:sldMkLst>
          <pc:docMk/>
          <pc:sldMk cId="1538794675" sldId="2147468687"/>
        </pc:sldMkLst>
        <pc:spChg chg="mod">
          <ac:chgData name="Hiram Fleitas" userId="e10fcc43-9abd-4aad-af2d-b6bb7d9e18eb" providerId="ADAL" clId="{89A81C9A-6D8D-4282-97C1-1A4F09B5A70C}" dt="2022-06-21T17:02:37.696" v="3351" actId="13244"/>
          <ac:spMkLst>
            <pc:docMk/>
            <pc:sldMk cId="1538794675" sldId="2147468687"/>
            <ac:spMk id="2" creationId="{8C07328C-F54B-454A-8231-96017F3F6D90}"/>
          </ac:spMkLst>
        </pc:spChg>
        <pc:spChg chg="mod">
          <ac:chgData name="Hiram Fleitas" userId="e10fcc43-9abd-4aad-af2d-b6bb7d9e18eb" providerId="ADAL" clId="{89A81C9A-6D8D-4282-97C1-1A4F09B5A70C}" dt="2022-06-21T17:02:27.275" v="3350" actId="962"/>
          <ac:spMkLst>
            <pc:docMk/>
            <pc:sldMk cId="1538794675" sldId="2147468687"/>
            <ac:spMk id="39" creationId="{1F5224F9-9C5F-4DE8-B167-79DCB8DE7200}"/>
          </ac:spMkLst>
        </pc:spChg>
        <pc:spChg chg="mod">
          <ac:chgData name="Hiram Fleitas" userId="e10fcc43-9abd-4aad-af2d-b6bb7d9e18eb" providerId="ADAL" clId="{89A81C9A-6D8D-4282-97C1-1A4F09B5A70C}" dt="2022-06-21T17:05:12.217" v="3352" actId="962"/>
          <ac:spMkLst>
            <pc:docMk/>
            <pc:sldMk cId="1538794675" sldId="2147468687"/>
            <ac:spMk id="44" creationId="{FC342AE8-1C00-4765-BC76-845757E0A9CC}"/>
          </ac:spMkLst>
        </pc:spChg>
        <pc:spChg chg="mod">
          <ac:chgData name="Hiram Fleitas" userId="e10fcc43-9abd-4aad-af2d-b6bb7d9e18eb" providerId="ADAL" clId="{89A81C9A-6D8D-4282-97C1-1A4F09B5A70C}" dt="2022-06-21T17:07:39.543" v="3365" actId="962"/>
          <ac:spMkLst>
            <pc:docMk/>
            <pc:sldMk cId="1538794675" sldId="2147468687"/>
            <ac:spMk id="87" creationId="{A1511FB2-DB63-4B82-B23C-C917679162D9}"/>
          </ac:spMkLst>
        </pc:spChg>
        <pc:spChg chg="mod">
          <ac:chgData name="Hiram Fleitas" userId="e10fcc43-9abd-4aad-af2d-b6bb7d9e18eb" providerId="ADAL" clId="{89A81C9A-6D8D-4282-97C1-1A4F09B5A70C}" dt="2022-06-21T17:08:15.693" v="3368" actId="13244"/>
          <ac:spMkLst>
            <pc:docMk/>
            <pc:sldMk cId="1538794675" sldId="2147468687"/>
            <ac:spMk id="88" creationId="{026648CF-A1A7-4F1E-8D6F-21C31714A62F}"/>
          </ac:spMkLst>
        </pc:spChg>
        <pc:spChg chg="mod">
          <ac:chgData name="Hiram Fleitas" userId="e10fcc43-9abd-4aad-af2d-b6bb7d9e18eb" providerId="ADAL" clId="{89A81C9A-6D8D-4282-97C1-1A4F09B5A70C}" dt="2022-06-21T17:07:52.998" v="3367" actId="962"/>
          <ac:spMkLst>
            <pc:docMk/>
            <pc:sldMk cId="1538794675" sldId="2147468687"/>
            <ac:spMk id="89" creationId="{370D28C0-C8DA-44BE-915B-198F4B45304C}"/>
          </ac:spMkLst>
        </pc:spChg>
        <pc:spChg chg="mod">
          <ac:chgData name="Hiram Fleitas" userId="e10fcc43-9abd-4aad-af2d-b6bb7d9e18eb" providerId="ADAL" clId="{89A81C9A-6D8D-4282-97C1-1A4F09B5A70C}" dt="2022-06-21T17:05:53.435" v="3354" actId="13244"/>
          <ac:spMkLst>
            <pc:docMk/>
            <pc:sldMk cId="1538794675" sldId="2147468687"/>
            <ac:spMk id="136" creationId="{133A5178-A206-4D2B-9456-DA3D79116003}"/>
          </ac:spMkLst>
        </pc:spChg>
        <pc:grpChg chg="mod">
          <ac:chgData name="Hiram Fleitas" userId="e10fcc43-9abd-4aad-af2d-b6bb7d9e18eb" providerId="ADAL" clId="{89A81C9A-6D8D-4282-97C1-1A4F09B5A70C}" dt="2022-06-21T17:07:24.282" v="3363" actId="1036"/>
          <ac:grpSpMkLst>
            <pc:docMk/>
            <pc:sldMk cId="1538794675" sldId="2147468687"/>
            <ac:grpSpMk id="86" creationId="{B01EF72E-9E65-4CD0-B840-6A43C8A10531}"/>
          </ac:grpSpMkLst>
        </pc:grpChg>
        <pc:picChg chg="mod">
          <ac:chgData name="Hiram Fleitas" userId="e10fcc43-9abd-4aad-af2d-b6bb7d9e18eb" providerId="ADAL" clId="{89A81C9A-6D8D-4282-97C1-1A4F09B5A70C}" dt="2022-06-21T17:07:04.472" v="3359" actId="13244"/>
          <ac:picMkLst>
            <pc:docMk/>
            <pc:sldMk cId="1538794675" sldId="2147468687"/>
            <ac:picMk id="3" creationId="{C3473E33-A669-4D71-9D94-5612F68C94D5}"/>
          </ac:picMkLst>
        </pc:picChg>
        <pc:picChg chg="mod">
          <ac:chgData name="Hiram Fleitas" userId="e10fcc43-9abd-4aad-af2d-b6bb7d9e18eb" providerId="ADAL" clId="{89A81C9A-6D8D-4282-97C1-1A4F09B5A70C}" dt="2022-06-21T17:07:24.282" v="3363" actId="1036"/>
          <ac:picMkLst>
            <pc:docMk/>
            <pc:sldMk cId="1538794675" sldId="2147468687"/>
            <ac:picMk id="83" creationId="{A2E090A8-C3E5-4B8F-89FB-057692083E79}"/>
          </ac:picMkLst>
        </pc:picChg>
        <pc:picChg chg="mod">
          <ac:chgData name="Hiram Fleitas" userId="e10fcc43-9abd-4aad-af2d-b6bb7d9e18eb" providerId="ADAL" clId="{89A81C9A-6D8D-4282-97C1-1A4F09B5A70C}" dt="2022-06-21T17:07:24.282" v="3363" actId="1036"/>
          <ac:picMkLst>
            <pc:docMk/>
            <pc:sldMk cId="1538794675" sldId="2147468687"/>
            <ac:picMk id="85" creationId="{6642D175-4F36-4C78-8AD7-A35246568ACF}"/>
          </ac:picMkLst>
        </pc:picChg>
        <pc:cxnChg chg="mod">
          <ac:chgData name="Hiram Fleitas" userId="e10fcc43-9abd-4aad-af2d-b6bb7d9e18eb" providerId="ADAL" clId="{89A81C9A-6D8D-4282-97C1-1A4F09B5A70C}" dt="2022-06-21T17:05:22.648" v="3353" actId="962"/>
          <ac:cxnSpMkLst>
            <pc:docMk/>
            <pc:sldMk cId="1538794675" sldId="2147468687"/>
            <ac:cxnSpMk id="57" creationId="{23E0B29A-91F9-4578-9689-007A46F0C02A}"/>
          </ac:cxnSpMkLst>
        </pc:cxnChg>
      </pc:sldChg>
      <pc:sldChg chg="modSp">
        <pc:chgData name="Hiram Fleitas" userId="e10fcc43-9abd-4aad-af2d-b6bb7d9e18eb" providerId="ADAL" clId="{89A81C9A-6D8D-4282-97C1-1A4F09B5A70C}" dt="2022-06-21T17:32:46.122" v="3432" actId="13244"/>
        <pc:sldMkLst>
          <pc:docMk/>
          <pc:sldMk cId="1323622227" sldId="2147468688"/>
        </pc:sldMkLst>
        <pc:spChg chg="mod">
          <ac:chgData name="Hiram Fleitas" userId="e10fcc43-9abd-4aad-af2d-b6bb7d9e18eb" providerId="ADAL" clId="{89A81C9A-6D8D-4282-97C1-1A4F09B5A70C}" dt="2022-06-21T17:12:36.453" v="3386" actId="962"/>
          <ac:spMkLst>
            <pc:docMk/>
            <pc:sldMk cId="1323622227" sldId="2147468688"/>
            <ac:spMk id="7" creationId="{AB94B80A-455A-499C-A70C-3E6CD1A905E3}"/>
          </ac:spMkLst>
        </pc:spChg>
        <pc:spChg chg="mod">
          <ac:chgData name="Hiram Fleitas" userId="e10fcc43-9abd-4aad-af2d-b6bb7d9e18eb" providerId="ADAL" clId="{89A81C9A-6D8D-4282-97C1-1A4F09B5A70C}" dt="2022-06-21T17:10:15.740" v="3376" actId="13244"/>
          <ac:spMkLst>
            <pc:docMk/>
            <pc:sldMk cId="1323622227" sldId="2147468688"/>
            <ac:spMk id="10" creationId="{CD78F207-D604-4936-8124-622D7B36A422}"/>
          </ac:spMkLst>
        </pc:spChg>
        <pc:spChg chg="mod">
          <ac:chgData name="Hiram Fleitas" userId="e10fcc43-9abd-4aad-af2d-b6bb7d9e18eb" providerId="ADAL" clId="{89A81C9A-6D8D-4282-97C1-1A4F09B5A70C}" dt="2022-06-21T17:09:57.724" v="3373" actId="13244"/>
          <ac:spMkLst>
            <pc:docMk/>
            <pc:sldMk cId="1323622227" sldId="2147468688"/>
            <ac:spMk id="17" creationId="{920B861C-F562-4D7E-BAFD-33C966189554}"/>
          </ac:spMkLst>
        </pc:spChg>
        <pc:spChg chg="mod">
          <ac:chgData name="Hiram Fleitas" userId="e10fcc43-9abd-4aad-af2d-b6bb7d9e18eb" providerId="ADAL" clId="{89A81C9A-6D8D-4282-97C1-1A4F09B5A70C}" dt="2022-06-21T17:09:57.724" v="3373" actId="13244"/>
          <ac:spMkLst>
            <pc:docMk/>
            <pc:sldMk cId="1323622227" sldId="2147468688"/>
            <ac:spMk id="18" creationId="{D8A0659C-8E5B-4D41-8172-CFC93ECF7FC1}"/>
          </ac:spMkLst>
        </pc:spChg>
        <pc:spChg chg="mod">
          <ac:chgData name="Hiram Fleitas" userId="e10fcc43-9abd-4aad-af2d-b6bb7d9e18eb" providerId="ADAL" clId="{89A81C9A-6D8D-4282-97C1-1A4F09B5A70C}" dt="2022-06-21T17:11:50.982" v="3382" actId="13244"/>
          <ac:spMkLst>
            <pc:docMk/>
            <pc:sldMk cId="1323622227" sldId="2147468688"/>
            <ac:spMk id="32" creationId="{F3BC83B1-65FA-4D4D-8920-6FE1E1E19472}"/>
          </ac:spMkLst>
        </pc:spChg>
        <pc:spChg chg="mod">
          <ac:chgData name="Hiram Fleitas" userId="e10fcc43-9abd-4aad-af2d-b6bb7d9e18eb" providerId="ADAL" clId="{89A81C9A-6D8D-4282-97C1-1A4F09B5A70C}" dt="2022-06-21T17:32:30.070" v="3431"/>
          <ac:spMkLst>
            <pc:docMk/>
            <pc:sldMk cId="1323622227" sldId="2147468688"/>
            <ac:spMk id="39" creationId="{CDB6B646-4EA5-4293-8D48-B64F7795C681}"/>
          </ac:spMkLst>
        </pc:spChg>
        <pc:spChg chg="mod">
          <ac:chgData name="Hiram Fleitas" userId="e10fcc43-9abd-4aad-af2d-b6bb7d9e18eb" providerId="ADAL" clId="{89A81C9A-6D8D-4282-97C1-1A4F09B5A70C}" dt="2022-06-21T17:14:07.775" v="3394" actId="13244"/>
          <ac:spMkLst>
            <pc:docMk/>
            <pc:sldMk cId="1323622227" sldId="2147468688"/>
            <ac:spMk id="55" creationId="{11E2F04E-3BAF-4EB4-A365-EFE0292E18C3}"/>
          </ac:spMkLst>
        </pc:spChg>
        <pc:spChg chg="mod">
          <ac:chgData name="Hiram Fleitas" userId="e10fcc43-9abd-4aad-af2d-b6bb7d9e18eb" providerId="ADAL" clId="{89A81C9A-6D8D-4282-97C1-1A4F09B5A70C}" dt="2022-06-21T17:14:07.775" v="3394" actId="13244"/>
          <ac:spMkLst>
            <pc:docMk/>
            <pc:sldMk cId="1323622227" sldId="2147468688"/>
            <ac:spMk id="56" creationId="{596BD5B0-B4D1-4E97-8792-AD1B4FEFDBDE}"/>
          </ac:spMkLst>
        </pc:spChg>
        <pc:spChg chg="mod">
          <ac:chgData name="Hiram Fleitas" userId="e10fcc43-9abd-4aad-af2d-b6bb7d9e18eb" providerId="ADAL" clId="{89A81C9A-6D8D-4282-97C1-1A4F09B5A70C}" dt="2022-06-21T17:10:06.244" v="3374" actId="13244"/>
          <ac:spMkLst>
            <pc:docMk/>
            <pc:sldMk cId="1323622227" sldId="2147468688"/>
            <ac:spMk id="58" creationId="{55A10219-FA1D-410C-BFEA-19B255CB3E84}"/>
          </ac:spMkLst>
        </pc:spChg>
        <pc:spChg chg="mod">
          <ac:chgData name="Hiram Fleitas" userId="e10fcc43-9abd-4aad-af2d-b6bb7d9e18eb" providerId="ADAL" clId="{89A81C9A-6D8D-4282-97C1-1A4F09B5A70C}" dt="2022-06-21T17:10:06.244" v="3374" actId="13244"/>
          <ac:spMkLst>
            <pc:docMk/>
            <pc:sldMk cId="1323622227" sldId="2147468688"/>
            <ac:spMk id="59" creationId="{A2B48BCA-052C-42A5-9E0E-65A95E28261D}"/>
          </ac:spMkLst>
        </pc:spChg>
        <pc:spChg chg="mod">
          <ac:chgData name="Hiram Fleitas" userId="e10fcc43-9abd-4aad-af2d-b6bb7d9e18eb" providerId="ADAL" clId="{89A81C9A-6D8D-4282-97C1-1A4F09B5A70C}" dt="2022-06-21T17:10:09.572" v="3375" actId="13244"/>
          <ac:spMkLst>
            <pc:docMk/>
            <pc:sldMk cId="1323622227" sldId="2147468688"/>
            <ac:spMk id="60" creationId="{184956DC-55DD-45F7-BC9D-3AA0ED2D88FF}"/>
          </ac:spMkLst>
        </pc:spChg>
        <pc:spChg chg="mod">
          <ac:chgData name="Hiram Fleitas" userId="e10fcc43-9abd-4aad-af2d-b6bb7d9e18eb" providerId="ADAL" clId="{89A81C9A-6D8D-4282-97C1-1A4F09B5A70C}" dt="2022-06-21T17:10:09.572" v="3375" actId="13244"/>
          <ac:spMkLst>
            <pc:docMk/>
            <pc:sldMk cId="1323622227" sldId="2147468688"/>
            <ac:spMk id="61" creationId="{21D8690F-7F19-4C83-9962-6B50FF080F6A}"/>
          </ac:spMkLst>
        </pc:spChg>
        <pc:spChg chg="mod">
          <ac:chgData name="Hiram Fleitas" userId="e10fcc43-9abd-4aad-af2d-b6bb7d9e18eb" providerId="ADAL" clId="{89A81C9A-6D8D-4282-97C1-1A4F09B5A70C}" dt="2022-06-21T17:09:34.727" v="3370" actId="13244"/>
          <ac:spMkLst>
            <pc:docMk/>
            <pc:sldMk cId="1323622227" sldId="2147468688"/>
            <ac:spMk id="63" creationId="{3CB32AFD-36C6-4B65-BF86-350D1D676F9E}"/>
          </ac:spMkLst>
        </pc:spChg>
        <pc:spChg chg="mod">
          <ac:chgData name="Hiram Fleitas" userId="e10fcc43-9abd-4aad-af2d-b6bb7d9e18eb" providerId="ADAL" clId="{89A81C9A-6D8D-4282-97C1-1A4F09B5A70C}" dt="2022-06-21T17:10:57.168" v="3378" actId="13244"/>
          <ac:spMkLst>
            <pc:docMk/>
            <pc:sldMk cId="1323622227" sldId="2147468688"/>
            <ac:spMk id="146" creationId="{C887F481-A2BC-48FE-B6E6-FE1A12CE8D47}"/>
          </ac:spMkLst>
        </pc:spChg>
        <pc:spChg chg="mod">
          <ac:chgData name="Hiram Fleitas" userId="e10fcc43-9abd-4aad-af2d-b6bb7d9e18eb" providerId="ADAL" clId="{89A81C9A-6D8D-4282-97C1-1A4F09B5A70C}" dt="2022-06-21T17:10:49.583" v="3377" actId="13244"/>
          <ac:spMkLst>
            <pc:docMk/>
            <pc:sldMk cId="1323622227" sldId="2147468688"/>
            <ac:spMk id="147" creationId="{168D7DF1-9FDD-4FE4-BB4A-2FF62958304F}"/>
          </ac:spMkLst>
        </pc:spChg>
        <pc:spChg chg="mod">
          <ac:chgData name="Hiram Fleitas" userId="e10fcc43-9abd-4aad-af2d-b6bb7d9e18eb" providerId="ADAL" clId="{89A81C9A-6D8D-4282-97C1-1A4F09B5A70C}" dt="2022-06-21T17:32:46.122" v="3432" actId="13244"/>
          <ac:spMkLst>
            <pc:docMk/>
            <pc:sldMk cId="1323622227" sldId="2147468688"/>
            <ac:spMk id="303" creationId="{612274E1-2078-4B08-8194-B42CE98A81B7}"/>
          </ac:spMkLst>
        </pc:spChg>
        <pc:spChg chg="mod">
          <ac:chgData name="Hiram Fleitas" userId="e10fcc43-9abd-4aad-af2d-b6bb7d9e18eb" providerId="ADAL" clId="{89A81C9A-6D8D-4282-97C1-1A4F09B5A70C}" dt="2022-06-21T17:31:09.307" v="3398" actId="13244"/>
          <ac:spMkLst>
            <pc:docMk/>
            <pc:sldMk cId="1323622227" sldId="2147468688"/>
            <ac:spMk id="304" creationId="{2C9A6274-300F-408E-9EF5-C9EAA9DE59FE}"/>
          </ac:spMkLst>
        </pc:spChg>
        <pc:grpChg chg="mod">
          <ac:chgData name="Hiram Fleitas" userId="e10fcc43-9abd-4aad-af2d-b6bb7d9e18eb" providerId="ADAL" clId="{89A81C9A-6D8D-4282-97C1-1A4F09B5A70C}" dt="2022-06-21T17:11:55.267" v="3383" actId="13244"/>
          <ac:grpSpMkLst>
            <pc:docMk/>
            <pc:sldMk cId="1323622227" sldId="2147468688"/>
            <ac:grpSpMk id="33" creationId="{DC7CDF82-5401-4457-984B-87AE98EB6815}"/>
          </ac:grpSpMkLst>
        </pc:grpChg>
        <pc:picChg chg="mod">
          <ac:chgData name="Hiram Fleitas" userId="e10fcc43-9abd-4aad-af2d-b6bb7d9e18eb" providerId="ADAL" clId="{89A81C9A-6D8D-4282-97C1-1A4F09B5A70C}" dt="2022-06-21T17:12:45.779" v="3387" actId="13244"/>
          <ac:picMkLst>
            <pc:docMk/>
            <pc:sldMk cId="1323622227" sldId="2147468688"/>
            <ac:picMk id="2" creationId="{A35DBE71-EC58-41E0-AD6F-DE7BE403800F}"/>
          </ac:picMkLst>
        </pc:picChg>
        <pc:picChg chg="mod">
          <ac:chgData name="Hiram Fleitas" userId="e10fcc43-9abd-4aad-af2d-b6bb7d9e18eb" providerId="ADAL" clId="{89A81C9A-6D8D-4282-97C1-1A4F09B5A70C}" dt="2022-06-21T17:14:07.775" v="3394" actId="13244"/>
          <ac:picMkLst>
            <pc:docMk/>
            <pc:sldMk cId="1323622227" sldId="2147468688"/>
            <ac:picMk id="3" creationId="{DA8105E4-CF2F-4EA7-B943-E1619BCB1A54}"/>
          </ac:picMkLst>
        </pc:picChg>
        <pc:picChg chg="mod">
          <ac:chgData name="Hiram Fleitas" userId="e10fcc43-9abd-4aad-af2d-b6bb7d9e18eb" providerId="ADAL" clId="{89A81C9A-6D8D-4282-97C1-1A4F09B5A70C}" dt="2022-06-21T17:12:50.651" v="3388" actId="13244"/>
          <ac:picMkLst>
            <pc:docMk/>
            <pc:sldMk cId="1323622227" sldId="2147468688"/>
            <ac:picMk id="4" creationId="{D625232C-B188-4F8C-BD32-EAA8B7777973}"/>
          </ac:picMkLst>
        </pc:picChg>
        <pc:picChg chg="mod">
          <ac:chgData name="Hiram Fleitas" userId="e10fcc43-9abd-4aad-af2d-b6bb7d9e18eb" providerId="ADAL" clId="{89A81C9A-6D8D-4282-97C1-1A4F09B5A70C}" dt="2022-06-21T17:12:29.507" v="3385" actId="13244"/>
          <ac:picMkLst>
            <pc:docMk/>
            <pc:sldMk cId="1323622227" sldId="2147468688"/>
            <ac:picMk id="5" creationId="{716A1160-7744-483C-9A9D-190E938A8AB0}"/>
          </ac:picMkLst>
        </pc:picChg>
        <pc:picChg chg="mod">
          <ac:chgData name="Hiram Fleitas" userId="e10fcc43-9abd-4aad-af2d-b6bb7d9e18eb" providerId="ADAL" clId="{89A81C9A-6D8D-4282-97C1-1A4F09B5A70C}" dt="2022-06-21T17:12:29.507" v="3385" actId="13244"/>
          <ac:picMkLst>
            <pc:docMk/>
            <pc:sldMk cId="1323622227" sldId="2147468688"/>
            <ac:picMk id="9" creationId="{10C311F1-31D1-41F6-A8E0-6D026E7117EB}"/>
          </ac:picMkLst>
        </pc:picChg>
        <pc:picChg chg="mod">
          <ac:chgData name="Hiram Fleitas" userId="e10fcc43-9abd-4aad-af2d-b6bb7d9e18eb" providerId="ADAL" clId="{89A81C9A-6D8D-4282-97C1-1A4F09B5A70C}" dt="2022-06-21T17:14:11.344" v="3395" actId="962"/>
          <ac:picMkLst>
            <pc:docMk/>
            <pc:sldMk cId="1323622227" sldId="2147468688"/>
            <ac:picMk id="11" creationId="{8CB4D46E-A013-4FB6-8C87-6EC0964051E8}"/>
          </ac:picMkLst>
        </pc:picChg>
        <pc:picChg chg="mod">
          <ac:chgData name="Hiram Fleitas" userId="e10fcc43-9abd-4aad-af2d-b6bb7d9e18eb" providerId="ADAL" clId="{89A81C9A-6D8D-4282-97C1-1A4F09B5A70C}" dt="2022-06-21T17:13:10.542" v="3389" actId="13244"/>
          <ac:picMkLst>
            <pc:docMk/>
            <pc:sldMk cId="1323622227" sldId="2147468688"/>
            <ac:picMk id="12" creationId="{6B0E2499-4D7A-4E22-BE61-93F08327553C}"/>
          </ac:picMkLst>
        </pc:picChg>
        <pc:picChg chg="mod">
          <ac:chgData name="Hiram Fleitas" userId="e10fcc43-9abd-4aad-af2d-b6bb7d9e18eb" providerId="ADAL" clId="{89A81C9A-6D8D-4282-97C1-1A4F09B5A70C}" dt="2022-06-21T17:13:10.542" v="3389" actId="13244"/>
          <ac:picMkLst>
            <pc:docMk/>
            <pc:sldMk cId="1323622227" sldId="2147468688"/>
            <ac:picMk id="13" creationId="{ED4BEB92-A88D-4807-A2D5-A908001D95CF}"/>
          </ac:picMkLst>
        </pc:picChg>
        <pc:picChg chg="mod">
          <ac:chgData name="Hiram Fleitas" userId="e10fcc43-9abd-4aad-af2d-b6bb7d9e18eb" providerId="ADAL" clId="{89A81C9A-6D8D-4282-97C1-1A4F09B5A70C}" dt="2022-06-21T17:13:10.542" v="3389" actId="13244"/>
          <ac:picMkLst>
            <pc:docMk/>
            <pc:sldMk cId="1323622227" sldId="2147468688"/>
            <ac:picMk id="14" creationId="{42E7B07C-9DE5-445A-A4EA-B9847B056C0C}"/>
          </ac:picMkLst>
        </pc:picChg>
        <pc:picChg chg="mod">
          <ac:chgData name="Hiram Fleitas" userId="e10fcc43-9abd-4aad-af2d-b6bb7d9e18eb" providerId="ADAL" clId="{89A81C9A-6D8D-4282-97C1-1A4F09B5A70C}" dt="2022-06-21T17:32:13.312" v="3406" actId="166"/>
          <ac:picMkLst>
            <pc:docMk/>
            <pc:sldMk cId="1323622227" sldId="2147468688"/>
            <ac:picMk id="15" creationId="{F02982ED-7E2E-402D-A396-7D4D6670F3CA}"/>
          </ac:picMkLst>
        </pc:picChg>
        <pc:picChg chg="mod">
          <ac:chgData name="Hiram Fleitas" userId="e10fcc43-9abd-4aad-af2d-b6bb7d9e18eb" providerId="ADAL" clId="{89A81C9A-6D8D-4282-97C1-1A4F09B5A70C}" dt="2022-06-21T17:13:10.542" v="3389" actId="13244"/>
          <ac:picMkLst>
            <pc:docMk/>
            <pc:sldMk cId="1323622227" sldId="2147468688"/>
            <ac:picMk id="16" creationId="{5EB3B520-4F14-4F51-9DBC-32BBE0FE7BD6}"/>
          </ac:picMkLst>
        </pc:picChg>
        <pc:picChg chg="mod">
          <ac:chgData name="Hiram Fleitas" userId="e10fcc43-9abd-4aad-af2d-b6bb7d9e18eb" providerId="ADAL" clId="{89A81C9A-6D8D-4282-97C1-1A4F09B5A70C}" dt="2022-06-21T17:13:49.445" v="3393" actId="13244"/>
          <ac:picMkLst>
            <pc:docMk/>
            <pc:sldMk cId="1323622227" sldId="2147468688"/>
            <ac:picMk id="22" creationId="{99BB619E-83D2-4A66-A5E8-0D15D2251DC9}"/>
          </ac:picMkLst>
        </pc:picChg>
        <pc:picChg chg="mod">
          <ac:chgData name="Hiram Fleitas" userId="e10fcc43-9abd-4aad-af2d-b6bb7d9e18eb" providerId="ADAL" clId="{89A81C9A-6D8D-4282-97C1-1A4F09B5A70C}" dt="2022-06-21T17:13:33.010" v="3391" actId="13244"/>
          <ac:picMkLst>
            <pc:docMk/>
            <pc:sldMk cId="1323622227" sldId="2147468688"/>
            <ac:picMk id="1026" creationId="{76566ED8-AEA0-407A-AF78-97C9A2C1410D}"/>
          </ac:picMkLst>
        </pc:picChg>
        <pc:picChg chg="mod">
          <ac:chgData name="Hiram Fleitas" userId="e10fcc43-9abd-4aad-af2d-b6bb7d9e18eb" providerId="ADAL" clId="{89A81C9A-6D8D-4282-97C1-1A4F09B5A70C}" dt="2022-06-21T17:13:45.669" v="3392" actId="13244"/>
          <ac:picMkLst>
            <pc:docMk/>
            <pc:sldMk cId="1323622227" sldId="2147468688"/>
            <ac:picMk id="2050" creationId="{F3A73C4E-C3B8-4346-B4B0-335D99F7EB5E}"/>
          </ac:picMkLst>
        </pc:picChg>
        <pc:cxnChg chg="mod">
          <ac:chgData name="Hiram Fleitas" userId="e10fcc43-9abd-4aad-af2d-b6bb7d9e18eb" providerId="ADAL" clId="{89A81C9A-6D8D-4282-97C1-1A4F09B5A70C}" dt="2022-06-21T17:11:59.556" v="3384" actId="13244"/>
          <ac:cxnSpMkLst>
            <pc:docMk/>
            <pc:sldMk cId="1323622227" sldId="2147468688"/>
            <ac:cxnSpMk id="38" creationId="{EC29D4C0-DD0D-46DB-9FCA-D0D6C050EC6C}"/>
          </ac:cxnSpMkLst>
        </pc:cxnChg>
        <pc:cxnChg chg="mod">
          <ac:chgData name="Hiram Fleitas" userId="e10fcc43-9abd-4aad-af2d-b6bb7d9e18eb" providerId="ADAL" clId="{89A81C9A-6D8D-4282-97C1-1A4F09B5A70C}" dt="2022-06-21T17:11:17.874" v="3379" actId="13244"/>
          <ac:cxnSpMkLst>
            <pc:docMk/>
            <pc:sldMk cId="1323622227" sldId="2147468688"/>
            <ac:cxnSpMk id="285" creationId="{4F0022C1-E4D9-467D-BF06-59A3555C5770}"/>
          </ac:cxnSpMkLst>
        </pc:cxnChg>
        <pc:cxnChg chg="mod">
          <ac:chgData name="Hiram Fleitas" userId="e10fcc43-9abd-4aad-af2d-b6bb7d9e18eb" providerId="ADAL" clId="{89A81C9A-6D8D-4282-97C1-1A4F09B5A70C}" dt="2022-06-21T17:11:38.157" v="3380" actId="13244"/>
          <ac:cxnSpMkLst>
            <pc:docMk/>
            <pc:sldMk cId="1323622227" sldId="2147468688"/>
            <ac:cxnSpMk id="289" creationId="{0325A154-C7B5-4AC4-8E39-D3ED9C38F17C}"/>
          </ac:cxnSpMkLst>
        </pc:cxnChg>
        <pc:cxnChg chg="mod">
          <ac:chgData name="Hiram Fleitas" userId="e10fcc43-9abd-4aad-af2d-b6bb7d9e18eb" providerId="ADAL" clId="{89A81C9A-6D8D-4282-97C1-1A4F09B5A70C}" dt="2022-06-21T17:11:41.291" v="3381" actId="13244"/>
          <ac:cxnSpMkLst>
            <pc:docMk/>
            <pc:sldMk cId="1323622227" sldId="2147468688"/>
            <ac:cxnSpMk id="301" creationId="{2BB4E4D8-BF2C-43D1-A7BC-8EBE10275A0A}"/>
          </ac:cxnSpMkLst>
        </pc:cxnChg>
      </pc:sldChg>
      <pc:sldChg chg="modSp">
        <pc:chgData name="Hiram Fleitas" userId="e10fcc43-9abd-4aad-af2d-b6bb7d9e18eb" providerId="ADAL" clId="{89A81C9A-6D8D-4282-97C1-1A4F09B5A70C}" dt="2022-06-21T17:55:08.565" v="3468" actId="166"/>
        <pc:sldMkLst>
          <pc:docMk/>
          <pc:sldMk cId="681282194" sldId="2147468713"/>
        </pc:sldMkLst>
        <pc:spChg chg="mod">
          <ac:chgData name="Hiram Fleitas" userId="e10fcc43-9abd-4aad-af2d-b6bb7d9e18eb" providerId="ADAL" clId="{89A81C9A-6D8D-4282-97C1-1A4F09B5A70C}" dt="2022-06-21T17:48:21.675" v="3453" actId="13244"/>
          <ac:spMkLst>
            <pc:docMk/>
            <pc:sldMk cId="681282194" sldId="2147468713"/>
            <ac:spMk id="2" creationId="{9AD78920-3AED-4559-B6A7-B777694B52CA}"/>
          </ac:spMkLst>
        </pc:spChg>
        <pc:spChg chg="mod">
          <ac:chgData name="Hiram Fleitas" userId="e10fcc43-9abd-4aad-af2d-b6bb7d9e18eb" providerId="ADAL" clId="{89A81C9A-6D8D-4282-97C1-1A4F09B5A70C}" dt="2022-06-21T17:55:08.565" v="3468" actId="166"/>
          <ac:spMkLst>
            <pc:docMk/>
            <pc:sldMk cId="681282194" sldId="2147468713"/>
            <ac:spMk id="5" creationId="{09136574-CA66-4E86-B936-6C1F6DB22DAB}"/>
          </ac:spMkLst>
        </pc:spChg>
        <pc:spChg chg="mod">
          <ac:chgData name="Hiram Fleitas" userId="e10fcc43-9abd-4aad-af2d-b6bb7d9e18eb" providerId="ADAL" clId="{89A81C9A-6D8D-4282-97C1-1A4F09B5A70C}" dt="2022-06-21T17:45:30.468" v="3433" actId="13244"/>
          <ac:spMkLst>
            <pc:docMk/>
            <pc:sldMk cId="681282194" sldId="2147468713"/>
            <ac:spMk id="6" creationId="{407B1CC6-E0E7-4F2C-9C34-0B19213EF7DC}"/>
          </ac:spMkLst>
        </pc:spChg>
        <pc:spChg chg="mod">
          <ac:chgData name="Hiram Fleitas" userId="e10fcc43-9abd-4aad-af2d-b6bb7d9e18eb" providerId="ADAL" clId="{89A81C9A-6D8D-4282-97C1-1A4F09B5A70C}" dt="2022-06-21T17:45:35.364" v="3434" actId="13244"/>
          <ac:spMkLst>
            <pc:docMk/>
            <pc:sldMk cId="681282194" sldId="2147468713"/>
            <ac:spMk id="7" creationId="{8ECD86A4-C7AF-8A4A-9C79-F7F95E5025BB}"/>
          </ac:spMkLst>
        </pc:spChg>
        <pc:spChg chg="mod">
          <ac:chgData name="Hiram Fleitas" userId="e10fcc43-9abd-4aad-af2d-b6bb7d9e18eb" providerId="ADAL" clId="{89A81C9A-6D8D-4282-97C1-1A4F09B5A70C}" dt="2022-06-21T17:55:08.565" v="3468" actId="166"/>
          <ac:spMkLst>
            <pc:docMk/>
            <pc:sldMk cId="681282194" sldId="2147468713"/>
            <ac:spMk id="8" creationId="{BBF8FA80-3348-4049-9C6F-FC53E075A30F}"/>
          </ac:spMkLst>
        </pc:spChg>
        <pc:spChg chg="mod">
          <ac:chgData name="Hiram Fleitas" userId="e10fcc43-9abd-4aad-af2d-b6bb7d9e18eb" providerId="ADAL" clId="{89A81C9A-6D8D-4282-97C1-1A4F09B5A70C}" dt="2022-06-21T17:45:51.280" v="3435" actId="13244"/>
          <ac:spMkLst>
            <pc:docMk/>
            <pc:sldMk cId="681282194" sldId="2147468713"/>
            <ac:spMk id="9" creationId="{BEED5241-2212-49A0-8328-DBB8693FBBB5}"/>
          </ac:spMkLst>
        </pc:spChg>
        <pc:spChg chg="mod">
          <ac:chgData name="Hiram Fleitas" userId="e10fcc43-9abd-4aad-af2d-b6bb7d9e18eb" providerId="ADAL" clId="{89A81C9A-6D8D-4282-97C1-1A4F09B5A70C}" dt="2022-06-21T17:48:00.654" v="3452" actId="1076"/>
          <ac:spMkLst>
            <pc:docMk/>
            <pc:sldMk cId="681282194" sldId="2147468713"/>
            <ac:spMk id="19" creationId="{6C99BCAF-C7BB-40E8-84DF-49336DE562D4}"/>
          </ac:spMkLst>
        </pc:spChg>
        <pc:spChg chg="mod">
          <ac:chgData name="Hiram Fleitas" userId="e10fcc43-9abd-4aad-af2d-b6bb7d9e18eb" providerId="ADAL" clId="{89A81C9A-6D8D-4282-97C1-1A4F09B5A70C}" dt="2022-06-21T17:48:00.654" v="3452" actId="1076"/>
          <ac:spMkLst>
            <pc:docMk/>
            <pc:sldMk cId="681282194" sldId="2147468713"/>
            <ac:spMk id="20" creationId="{30780906-95A3-4D84-BDEB-CEDF7461AAF4}"/>
          </ac:spMkLst>
        </pc:spChg>
        <pc:spChg chg="mod">
          <ac:chgData name="Hiram Fleitas" userId="e10fcc43-9abd-4aad-af2d-b6bb7d9e18eb" providerId="ADAL" clId="{89A81C9A-6D8D-4282-97C1-1A4F09B5A70C}" dt="2022-06-21T17:48:00.654" v="3452" actId="1076"/>
          <ac:spMkLst>
            <pc:docMk/>
            <pc:sldMk cId="681282194" sldId="2147468713"/>
            <ac:spMk id="21" creationId="{81C04F66-E891-4B5D-80EA-4C53C3CA74B4}"/>
          </ac:spMkLst>
        </pc:spChg>
        <pc:spChg chg="mod">
          <ac:chgData name="Hiram Fleitas" userId="e10fcc43-9abd-4aad-af2d-b6bb7d9e18eb" providerId="ADAL" clId="{89A81C9A-6D8D-4282-97C1-1A4F09B5A70C}" dt="2022-06-21T17:48:00.654" v="3452" actId="1076"/>
          <ac:spMkLst>
            <pc:docMk/>
            <pc:sldMk cId="681282194" sldId="2147468713"/>
            <ac:spMk id="22" creationId="{766E2810-F2B3-4DE8-9874-9DC1CB263B2E}"/>
          </ac:spMkLst>
        </pc:spChg>
        <pc:spChg chg="mod">
          <ac:chgData name="Hiram Fleitas" userId="e10fcc43-9abd-4aad-af2d-b6bb7d9e18eb" providerId="ADAL" clId="{89A81C9A-6D8D-4282-97C1-1A4F09B5A70C}" dt="2022-06-21T17:48:00.654" v="3452" actId="1076"/>
          <ac:spMkLst>
            <pc:docMk/>
            <pc:sldMk cId="681282194" sldId="2147468713"/>
            <ac:spMk id="23" creationId="{837EAFBA-9181-434F-943D-62525D5E404D}"/>
          </ac:spMkLst>
        </pc:spChg>
        <pc:spChg chg="mod">
          <ac:chgData name="Hiram Fleitas" userId="e10fcc43-9abd-4aad-af2d-b6bb7d9e18eb" providerId="ADAL" clId="{89A81C9A-6D8D-4282-97C1-1A4F09B5A70C}" dt="2022-06-21T17:48:00.654" v="3452" actId="1076"/>
          <ac:spMkLst>
            <pc:docMk/>
            <pc:sldMk cId="681282194" sldId="2147468713"/>
            <ac:spMk id="24" creationId="{6E11A7A5-C367-4DA6-953D-625A69C17A86}"/>
          </ac:spMkLst>
        </pc:spChg>
        <pc:spChg chg="mod">
          <ac:chgData name="Hiram Fleitas" userId="e10fcc43-9abd-4aad-af2d-b6bb7d9e18eb" providerId="ADAL" clId="{89A81C9A-6D8D-4282-97C1-1A4F09B5A70C}" dt="2022-06-21T17:48:00.654" v="3452" actId="1076"/>
          <ac:spMkLst>
            <pc:docMk/>
            <pc:sldMk cId="681282194" sldId="2147468713"/>
            <ac:spMk id="27" creationId="{96E7B0FA-E948-4532-BFE3-4D6DE34C511B}"/>
          </ac:spMkLst>
        </pc:spChg>
        <pc:spChg chg="mod">
          <ac:chgData name="Hiram Fleitas" userId="e10fcc43-9abd-4aad-af2d-b6bb7d9e18eb" providerId="ADAL" clId="{89A81C9A-6D8D-4282-97C1-1A4F09B5A70C}" dt="2022-06-21T17:48:00.654" v="3452" actId="1076"/>
          <ac:spMkLst>
            <pc:docMk/>
            <pc:sldMk cId="681282194" sldId="2147468713"/>
            <ac:spMk id="28" creationId="{1C0B6DE4-C34A-413C-A7C8-E1A52BD54DA8}"/>
          </ac:spMkLst>
        </pc:spChg>
        <pc:spChg chg="mod">
          <ac:chgData name="Hiram Fleitas" userId="e10fcc43-9abd-4aad-af2d-b6bb7d9e18eb" providerId="ADAL" clId="{89A81C9A-6D8D-4282-97C1-1A4F09B5A70C}" dt="2022-06-21T17:48:00.654" v="3452" actId="1076"/>
          <ac:spMkLst>
            <pc:docMk/>
            <pc:sldMk cId="681282194" sldId="2147468713"/>
            <ac:spMk id="29" creationId="{0EDC932B-0F28-47FF-8F19-0B68212FFD6C}"/>
          </ac:spMkLst>
        </pc:spChg>
        <pc:spChg chg="mod">
          <ac:chgData name="Hiram Fleitas" userId="e10fcc43-9abd-4aad-af2d-b6bb7d9e18eb" providerId="ADAL" clId="{89A81C9A-6D8D-4282-97C1-1A4F09B5A70C}" dt="2022-06-21T17:48:00.654" v="3452" actId="1076"/>
          <ac:spMkLst>
            <pc:docMk/>
            <pc:sldMk cId="681282194" sldId="2147468713"/>
            <ac:spMk id="30" creationId="{527904D7-C5BC-41FA-8EEA-04D2F985A736}"/>
          </ac:spMkLst>
        </pc:spChg>
        <pc:spChg chg="mod">
          <ac:chgData name="Hiram Fleitas" userId="e10fcc43-9abd-4aad-af2d-b6bb7d9e18eb" providerId="ADAL" clId="{89A81C9A-6D8D-4282-97C1-1A4F09B5A70C}" dt="2022-06-21T17:48:00.654" v="3452" actId="1076"/>
          <ac:spMkLst>
            <pc:docMk/>
            <pc:sldMk cId="681282194" sldId="2147468713"/>
            <ac:spMk id="31" creationId="{742DC2E6-7E3A-47F2-AD1B-B3BCCDBEF09D}"/>
          </ac:spMkLst>
        </pc:spChg>
        <pc:spChg chg="mod">
          <ac:chgData name="Hiram Fleitas" userId="e10fcc43-9abd-4aad-af2d-b6bb7d9e18eb" providerId="ADAL" clId="{89A81C9A-6D8D-4282-97C1-1A4F09B5A70C}" dt="2022-06-21T17:48:00.654" v="3452" actId="1076"/>
          <ac:spMkLst>
            <pc:docMk/>
            <pc:sldMk cId="681282194" sldId="2147468713"/>
            <ac:spMk id="32" creationId="{BE1CCD7A-6246-4282-BA06-DE17F58D505C}"/>
          </ac:spMkLst>
        </pc:spChg>
        <pc:spChg chg="mod">
          <ac:chgData name="Hiram Fleitas" userId="e10fcc43-9abd-4aad-af2d-b6bb7d9e18eb" providerId="ADAL" clId="{89A81C9A-6D8D-4282-97C1-1A4F09B5A70C}" dt="2022-06-21T17:54:02.074" v="3462" actId="13244"/>
          <ac:spMkLst>
            <pc:docMk/>
            <pc:sldMk cId="681282194" sldId="2147468713"/>
            <ac:spMk id="34" creationId="{A2137A38-0C5B-46EC-9DB7-4B70B5F9DE44}"/>
          </ac:spMkLst>
        </pc:spChg>
        <pc:spChg chg="mod">
          <ac:chgData name="Hiram Fleitas" userId="e10fcc43-9abd-4aad-af2d-b6bb7d9e18eb" providerId="ADAL" clId="{89A81C9A-6D8D-4282-97C1-1A4F09B5A70C}" dt="2022-06-21T17:53:33.262" v="3459" actId="13244"/>
          <ac:spMkLst>
            <pc:docMk/>
            <pc:sldMk cId="681282194" sldId="2147468713"/>
            <ac:spMk id="35" creationId="{540BEC88-F8CE-4096-A912-DDA7BEAF27DD}"/>
          </ac:spMkLst>
        </pc:spChg>
        <pc:spChg chg="mod">
          <ac:chgData name="Hiram Fleitas" userId="e10fcc43-9abd-4aad-af2d-b6bb7d9e18eb" providerId="ADAL" clId="{89A81C9A-6D8D-4282-97C1-1A4F09B5A70C}" dt="2022-06-21T17:53:39.904" v="3460" actId="13244"/>
          <ac:spMkLst>
            <pc:docMk/>
            <pc:sldMk cId="681282194" sldId="2147468713"/>
            <ac:spMk id="46" creationId="{7936C9AF-DE59-4F21-9DB7-F4C7DBE8F120}"/>
          </ac:spMkLst>
        </pc:spChg>
        <pc:spChg chg="mod">
          <ac:chgData name="Hiram Fleitas" userId="e10fcc43-9abd-4aad-af2d-b6bb7d9e18eb" providerId="ADAL" clId="{89A81C9A-6D8D-4282-97C1-1A4F09B5A70C}" dt="2022-06-21T17:52:14.247" v="3458" actId="167"/>
          <ac:spMkLst>
            <pc:docMk/>
            <pc:sldMk cId="681282194" sldId="2147468713"/>
            <ac:spMk id="50" creationId="{8176A3B8-03E2-45AB-BFCD-7256F5052B95}"/>
          </ac:spMkLst>
        </pc:spChg>
        <pc:spChg chg="mod">
          <ac:chgData name="Hiram Fleitas" userId="e10fcc43-9abd-4aad-af2d-b6bb7d9e18eb" providerId="ADAL" clId="{89A81C9A-6D8D-4282-97C1-1A4F09B5A70C}" dt="2022-06-21T17:52:11.203" v="3457" actId="167"/>
          <ac:spMkLst>
            <pc:docMk/>
            <pc:sldMk cId="681282194" sldId="2147468713"/>
            <ac:spMk id="52" creationId="{2BC2C587-B9BA-487B-85E9-1076DEEEB0FE}"/>
          </ac:spMkLst>
        </pc:spChg>
        <pc:spChg chg="mod">
          <ac:chgData name="Hiram Fleitas" userId="e10fcc43-9abd-4aad-af2d-b6bb7d9e18eb" providerId="ADAL" clId="{89A81C9A-6D8D-4282-97C1-1A4F09B5A70C}" dt="2022-06-21T17:54:28.168" v="3464" actId="13244"/>
          <ac:spMkLst>
            <pc:docMk/>
            <pc:sldMk cId="681282194" sldId="2147468713"/>
            <ac:spMk id="76" creationId="{1533931B-F5F7-41F3-8337-BB8B9D1F0B3F}"/>
          </ac:spMkLst>
        </pc:spChg>
        <pc:grpChg chg="mod">
          <ac:chgData name="Hiram Fleitas" userId="e10fcc43-9abd-4aad-af2d-b6bb7d9e18eb" providerId="ADAL" clId="{89A81C9A-6D8D-4282-97C1-1A4F09B5A70C}" dt="2022-06-21T17:48:00.654" v="3452" actId="1076"/>
          <ac:grpSpMkLst>
            <pc:docMk/>
            <pc:sldMk cId="681282194" sldId="2147468713"/>
            <ac:grpSpMk id="14" creationId="{03F6DD86-C9C8-42B2-84F6-F716778F377E}"/>
          </ac:grpSpMkLst>
        </pc:grpChg>
        <pc:grpChg chg="mod">
          <ac:chgData name="Hiram Fleitas" userId="e10fcc43-9abd-4aad-af2d-b6bb7d9e18eb" providerId="ADAL" clId="{89A81C9A-6D8D-4282-97C1-1A4F09B5A70C}" dt="2022-06-21T17:48:00.654" v="3452" actId="1076"/>
          <ac:grpSpMkLst>
            <pc:docMk/>
            <pc:sldMk cId="681282194" sldId="2147468713"/>
            <ac:grpSpMk id="15" creationId="{2F0E297F-26DA-44E7-98AE-52395D295CF5}"/>
          </ac:grpSpMkLst>
        </pc:grpChg>
        <pc:grpChg chg="mod">
          <ac:chgData name="Hiram Fleitas" userId="e10fcc43-9abd-4aad-af2d-b6bb7d9e18eb" providerId="ADAL" clId="{89A81C9A-6D8D-4282-97C1-1A4F09B5A70C}" dt="2022-06-21T17:48:00.654" v="3452" actId="1076"/>
          <ac:grpSpMkLst>
            <pc:docMk/>
            <pc:sldMk cId="681282194" sldId="2147468713"/>
            <ac:grpSpMk id="16" creationId="{C1135F44-6F27-42FC-8924-D2DE3FA88DC7}"/>
          </ac:grpSpMkLst>
        </pc:grpChg>
        <pc:grpChg chg="mod">
          <ac:chgData name="Hiram Fleitas" userId="e10fcc43-9abd-4aad-af2d-b6bb7d9e18eb" providerId="ADAL" clId="{89A81C9A-6D8D-4282-97C1-1A4F09B5A70C}" dt="2022-06-21T17:48:00.654" v="3452" actId="1076"/>
          <ac:grpSpMkLst>
            <pc:docMk/>
            <pc:sldMk cId="681282194" sldId="2147468713"/>
            <ac:grpSpMk id="17" creationId="{41CC9F23-B423-4812-A9E4-40775615260A}"/>
          </ac:grpSpMkLst>
        </pc:grpChg>
        <pc:grpChg chg="mod">
          <ac:chgData name="Hiram Fleitas" userId="e10fcc43-9abd-4aad-af2d-b6bb7d9e18eb" providerId="ADAL" clId="{89A81C9A-6D8D-4282-97C1-1A4F09B5A70C}" dt="2022-06-21T17:48:00.654" v="3452" actId="1076"/>
          <ac:grpSpMkLst>
            <pc:docMk/>
            <pc:sldMk cId="681282194" sldId="2147468713"/>
            <ac:grpSpMk id="18" creationId="{B5D500AE-1885-466C-A4BE-27E9A16F8D7A}"/>
          </ac:grpSpMkLst>
        </pc:grpChg>
        <pc:grpChg chg="mod">
          <ac:chgData name="Hiram Fleitas" userId="e10fcc43-9abd-4aad-af2d-b6bb7d9e18eb" providerId="ADAL" clId="{89A81C9A-6D8D-4282-97C1-1A4F09B5A70C}" dt="2022-06-21T17:48:00.654" v="3452" actId="1076"/>
          <ac:grpSpMkLst>
            <pc:docMk/>
            <pc:sldMk cId="681282194" sldId="2147468713"/>
            <ac:grpSpMk id="25" creationId="{74127F51-8DAE-42C1-B6B6-969ED738AA1F}"/>
          </ac:grpSpMkLst>
        </pc:grpChg>
        <pc:grpChg chg="mod">
          <ac:chgData name="Hiram Fleitas" userId="e10fcc43-9abd-4aad-af2d-b6bb7d9e18eb" providerId="ADAL" clId="{89A81C9A-6D8D-4282-97C1-1A4F09B5A70C}" dt="2022-06-21T17:48:00.654" v="3452" actId="1076"/>
          <ac:grpSpMkLst>
            <pc:docMk/>
            <pc:sldMk cId="681282194" sldId="2147468713"/>
            <ac:grpSpMk id="26" creationId="{034355F1-AB25-4E9B-A703-31277FA79544}"/>
          </ac:grpSpMkLst>
        </pc:grpChg>
        <pc:picChg chg="mod">
          <ac:chgData name="Hiram Fleitas" userId="e10fcc43-9abd-4aad-af2d-b6bb7d9e18eb" providerId="ADAL" clId="{89A81C9A-6D8D-4282-97C1-1A4F09B5A70C}" dt="2022-06-21T17:54:02.074" v="3462" actId="13244"/>
          <ac:picMkLst>
            <pc:docMk/>
            <pc:sldMk cId="681282194" sldId="2147468713"/>
            <ac:picMk id="3" creationId="{446833DC-8A4E-49DD-AA2D-5FD860990C1B}"/>
          </ac:picMkLst>
        </pc:picChg>
        <pc:picChg chg="mod">
          <ac:chgData name="Hiram Fleitas" userId="e10fcc43-9abd-4aad-af2d-b6bb7d9e18eb" providerId="ADAL" clId="{89A81C9A-6D8D-4282-97C1-1A4F09B5A70C}" dt="2022-06-21T17:52:04.610" v="3456" actId="13244"/>
          <ac:picMkLst>
            <pc:docMk/>
            <pc:sldMk cId="681282194" sldId="2147468713"/>
            <ac:picMk id="10" creationId="{4CD2C17A-61FB-48DB-A4BB-ECBB132CA0EC}"/>
          </ac:picMkLst>
        </pc:picChg>
        <pc:picChg chg="mod">
          <ac:chgData name="Hiram Fleitas" userId="e10fcc43-9abd-4aad-af2d-b6bb7d9e18eb" providerId="ADAL" clId="{89A81C9A-6D8D-4282-97C1-1A4F09B5A70C}" dt="2022-06-21T17:54:15.123" v="3463" actId="13244"/>
          <ac:picMkLst>
            <pc:docMk/>
            <pc:sldMk cId="681282194" sldId="2147468713"/>
            <ac:picMk id="11" creationId="{0D3F9EEB-1AA9-4086-8519-2A33B04EE09F}"/>
          </ac:picMkLst>
        </pc:picChg>
        <pc:picChg chg="mod">
          <ac:chgData name="Hiram Fleitas" userId="e10fcc43-9abd-4aad-af2d-b6bb7d9e18eb" providerId="ADAL" clId="{89A81C9A-6D8D-4282-97C1-1A4F09B5A70C}" dt="2022-06-21T17:54:36.293" v="3465" actId="13244"/>
          <ac:picMkLst>
            <pc:docMk/>
            <pc:sldMk cId="681282194" sldId="2147468713"/>
            <ac:picMk id="13" creationId="{AAC22115-3136-48B9-8F9B-42B342DA2C52}"/>
          </ac:picMkLst>
        </pc:picChg>
        <pc:picChg chg="mod">
          <ac:chgData name="Hiram Fleitas" userId="e10fcc43-9abd-4aad-af2d-b6bb7d9e18eb" providerId="ADAL" clId="{89A81C9A-6D8D-4282-97C1-1A4F09B5A70C}" dt="2022-06-21T17:47:12.320" v="3448" actId="14100"/>
          <ac:picMkLst>
            <pc:docMk/>
            <pc:sldMk cId="681282194" sldId="2147468713"/>
            <ac:picMk id="48" creationId="{64371834-8B03-4199-8253-00AF3F89AA05}"/>
          </ac:picMkLst>
        </pc:picChg>
      </pc:sldChg>
      <pc:sldChg chg="modSp mod">
        <pc:chgData name="Hiram Fleitas" userId="e10fcc43-9abd-4aad-af2d-b6bb7d9e18eb" providerId="ADAL" clId="{89A81C9A-6D8D-4282-97C1-1A4F09B5A70C}" dt="2022-05-26T21:28:00.550" v="451" actId="20577"/>
        <pc:sldMkLst>
          <pc:docMk/>
          <pc:sldMk cId="3049329096" sldId="2147468733"/>
        </pc:sldMkLst>
        <pc:spChg chg="mod">
          <ac:chgData name="Hiram Fleitas" userId="e10fcc43-9abd-4aad-af2d-b6bb7d9e18eb" providerId="ADAL" clId="{89A81C9A-6D8D-4282-97C1-1A4F09B5A70C}" dt="2022-05-26T21:28:00.550" v="451" actId="20577"/>
          <ac:spMkLst>
            <pc:docMk/>
            <pc:sldMk cId="3049329096" sldId="2147468733"/>
            <ac:spMk id="2" creationId="{FC5CFEB7-36D4-445A-87E2-98E5AC5F605F}"/>
          </ac:spMkLst>
        </pc:spChg>
      </pc:sldChg>
      <pc:sldChg chg="addSp delSp modSp">
        <pc:chgData name="Hiram Fleitas" userId="e10fcc43-9abd-4aad-af2d-b6bb7d9e18eb" providerId="ADAL" clId="{89A81C9A-6D8D-4282-97C1-1A4F09B5A70C}" dt="2022-06-21T17:01:38.249" v="3339" actId="962"/>
        <pc:sldMkLst>
          <pc:docMk/>
          <pc:sldMk cId="617595287" sldId="2147468784"/>
        </pc:sldMkLst>
        <pc:spChg chg="mod">
          <ac:chgData name="Hiram Fleitas" userId="e10fcc43-9abd-4aad-af2d-b6bb7d9e18eb" providerId="ADAL" clId="{89A81C9A-6D8D-4282-97C1-1A4F09B5A70C}" dt="2022-06-21T17:01:02.019" v="3336" actId="1076"/>
          <ac:spMkLst>
            <pc:docMk/>
            <pc:sldMk cId="617595287" sldId="2147468784"/>
            <ac:spMk id="4" creationId="{771D7BC1-218A-47F1-A4FC-CB5AD961629C}"/>
          </ac:spMkLst>
        </pc:spChg>
        <pc:spChg chg="mod">
          <ac:chgData name="Hiram Fleitas" userId="e10fcc43-9abd-4aad-af2d-b6bb7d9e18eb" providerId="ADAL" clId="{89A81C9A-6D8D-4282-97C1-1A4F09B5A70C}" dt="2022-06-21T17:01:11.986" v="3337" actId="1076"/>
          <ac:spMkLst>
            <pc:docMk/>
            <pc:sldMk cId="617595287" sldId="2147468784"/>
            <ac:spMk id="70" creationId="{6FA51450-177C-485D-978D-B2AA33147531}"/>
          </ac:spMkLst>
        </pc:spChg>
        <pc:spChg chg="add del mod">
          <ac:chgData name="Hiram Fleitas" userId="e10fcc43-9abd-4aad-af2d-b6bb7d9e18eb" providerId="ADAL" clId="{89A81C9A-6D8D-4282-97C1-1A4F09B5A70C}" dt="2022-06-21T17:01:27.453" v="3338" actId="478"/>
          <ac:spMkLst>
            <pc:docMk/>
            <pc:sldMk cId="617595287" sldId="2147468784"/>
            <ac:spMk id="71" creationId="{4F5BC219-D93C-2516-C913-377120D938D5}"/>
          </ac:spMkLst>
        </pc:spChg>
        <pc:picChg chg="mod">
          <ac:chgData name="Hiram Fleitas" userId="e10fcc43-9abd-4aad-af2d-b6bb7d9e18eb" providerId="ADAL" clId="{89A81C9A-6D8D-4282-97C1-1A4F09B5A70C}" dt="2022-06-21T17:01:38.249" v="3339" actId="962"/>
          <ac:picMkLst>
            <pc:docMk/>
            <pc:sldMk cId="617595287" sldId="2147468784"/>
            <ac:picMk id="5" creationId="{D88C0C57-05DB-4CEF-91AB-1C6824EB7430}"/>
          </ac:picMkLst>
        </pc:picChg>
      </pc:sldChg>
      <pc:sldChg chg="modSp">
        <pc:chgData name="Hiram Fleitas" userId="e10fcc43-9abd-4aad-af2d-b6bb7d9e18eb" providerId="ADAL" clId="{89A81C9A-6D8D-4282-97C1-1A4F09B5A70C}" dt="2022-06-21T17:01:53.981" v="3340" actId="13244"/>
        <pc:sldMkLst>
          <pc:docMk/>
          <pc:sldMk cId="2776898386" sldId="2147468806"/>
        </pc:sldMkLst>
        <pc:spChg chg="mod">
          <ac:chgData name="Hiram Fleitas" userId="e10fcc43-9abd-4aad-af2d-b6bb7d9e18eb" providerId="ADAL" clId="{89A81C9A-6D8D-4282-97C1-1A4F09B5A70C}" dt="2022-06-21T17:01:53.981" v="3340" actId="13244"/>
          <ac:spMkLst>
            <pc:docMk/>
            <pc:sldMk cId="2776898386" sldId="2147468806"/>
            <ac:spMk id="71" creationId="{AC6D5D14-34CF-48AC-9C49-D0FAB5102D6E}"/>
          </ac:spMkLst>
        </pc:spChg>
      </pc:sldChg>
      <pc:sldChg chg="modSp mod">
        <pc:chgData name="Hiram Fleitas" userId="e10fcc43-9abd-4aad-af2d-b6bb7d9e18eb" providerId="ADAL" clId="{89A81C9A-6D8D-4282-97C1-1A4F09B5A70C}" dt="2022-06-21T16:59:40.940" v="3318" actId="962"/>
        <pc:sldMkLst>
          <pc:docMk/>
          <pc:sldMk cId="2865826598" sldId="2147468818"/>
        </pc:sldMkLst>
        <pc:spChg chg="mod">
          <ac:chgData name="Hiram Fleitas" userId="e10fcc43-9abd-4aad-af2d-b6bb7d9e18eb" providerId="ADAL" clId="{89A81C9A-6D8D-4282-97C1-1A4F09B5A70C}" dt="2022-06-21T16:59:35.270" v="3316" actId="13244"/>
          <ac:spMkLst>
            <pc:docMk/>
            <pc:sldMk cId="2865826598" sldId="2147468818"/>
            <ac:spMk id="71" creationId="{C0527191-D135-98F5-D90D-A9244720C01C}"/>
          </ac:spMkLst>
        </pc:spChg>
        <pc:spChg chg="mod">
          <ac:chgData name="Hiram Fleitas" userId="e10fcc43-9abd-4aad-af2d-b6bb7d9e18eb" providerId="ADAL" clId="{89A81C9A-6D8D-4282-97C1-1A4F09B5A70C}" dt="2022-06-21T16:59:39.382" v="3317" actId="13244"/>
          <ac:spMkLst>
            <pc:docMk/>
            <pc:sldMk cId="2865826598" sldId="2147468818"/>
            <ac:spMk id="73" creationId="{E7082AAD-DE9A-8924-7202-8FC2414FAE94}"/>
          </ac:spMkLst>
        </pc:spChg>
        <pc:picChg chg="mod">
          <ac:chgData name="Hiram Fleitas" userId="e10fcc43-9abd-4aad-af2d-b6bb7d9e18eb" providerId="ADAL" clId="{89A81C9A-6D8D-4282-97C1-1A4F09B5A70C}" dt="2022-06-21T16:59:40.940" v="3318" actId="962"/>
          <ac:picMkLst>
            <pc:docMk/>
            <pc:sldMk cId="2865826598" sldId="2147468818"/>
            <ac:picMk id="5" creationId="{D88C0C57-05DB-4CEF-91AB-1C6824EB7430}"/>
          </ac:picMkLst>
        </pc:picChg>
      </pc:sldChg>
      <pc:sldChg chg="modSp">
        <pc:chgData name="Hiram Fleitas" userId="e10fcc43-9abd-4aad-af2d-b6bb7d9e18eb" providerId="ADAL" clId="{89A81C9A-6D8D-4282-97C1-1A4F09B5A70C}" dt="2022-06-21T16:59:57.920" v="3319" actId="13244"/>
        <pc:sldMkLst>
          <pc:docMk/>
          <pc:sldMk cId="410788787" sldId="2147468819"/>
        </pc:sldMkLst>
        <pc:spChg chg="mod">
          <ac:chgData name="Hiram Fleitas" userId="e10fcc43-9abd-4aad-af2d-b6bb7d9e18eb" providerId="ADAL" clId="{89A81C9A-6D8D-4282-97C1-1A4F09B5A70C}" dt="2022-06-21T16:59:57.920" v="3319" actId="13244"/>
          <ac:spMkLst>
            <pc:docMk/>
            <pc:sldMk cId="410788787" sldId="2147468819"/>
            <ac:spMk id="77" creationId="{E1A876EF-7B96-4CEC-A052-3132704344C4}"/>
          </ac:spMkLst>
        </pc:spChg>
      </pc:sldChg>
      <pc:sldChg chg="modSp">
        <pc:chgData name="Hiram Fleitas" userId="e10fcc43-9abd-4aad-af2d-b6bb7d9e18eb" providerId="ADAL" clId="{89A81C9A-6D8D-4282-97C1-1A4F09B5A70C}" dt="2022-06-21T16:59:05.998" v="3314" actId="207"/>
        <pc:sldMkLst>
          <pc:docMk/>
          <pc:sldMk cId="1712012477" sldId="2147468823"/>
        </pc:sldMkLst>
        <pc:graphicFrameChg chg="mod">
          <ac:chgData name="Hiram Fleitas" userId="e10fcc43-9abd-4aad-af2d-b6bb7d9e18eb" providerId="ADAL" clId="{89A81C9A-6D8D-4282-97C1-1A4F09B5A70C}" dt="2022-06-21T16:59:05.998" v="3314" actId="207"/>
          <ac:graphicFrameMkLst>
            <pc:docMk/>
            <pc:sldMk cId="1712012477" sldId="2147468823"/>
            <ac:graphicFrameMk id="2" creationId="{5DDD3E16-2C5D-55D4-9A36-D5D229141E6B}"/>
          </ac:graphicFrameMkLst>
        </pc:graphicFrameChg>
      </pc:sldChg>
      <pc:sldChg chg="modSp mod modCm">
        <pc:chgData name="Hiram Fleitas" userId="e10fcc43-9abd-4aad-af2d-b6bb7d9e18eb" providerId="ADAL" clId="{89A81C9A-6D8D-4282-97C1-1A4F09B5A70C}" dt="2022-05-27T16:15:14.144" v="1217" actId="20577"/>
        <pc:sldMkLst>
          <pc:docMk/>
          <pc:sldMk cId="2397830088" sldId="2147468826"/>
        </pc:sldMkLst>
        <pc:graphicFrameChg chg="mod modGraphic">
          <ac:chgData name="Hiram Fleitas" userId="e10fcc43-9abd-4aad-af2d-b6bb7d9e18eb" providerId="ADAL" clId="{89A81C9A-6D8D-4282-97C1-1A4F09B5A70C}" dt="2022-05-27T16:15:14.144" v="1217" actId="20577"/>
          <ac:graphicFrameMkLst>
            <pc:docMk/>
            <pc:sldMk cId="2397830088" sldId="2147468826"/>
            <ac:graphicFrameMk id="8" creationId="{F9993B4C-73AB-FF94-F7D8-FBF86E782C5B}"/>
          </ac:graphicFrameMkLst>
        </pc:graphicFrameChg>
      </pc:sldChg>
      <pc:sldChg chg="modSp mod">
        <pc:chgData name="Hiram Fleitas" userId="e10fcc43-9abd-4aad-af2d-b6bb7d9e18eb" providerId="ADAL" clId="{89A81C9A-6D8D-4282-97C1-1A4F09B5A70C}" dt="2022-06-21T17:55:38.811" v="3469" actId="962"/>
        <pc:sldMkLst>
          <pc:docMk/>
          <pc:sldMk cId="4256196695" sldId="2147468827"/>
        </pc:sldMkLst>
        <pc:spChg chg="mod">
          <ac:chgData name="Hiram Fleitas" userId="e10fcc43-9abd-4aad-af2d-b6bb7d9e18eb" providerId="ADAL" clId="{89A81C9A-6D8D-4282-97C1-1A4F09B5A70C}" dt="2022-06-21T16:58:01.631" v="3310" actId="33553"/>
          <ac:spMkLst>
            <pc:docMk/>
            <pc:sldMk cId="4256196695" sldId="2147468827"/>
            <ac:spMk id="71" creationId="{C0527191-D135-98F5-D90D-A9244720C01C}"/>
          </ac:spMkLst>
        </pc:spChg>
        <pc:picChg chg="mod">
          <ac:chgData name="Hiram Fleitas" userId="e10fcc43-9abd-4aad-af2d-b6bb7d9e18eb" providerId="ADAL" clId="{89A81C9A-6D8D-4282-97C1-1A4F09B5A70C}" dt="2022-06-21T17:55:38.811" v="3469" actId="962"/>
          <ac:picMkLst>
            <pc:docMk/>
            <pc:sldMk cId="4256196695" sldId="2147468827"/>
            <ac:picMk id="5" creationId="{D88C0C57-05DB-4CEF-91AB-1C6824EB7430}"/>
          </ac:picMkLst>
        </pc:picChg>
      </pc:sldChg>
      <pc:sldChg chg="modSp mod">
        <pc:chgData name="Hiram Fleitas" userId="e10fcc43-9abd-4aad-af2d-b6bb7d9e18eb" providerId="ADAL" clId="{89A81C9A-6D8D-4282-97C1-1A4F09B5A70C}" dt="2022-06-21T17:55:58.594" v="3470" actId="13244"/>
        <pc:sldMkLst>
          <pc:docMk/>
          <pc:sldMk cId="468149713" sldId="2147468828"/>
        </pc:sldMkLst>
        <pc:spChg chg="mod">
          <ac:chgData name="Hiram Fleitas" userId="e10fcc43-9abd-4aad-af2d-b6bb7d9e18eb" providerId="ADAL" clId="{89A81C9A-6D8D-4282-97C1-1A4F09B5A70C}" dt="2022-06-21T17:55:58.594" v="3470" actId="13244"/>
          <ac:spMkLst>
            <pc:docMk/>
            <pc:sldMk cId="468149713" sldId="2147468828"/>
            <ac:spMk id="77" creationId="{E1A876EF-7B96-4CEC-A052-3132704344C4}"/>
          </ac:spMkLst>
        </pc:spChg>
        <pc:spChg chg="mod">
          <ac:chgData name="Hiram Fleitas" userId="e10fcc43-9abd-4aad-af2d-b6bb7d9e18eb" providerId="ADAL" clId="{89A81C9A-6D8D-4282-97C1-1A4F09B5A70C}" dt="2022-05-26T21:30:58.092" v="539" actId="20577"/>
          <ac:spMkLst>
            <pc:docMk/>
            <pc:sldMk cId="468149713" sldId="2147468828"/>
            <ac:spMk id="83" creationId="{5A45590E-6EC8-4570-B2AE-7072D65B502E}"/>
          </ac:spMkLst>
        </pc:spChg>
      </pc:sldChg>
      <pc:sldChg chg="addSp delSp modSp mod modNotesTx">
        <pc:chgData name="Hiram Fleitas" userId="e10fcc43-9abd-4aad-af2d-b6bb7d9e18eb" providerId="ADAL" clId="{89A81C9A-6D8D-4282-97C1-1A4F09B5A70C}" dt="2022-06-14T15:29:10.402" v="2228" actId="20577"/>
        <pc:sldMkLst>
          <pc:docMk/>
          <pc:sldMk cId="794691630" sldId="2147468829"/>
        </pc:sldMkLst>
        <pc:spChg chg="mod">
          <ac:chgData name="Hiram Fleitas" userId="e10fcc43-9abd-4aad-af2d-b6bb7d9e18eb" providerId="ADAL" clId="{89A81C9A-6D8D-4282-97C1-1A4F09B5A70C}" dt="2022-06-14T15:29:10.402" v="2228" actId="20577"/>
          <ac:spMkLst>
            <pc:docMk/>
            <pc:sldMk cId="794691630" sldId="2147468829"/>
            <ac:spMk id="2" creationId="{FC5CFEB7-36D4-445A-87E2-98E5AC5F605F}"/>
          </ac:spMkLst>
        </pc:spChg>
        <pc:spChg chg="mod">
          <ac:chgData name="Hiram Fleitas" userId="e10fcc43-9abd-4aad-af2d-b6bb7d9e18eb" providerId="ADAL" clId="{89A81C9A-6D8D-4282-97C1-1A4F09B5A70C}" dt="2022-05-26T21:24:14.935" v="332" actId="20577"/>
          <ac:spMkLst>
            <pc:docMk/>
            <pc:sldMk cId="794691630" sldId="2147468829"/>
            <ac:spMk id="4" creationId="{94C1E141-07C0-40C2-AC09-26CD1F548598}"/>
          </ac:spMkLst>
        </pc:spChg>
        <pc:spChg chg="del">
          <ac:chgData name="Hiram Fleitas" userId="e10fcc43-9abd-4aad-af2d-b6bb7d9e18eb" providerId="ADAL" clId="{89A81C9A-6D8D-4282-97C1-1A4F09B5A70C}" dt="2022-05-26T21:21:49.731" v="177" actId="478"/>
          <ac:spMkLst>
            <pc:docMk/>
            <pc:sldMk cId="794691630" sldId="2147468829"/>
            <ac:spMk id="6" creationId="{AF2893F0-6E81-48D3-93F9-12BEE8FBC5A8}"/>
          </ac:spMkLst>
        </pc:spChg>
        <pc:spChg chg="add mod">
          <ac:chgData name="Hiram Fleitas" userId="e10fcc43-9abd-4aad-af2d-b6bb7d9e18eb" providerId="ADAL" clId="{89A81C9A-6D8D-4282-97C1-1A4F09B5A70C}" dt="2022-05-26T21:24:25.837" v="334" actId="1076"/>
          <ac:spMkLst>
            <pc:docMk/>
            <pc:sldMk cId="794691630" sldId="2147468829"/>
            <ac:spMk id="8" creationId="{DB28AC11-168F-CD97-3A04-A80CE63FA8C9}"/>
          </ac:spMkLst>
        </pc:spChg>
      </pc:sldChg>
      <pc:sldChg chg="addSp modSp add mod modNotesTx">
        <pc:chgData name="Hiram Fleitas" userId="e10fcc43-9abd-4aad-af2d-b6bb7d9e18eb" providerId="ADAL" clId="{89A81C9A-6D8D-4282-97C1-1A4F09B5A70C}" dt="2022-06-15T19:08:15.348" v="2232" actId="5793"/>
        <pc:sldMkLst>
          <pc:docMk/>
          <pc:sldMk cId="3809888605" sldId="2147468830"/>
        </pc:sldMkLst>
        <pc:spChg chg="mod">
          <ac:chgData name="Hiram Fleitas" userId="e10fcc43-9abd-4aad-af2d-b6bb7d9e18eb" providerId="ADAL" clId="{89A81C9A-6D8D-4282-97C1-1A4F09B5A70C}" dt="2022-06-14T15:29:03.820" v="2220" actId="20577"/>
          <ac:spMkLst>
            <pc:docMk/>
            <pc:sldMk cId="3809888605" sldId="2147468830"/>
            <ac:spMk id="2" creationId="{FC5CFEB7-36D4-445A-87E2-98E5AC5F605F}"/>
          </ac:spMkLst>
        </pc:spChg>
        <pc:spChg chg="add mod">
          <ac:chgData name="Hiram Fleitas" userId="e10fcc43-9abd-4aad-af2d-b6bb7d9e18eb" providerId="ADAL" clId="{89A81C9A-6D8D-4282-97C1-1A4F09B5A70C}" dt="2022-06-15T19:08:15.348" v="2232" actId="5793"/>
          <ac:spMkLst>
            <pc:docMk/>
            <pc:sldMk cId="3809888605" sldId="2147468830"/>
            <ac:spMk id="3" creationId="{3857B80E-AB60-E325-F049-547D531E0663}"/>
          </ac:spMkLst>
        </pc:spChg>
        <pc:spChg chg="mod">
          <ac:chgData name="Hiram Fleitas" userId="e10fcc43-9abd-4aad-af2d-b6bb7d9e18eb" providerId="ADAL" clId="{89A81C9A-6D8D-4282-97C1-1A4F09B5A70C}" dt="2022-05-26T21:24:05.485" v="329" actId="6549"/>
          <ac:spMkLst>
            <pc:docMk/>
            <pc:sldMk cId="3809888605" sldId="2147468830"/>
            <ac:spMk id="4" creationId="{94C1E141-07C0-40C2-AC09-26CD1F548598}"/>
          </ac:spMkLst>
        </pc:spChg>
      </pc:sldChg>
      <pc:sldChg chg="addSp new mod addCm">
        <pc:chgData name="Hiram Fleitas" userId="e10fcc43-9abd-4aad-af2d-b6bb7d9e18eb" providerId="ADAL" clId="{89A81C9A-6D8D-4282-97C1-1A4F09B5A70C}" dt="2022-05-27T16:54:25.670" v="1218"/>
        <pc:sldMkLst>
          <pc:docMk/>
          <pc:sldMk cId="3443199826" sldId="2147468831"/>
        </pc:sldMkLst>
        <pc:spChg chg="add">
          <ac:chgData name="Hiram Fleitas" userId="e10fcc43-9abd-4aad-af2d-b6bb7d9e18eb" providerId="ADAL" clId="{89A81C9A-6D8D-4282-97C1-1A4F09B5A70C}" dt="2022-05-26T21:27:45.521" v="449" actId="22"/>
          <ac:spMkLst>
            <pc:docMk/>
            <pc:sldMk cId="3443199826" sldId="2147468831"/>
            <ac:spMk id="4" creationId="{38CE4274-24CF-3F5A-EA75-9FF14906FC9D}"/>
          </ac:spMkLst>
        </pc:spChg>
      </pc:sldChg>
      <pc:sldChg chg="new">
        <pc:chgData name="Hiram Fleitas" userId="e10fcc43-9abd-4aad-af2d-b6bb7d9e18eb" providerId="ADAL" clId="{89A81C9A-6D8D-4282-97C1-1A4F09B5A70C}" dt="2022-05-26T21:25:58.252" v="350" actId="680"/>
        <pc:sldMkLst>
          <pc:docMk/>
          <pc:sldMk cId="325246382" sldId="2147468832"/>
        </pc:sldMkLst>
      </pc:sldChg>
      <pc:sldChg chg="new">
        <pc:chgData name="Hiram Fleitas" userId="e10fcc43-9abd-4aad-af2d-b6bb7d9e18eb" providerId="ADAL" clId="{89A81C9A-6D8D-4282-97C1-1A4F09B5A70C}" dt="2022-05-26T21:25:58.437" v="351" actId="680"/>
        <pc:sldMkLst>
          <pc:docMk/>
          <pc:sldMk cId="3877366511" sldId="2147468833"/>
        </pc:sldMkLst>
      </pc:sldChg>
      <pc:sldChg chg="modSp mod">
        <pc:chgData name="Hiram Fleitas" userId="e10fcc43-9abd-4aad-af2d-b6bb7d9e18eb" providerId="ADAL" clId="{89A81C9A-6D8D-4282-97C1-1A4F09B5A70C}" dt="2022-06-21T17:57:02.445" v="3474" actId="962"/>
        <pc:sldMkLst>
          <pc:docMk/>
          <pc:sldMk cId="1484032814" sldId="2147468834"/>
        </pc:sldMkLst>
        <pc:spChg chg="mod">
          <ac:chgData name="Hiram Fleitas" userId="e10fcc43-9abd-4aad-af2d-b6bb7d9e18eb" providerId="ADAL" clId="{89A81C9A-6D8D-4282-97C1-1A4F09B5A70C}" dt="2022-06-21T16:58:28.075" v="3311" actId="33553"/>
          <ac:spMkLst>
            <pc:docMk/>
            <pc:sldMk cId="1484032814" sldId="2147468834"/>
            <ac:spMk id="71" creationId="{C0527191-D135-98F5-D90D-A9244720C01C}"/>
          </ac:spMkLst>
        </pc:spChg>
        <pc:picChg chg="mod">
          <ac:chgData name="Hiram Fleitas" userId="e10fcc43-9abd-4aad-af2d-b6bb7d9e18eb" providerId="ADAL" clId="{89A81C9A-6D8D-4282-97C1-1A4F09B5A70C}" dt="2022-06-21T17:57:02.445" v="3474" actId="962"/>
          <ac:picMkLst>
            <pc:docMk/>
            <pc:sldMk cId="1484032814" sldId="2147468834"/>
            <ac:picMk id="5" creationId="{D88C0C57-05DB-4CEF-91AB-1C6824EB7430}"/>
          </ac:picMkLst>
        </pc:picChg>
      </pc:sldChg>
      <pc:sldChg chg="modSp">
        <pc:chgData name="Hiram Fleitas" userId="e10fcc43-9abd-4aad-af2d-b6bb7d9e18eb" providerId="ADAL" clId="{89A81C9A-6D8D-4282-97C1-1A4F09B5A70C}" dt="2022-06-21T17:57:14.515" v="3475" actId="13244"/>
        <pc:sldMkLst>
          <pc:docMk/>
          <pc:sldMk cId="365573713" sldId="2147468835"/>
        </pc:sldMkLst>
        <pc:spChg chg="mod">
          <ac:chgData name="Hiram Fleitas" userId="e10fcc43-9abd-4aad-af2d-b6bb7d9e18eb" providerId="ADAL" clId="{89A81C9A-6D8D-4282-97C1-1A4F09B5A70C}" dt="2022-06-21T17:57:14.515" v="3475" actId="13244"/>
          <ac:spMkLst>
            <pc:docMk/>
            <pc:sldMk cId="365573713" sldId="2147468835"/>
            <ac:spMk id="77" creationId="{E1A876EF-7B96-4CEC-A052-3132704344C4}"/>
          </ac:spMkLst>
        </pc:spChg>
      </pc:sldChg>
      <pc:sldChg chg="addSp delSp modSp mod">
        <pc:chgData name="Hiram Fleitas" userId="e10fcc43-9abd-4aad-af2d-b6bb7d9e18eb" providerId="ADAL" clId="{89A81C9A-6D8D-4282-97C1-1A4F09B5A70C}" dt="2022-06-16T14:13:42.044" v="2274" actId="478"/>
        <pc:sldMkLst>
          <pc:docMk/>
          <pc:sldMk cId="3165199410" sldId="2147468836"/>
        </pc:sldMkLst>
        <pc:spChg chg="mod">
          <ac:chgData name="Hiram Fleitas" userId="e10fcc43-9abd-4aad-af2d-b6bb7d9e18eb" providerId="ADAL" clId="{89A81C9A-6D8D-4282-97C1-1A4F09B5A70C}" dt="2022-06-14T14:57:43.558" v="1567" actId="20577"/>
          <ac:spMkLst>
            <pc:docMk/>
            <pc:sldMk cId="3165199410" sldId="2147468836"/>
            <ac:spMk id="2" creationId="{0800C62D-52AC-A68C-4DBC-DE55D08884CE}"/>
          </ac:spMkLst>
        </pc:spChg>
        <pc:spChg chg="mod">
          <ac:chgData name="Hiram Fleitas" userId="e10fcc43-9abd-4aad-af2d-b6bb7d9e18eb" providerId="ADAL" clId="{89A81C9A-6D8D-4282-97C1-1A4F09B5A70C}" dt="2022-06-16T14:12:12.304" v="2266" actId="113"/>
          <ac:spMkLst>
            <pc:docMk/>
            <pc:sldMk cId="3165199410" sldId="2147468836"/>
            <ac:spMk id="5" creationId="{9548DA04-8582-2CCE-8D48-04C19FEDCB2A}"/>
          </ac:spMkLst>
        </pc:spChg>
        <pc:picChg chg="add del">
          <ac:chgData name="Hiram Fleitas" userId="e10fcc43-9abd-4aad-af2d-b6bb7d9e18eb" providerId="ADAL" clId="{89A81C9A-6D8D-4282-97C1-1A4F09B5A70C}" dt="2022-06-16T14:13:42.044" v="2274" actId="478"/>
          <ac:picMkLst>
            <pc:docMk/>
            <pc:sldMk cId="3165199410" sldId="2147468836"/>
            <ac:picMk id="2" creationId="{22E16E55-48B3-7B2C-D6EB-ED4688521851}"/>
          </ac:picMkLst>
        </pc:picChg>
        <pc:picChg chg="add del mod">
          <ac:chgData name="Hiram Fleitas" userId="e10fcc43-9abd-4aad-af2d-b6bb7d9e18eb" providerId="ADAL" clId="{89A81C9A-6D8D-4282-97C1-1A4F09B5A70C}" dt="2022-06-16T14:13:31.695" v="2273" actId="21"/>
          <ac:picMkLst>
            <pc:docMk/>
            <pc:sldMk cId="3165199410" sldId="2147468836"/>
            <ac:picMk id="7" creationId="{FADC7FE7-C568-E2F2-97EE-3E61568B6B8B}"/>
          </ac:picMkLst>
        </pc:picChg>
      </pc:sldChg>
      <pc:sldChg chg="modSp mod ord">
        <pc:chgData name="Hiram Fleitas" userId="e10fcc43-9abd-4aad-af2d-b6bb7d9e18eb" providerId="ADAL" clId="{89A81C9A-6D8D-4282-97C1-1A4F09B5A70C}" dt="2022-06-20T17:43:19.205" v="2349" actId="20577"/>
        <pc:sldMkLst>
          <pc:docMk/>
          <pc:sldMk cId="1757979164" sldId="2147468837"/>
        </pc:sldMkLst>
        <pc:spChg chg="mod">
          <ac:chgData name="Hiram Fleitas" userId="e10fcc43-9abd-4aad-af2d-b6bb7d9e18eb" providerId="ADAL" clId="{89A81C9A-6D8D-4282-97C1-1A4F09B5A70C}" dt="2022-06-20T17:43:19.205" v="2349" actId="20577"/>
          <ac:spMkLst>
            <pc:docMk/>
            <pc:sldMk cId="1757979164" sldId="2147468837"/>
            <ac:spMk id="4" creationId="{0E64A2A6-4026-4D9B-A3C4-1E0C55DF0DBC}"/>
          </ac:spMkLst>
        </pc:spChg>
        <pc:spChg chg="mod">
          <ac:chgData name="Hiram Fleitas" userId="e10fcc43-9abd-4aad-af2d-b6bb7d9e18eb" providerId="ADAL" clId="{89A81C9A-6D8D-4282-97C1-1A4F09B5A70C}" dt="2022-05-27T15:02:55.748" v="583" actId="20577"/>
          <ac:spMkLst>
            <pc:docMk/>
            <pc:sldMk cId="1757979164" sldId="2147468837"/>
            <ac:spMk id="6" creationId="{2B4709D1-963E-41A6-B9B0-091F260743D8}"/>
          </ac:spMkLst>
        </pc:spChg>
      </pc:sldChg>
      <pc:sldChg chg="modSp mod ord">
        <pc:chgData name="Hiram Fleitas" userId="e10fcc43-9abd-4aad-af2d-b6bb7d9e18eb" providerId="ADAL" clId="{89A81C9A-6D8D-4282-97C1-1A4F09B5A70C}" dt="2022-05-27T15:02:40.222" v="565" actId="20577"/>
        <pc:sldMkLst>
          <pc:docMk/>
          <pc:sldMk cId="413785825" sldId="2147468838"/>
        </pc:sldMkLst>
        <pc:spChg chg="mod">
          <ac:chgData name="Hiram Fleitas" userId="e10fcc43-9abd-4aad-af2d-b6bb7d9e18eb" providerId="ADAL" clId="{89A81C9A-6D8D-4282-97C1-1A4F09B5A70C}" dt="2022-05-27T15:02:40.222" v="565" actId="20577"/>
          <ac:spMkLst>
            <pc:docMk/>
            <pc:sldMk cId="413785825" sldId="2147468838"/>
            <ac:spMk id="4" creationId="{6A70A716-47A3-634D-98DD-B190D3FEC03F}"/>
          </ac:spMkLst>
        </pc:spChg>
      </pc:sldChg>
      <pc:sldChg chg="add del">
        <pc:chgData name="Hiram Fleitas" userId="e10fcc43-9abd-4aad-af2d-b6bb7d9e18eb" providerId="ADAL" clId="{89A81C9A-6D8D-4282-97C1-1A4F09B5A70C}" dt="2022-05-27T15:03:24.616" v="586" actId="2696"/>
        <pc:sldMkLst>
          <pc:docMk/>
          <pc:sldMk cId="1275280203" sldId="2147468839"/>
        </pc:sldMkLst>
      </pc:sldChg>
      <pc:sldChg chg="addSp delSp modSp new mod">
        <pc:chgData name="Hiram Fleitas" userId="e10fcc43-9abd-4aad-af2d-b6bb7d9e18eb" providerId="ADAL" clId="{89A81C9A-6D8D-4282-97C1-1A4F09B5A70C}" dt="2022-06-14T14:36:19.773" v="1547" actId="21"/>
        <pc:sldMkLst>
          <pc:docMk/>
          <pc:sldMk cId="2180592264" sldId="2147468839"/>
        </pc:sldMkLst>
        <pc:spChg chg="mod">
          <ac:chgData name="Hiram Fleitas" userId="e10fcc43-9abd-4aad-af2d-b6bb7d9e18eb" providerId="ADAL" clId="{89A81C9A-6D8D-4282-97C1-1A4F09B5A70C}" dt="2022-05-27T15:03:32.174" v="596" actId="20577"/>
          <ac:spMkLst>
            <pc:docMk/>
            <pc:sldMk cId="2180592264" sldId="2147468839"/>
            <ac:spMk id="2" creationId="{ADE9E29F-C94C-75FD-12FD-680570DC72A5}"/>
          </ac:spMkLst>
        </pc:spChg>
        <pc:spChg chg="add del mod">
          <ac:chgData name="Hiram Fleitas" userId="e10fcc43-9abd-4aad-af2d-b6bb7d9e18eb" providerId="ADAL" clId="{89A81C9A-6D8D-4282-97C1-1A4F09B5A70C}" dt="2022-05-27T15:36:42.189" v="646" actId="478"/>
          <ac:spMkLst>
            <pc:docMk/>
            <pc:sldMk cId="2180592264" sldId="2147468839"/>
            <ac:spMk id="4" creationId="{CAC5A0F0-AFA6-108F-6875-F589E554634B}"/>
          </ac:spMkLst>
        </pc:spChg>
        <pc:spChg chg="add mod">
          <ac:chgData name="Hiram Fleitas" userId="e10fcc43-9abd-4aad-af2d-b6bb7d9e18eb" providerId="ADAL" clId="{89A81C9A-6D8D-4282-97C1-1A4F09B5A70C}" dt="2022-06-14T14:36:19.773" v="1547" actId="21"/>
          <ac:spMkLst>
            <pc:docMk/>
            <pc:sldMk cId="2180592264" sldId="2147468839"/>
            <ac:spMk id="6" creationId="{35DA173F-5C9B-EFC9-4299-F34D4D62FBF7}"/>
          </ac:spMkLst>
        </pc:spChg>
      </pc:sldChg>
      <pc:sldChg chg="addSp delSp modSp mod setBg">
        <pc:chgData name="Hiram Fleitas" userId="e10fcc43-9abd-4aad-af2d-b6bb7d9e18eb" providerId="ADAL" clId="{89A81C9A-6D8D-4282-97C1-1A4F09B5A70C}" dt="2022-06-16T14:19:08.378" v="2312" actId="20577"/>
        <pc:sldMkLst>
          <pc:docMk/>
          <pc:sldMk cId="1624311012" sldId="2147468840"/>
        </pc:sldMkLst>
        <pc:spChg chg="del mod">
          <ac:chgData name="Hiram Fleitas" userId="e10fcc43-9abd-4aad-af2d-b6bb7d9e18eb" providerId="ADAL" clId="{89A81C9A-6D8D-4282-97C1-1A4F09B5A70C}" dt="2022-06-14T15:27:04.779" v="2153" actId="478"/>
          <ac:spMkLst>
            <pc:docMk/>
            <pc:sldMk cId="1624311012" sldId="2147468840"/>
            <ac:spMk id="2" creationId="{0800C62D-52AC-A68C-4DBC-DE55D08884CE}"/>
          </ac:spMkLst>
        </pc:spChg>
        <pc:spChg chg="mod">
          <ac:chgData name="Hiram Fleitas" userId="e10fcc43-9abd-4aad-af2d-b6bb7d9e18eb" providerId="ADAL" clId="{89A81C9A-6D8D-4282-97C1-1A4F09B5A70C}" dt="2022-06-16T14:19:08.378" v="2312" actId="20577"/>
          <ac:spMkLst>
            <pc:docMk/>
            <pc:sldMk cId="1624311012" sldId="2147468840"/>
            <ac:spMk id="3" creationId="{9F49E7B8-8551-5E20-7B90-6EB192409A07}"/>
          </ac:spMkLst>
        </pc:spChg>
        <pc:spChg chg="add del">
          <ac:chgData name="Hiram Fleitas" userId="e10fcc43-9abd-4aad-af2d-b6bb7d9e18eb" providerId="ADAL" clId="{89A81C9A-6D8D-4282-97C1-1A4F09B5A70C}" dt="2022-06-14T14:59:14.340" v="1588" actId="22"/>
          <ac:spMkLst>
            <pc:docMk/>
            <pc:sldMk cId="1624311012" sldId="2147468840"/>
            <ac:spMk id="4" creationId="{96E58154-DD55-4DEB-71F6-E42FD46EC764}"/>
          </ac:spMkLst>
        </pc:spChg>
        <pc:spChg chg="add del">
          <ac:chgData name="Hiram Fleitas" userId="e10fcc43-9abd-4aad-af2d-b6bb7d9e18eb" providerId="ADAL" clId="{89A81C9A-6D8D-4282-97C1-1A4F09B5A70C}" dt="2022-06-14T14:59:25.389" v="1590" actId="22"/>
          <ac:spMkLst>
            <pc:docMk/>
            <pc:sldMk cId="1624311012" sldId="2147468840"/>
            <ac:spMk id="6" creationId="{9CF4BE99-20F4-2499-A966-5E68B2595857}"/>
          </ac:spMkLst>
        </pc:spChg>
        <pc:spChg chg="add del mod">
          <ac:chgData name="Hiram Fleitas" userId="e10fcc43-9abd-4aad-af2d-b6bb7d9e18eb" providerId="ADAL" clId="{89A81C9A-6D8D-4282-97C1-1A4F09B5A70C}" dt="2022-06-14T14:59:54.651" v="1596" actId="22"/>
          <ac:spMkLst>
            <pc:docMk/>
            <pc:sldMk cId="1624311012" sldId="2147468840"/>
            <ac:spMk id="8" creationId="{E696BE1F-F537-69BE-1EED-5C2C55FA1447}"/>
          </ac:spMkLst>
        </pc:spChg>
        <pc:spChg chg="add mod">
          <ac:chgData name="Hiram Fleitas" userId="e10fcc43-9abd-4aad-af2d-b6bb7d9e18eb" providerId="ADAL" clId="{89A81C9A-6D8D-4282-97C1-1A4F09B5A70C}" dt="2022-06-14T15:27:04.779" v="2153" actId="478"/>
          <ac:spMkLst>
            <pc:docMk/>
            <pc:sldMk cId="1624311012" sldId="2147468840"/>
            <ac:spMk id="10" creationId="{040E4E76-5CA0-BB20-2A3D-C63D7D37587B}"/>
          </ac:spMkLst>
        </pc:spChg>
      </pc:sldChg>
      <pc:sldChg chg="modSp mod">
        <pc:chgData name="Hiram Fleitas" userId="e10fcc43-9abd-4aad-af2d-b6bb7d9e18eb" providerId="ADAL" clId="{89A81C9A-6D8D-4282-97C1-1A4F09B5A70C}" dt="2022-06-16T14:16:23.863" v="2307"/>
        <pc:sldMkLst>
          <pc:docMk/>
          <pc:sldMk cId="1661001642" sldId="2147468841"/>
        </pc:sldMkLst>
        <pc:spChg chg="mod">
          <ac:chgData name="Hiram Fleitas" userId="e10fcc43-9abd-4aad-af2d-b6bb7d9e18eb" providerId="ADAL" clId="{89A81C9A-6D8D-4282-97C1-1A4F09B5A70C}" dt="2022-06-16T14:16:23.863" v="2307"/>
          <ac:spMkLst>
            <pc:docMk/>
            <pc:sldMk cId="1661001642" sldId="2147468841"/>
            <ac:spMk id="4" creationId="{05B71412-BBEF-0745-C606-3040B0F313EC}"/>
          </ac:spMkLst>
        </pc:spChg>
      </pc:sldChg>
      <pc:sldChg chg="modSp mod">
        <pc:chgData name="Hiram Fleitas" userId="e10fcc43-9abd-4aad-af2d-b6bb7d9e18eb" providerId="ADAL" clId="{89A81C9A-6D8D-4282-97C1-1A4F09B5A70C}" dt="2022-06-21T16:59:11.616" v="3315" actId="207"/>
        <pc:sldMkLst>
          <pc:docMk/>
          <pc:sldMk cId="4031713068" sldId="2147468842"/>
        </pc:sldMkLst>
        <pc:graphicFrameChg chg="mod modGraphic">
          <ac:chgData name="Hiram Fleitas" userId="e10fcc43-9abd-4aad-af2d-b6bb7d9e18eb" providerId="ADAL" clId="{89A81C9A-6D8D-4282-97C1-1A4F09B5A70C}" dt="2022-06-21T16:59:11.616" v="3315" actId="207"/>
          <ac:graphicFrameMkLst>
            <pc:docMk/>
            <pc:sldMk cId="4031713068" sldId="2147468842"/>
            <ac:graphicFrameMk id="2" creationId="{5DDD3E16-2C5D-55D4-9A36-D5D229141E6B}"/>
          </ac:graphicFrameMkLst>
        </pc:graphicFrameChg>
      </pc:sldChg>
      <pc:sldChg chg="modSp mod addCm delCm modCm">
        <pc:chgData name="Hiram Fleitas" userId="e10fcc43-9abd-4aad-af2d-b6bb7d9e18eb" providerId="ADAL" clId="{89A81C9A-6D8D-4282-97C1-1A4F09B5A70C}" dt="2022-06-21T20:25:26.495" v="5136" actId="14100"/>
        <pc:sldMkLst>
          <pc:docMk/>
          <pc:sldMk cId="2038767531" sldId="2147468843"/>
        </pc:sldMkLst>
        <pc:spChg chg="mod">
          <ac:chgData name="Hiram Fleitas" userId="e10fcc43-9abd-4aad-af2d-b6bb7d9e18eb" providerId="ADAL" clId="{89A81C9A-6D8D-4282-97C1-1A4F09B5A70C}" dt="2022-06-21T18:48:15.389" v="4015" actId="20577"/>
          <ac:spMkLst>
            <pc:docMk/>
            <pc:sldMk cId="2038767531" sldId="2147468843"/>
            <ac:spMk id="6" creationId="{407B1CC6-E0E7-4F2C-9C34-0B19213EF7DC}"/>
          </ac:spMkLst>
        </pc:spChg>
        <pc:spChg chg="mod">
          <ac:chgData name="Hiram Fleitas" userId="e10fcc43-9abd-4aad-af2d-b6bb7d9e18eb" providerId="ADAL" clId="{89A81C9A-6D8D-4282-97C1-1A4F09B5A70C}" dt="2022-06-21T20:25:26.495" v="5136" actId="14100"/>
          <ac:spMkLst>
            <pc:docMk/>
            <pc:sldMk cId="2038767531" sldId="2147468843"/>
            <ac:spMk id="76" creationId="{1533931B-F5F7-41F3-8337-BB8B9D1F0B3F}"/>
          </ac:spMkLst>
        </pc:spChg>
        <pc:picChg chg="mod ord modCrop">
          <ac:chgData name="Hiram Fleitas" userId="e10fcc43-9abd-4aad-af2d-b6bb7d9e18eb" providerId="ADAL" clId="{89A81C9A-6D8D-4282-97C1-1A4F09B5A70C}" dt="2022-06-21T19:02:10.095" v="4316" actId="1076"/>
          <ac:picMkLst>
            <pc:docMk/>
            <pc:sldMk cId="2038767531" sldId="2147468843"/>
            <ac:picMk id="3" creationId="{7480EF2E-030C-E17E-BD7F-910B86D2F96C}"/>
          </ac:picMkLst>
        </pc:picChg>
        <pc:picChg chg="mod ord modCrop">
          <ac:chgData name="Hiram Fleitas" userId="e10fcc43-9abd-4aad-af2d-b6bb7d9e18eb" providerId="ADAL" clId="{89A81C9A-6D8D-4282-97C1-1A4F09B5A70C}" dt="2022-06-21T19:02:10.095" v="4316" actId="1076"/>
          <ac:picMkLst>
            <pc:docMk/>
            <pc:sldMk cId="2038767531" sldId="2147468843"/>
            <ac:picMk id="4" creationId="{B27A9FEE-CF58-789B-1A13-0B2E96F02AE3}"/>
          </ac:picMkLst>
        </pc:picChg>
        <pc:picChg chg="mod">
          <ac:chgData name="Hiram Fleitas" userId="e10fcc43-9abd-4aad-af2d-b6bb7d9e18eb" providerId="ADAL" clId="{89A81C9A-6D8D-4282-97C1-1A4F09B5A70C}" dt="2022-06-21T17:56:27.818" v="3471" actId="962"/>
          <ac:picMkLst>
            <pc:docMk/>
            <pc:sldMk cId="2038767531" sldId="2147468843"/>
            <ac:picMk id="12" creationId="{6693AF96-9C78-4D2F-8B05-6388825BAA0D}"/>
          </ac:picMkLst>
        </pc:picChg>
      </pc:sldChg>
      <pc:sldChg chg="addSp delSp modSp mod">
        <pc:chgData name="Hiram Fleitas" userId="e10fcc43-9abd-4aad-af2d-b6bb7d9e18eb" providerId="ADAL" clId="{89A81C9A-6D8D-4282-97C1-1A4F09B5A70C}" dt="2022-06-21T20:26:38.714" v="5158" actId="20577"/>
        <pc:sldMkLst>
          <pc:docMk/>
          <pc:sldMk cId="2569040089" sldId="2147468845"/>
        </pc:sldMkLst>
        <pc:spChg chg="add del">
          <ac:chgData name="Hiram Fleitas" userId="e10fcc43-9abd-4aad-af2d-b6bb7d9e18eb" providerId="ADAL" clId="{89A81C9A-6D8D-4282-97C1-1A4F09B5A70C}" dt="2022-06-21T20:04:31.765" v="4762" actId="478"/>
          <ac:spMkLst>
            <pc:docMk/>
            <pc:sldMk cId="2569040089" sldId="2147468845"/>
            <ac:spMk id="2" creationId="{574E2911-3DD3-78CD-1685-D56E0FC68FE2}"/>
          </ac:spMkLst>
        </pc:spChg>
        <pc:spChg chg="mod">
          <ac:chgData name="Hiram Fleitas" userId="e10fcc43-9abd-4aad-af2d-b6bb7d9e18eb" providerId="ADAL" clId="{89A81C9A-6D8D-4282-97C1-1A4F09B5A70C}" dt="2022-06-21T20:26:38.714" v="5158" actId="20577"/>
          <ac:spMkLst>
            <pc:docMk/>
            <pc:sldMk cId="2569040089" sldId="2147468845"/>
            <ac:spMk id="6" creationId="{407B1CC6-E0E7-4F2C-9C34-0B19213EF7DC}"/>
          </ac:spMkLst>
        </pc:spChg>
        <pc:spChg chg="mod">
          <ac:chgData name="Hiram Fleitas" userId="e10fcc43-9abd-4aad-af2d-b6bb7d9e18eb" providerId="ADAL" clId="{89A81C9A-6D8D-4282-97C1-1A4F09B5A70C}" dt="2022-06-21T20:04:28.904" v="4761" actId="1076"/>
          <ac:spMkLst>
            <pc:docMk/>
            <pc:sldMk cId="2569040089" sldId="2147468845"/>
            <ac:spMk id="76" creationId="{1533931B-F5F7-41F3-8337-BB8B9D1F0B3F}"/>
          </ac:spMkLst>
        </pc:spChg>
        <pc:picChg chg="mod">
          <ac:chgData name="Hiram Fleitas" userId="e10fcc43-9abd-4aad-af2d-b6bb7d9e18eb" providerId="ADAL" clId="{89A81C9A-6D8D-4282-97C1-1A4F09B5A70C}" dt="2022-06-21T20:04:35.865" v="4763" actId="1076"/>
          <ac:picMkLst>
            <pc:docMk/>
            <pc:sldMk cId="2569040089" sldId="2147468845"/>
            <ac:picMk id="5" creationId="{BB9ACC82-D115-F2AC-BB68-D64BE75BDC77}"/>
          </ac:picMkLst>
        </pc:picChg>
      </pc:sldChg>
      <pc:sldChg chg="modSp mod">
        <pc:chgData name="Hiram Fleitas" userId="e10fcc43-9abd-4aad-af2d-b6bb7d9e18eb" providerId="ADAL" clId="{89A81C9A-6D8D-4282-97C1-1A4F09B5A70C}" dt="2022-06-21T20:26:49.010" v="5160" actId="20577"/>
        <pc:sldMkLst>
          <pc:docMk/>
          <pc:sldMk cId="463895348" sldId="2147468846"/>
        </pc:sldMkLst>
        <pc:spChg chg="mod">
          <ac:chgData name="Hiram Fleitas" userId="e10fcc43-9abd-4aad-af2d-b6bb7d9e18eb" providerId="ADAL" clId="{89A81C9A-6D8D-4282-97C1-1A4F09B5A70C}" dt="2022-06-21T20:26:49.010" v="5160" actId="20577"/>
          <ac:spMkLst>
            <pc:docMk/>
            <pc:sldMk cId="463895348" sldId="2147468846"/>
            <ac:spMk id="6" creationId="{407B1CC6-E0E7-4F2C-9C34-0B19213EF7DC}"/>
          </ac:spMkLst>
        </pc:spChg>
        <pc:spChg chg="mod">
          <ac:chgData name="Hiram Fleitas" userId="e10fcc43-9abd-4aad-af2d-b6bb7d9e18eb" providerId="ADAL" clId="{89A81C9A-6D8D-4282-97C1-1A4F09B5A70C}" dt="2022-06-21T20:23:34.178" v="5127" actId="113"/>
          <ac:spMkLst>
            <pc:docMk/>
            <pc:sldMk cId="463895348" sldId="2147468846"/>
            <ac:spMk id="76" creationId="{1533931B-F5F7-41F3-8337-BB8B9D1F0B3F}"/>
          </ac:spMkLst>
        </pc:spChg>
      </pc:sldChg>
      <pc:sldChg chg="addSp modSp mod">
        <pc:chgData name="Hiram Fleitas" userId="e10fcc43-9abd-4aad-af2d-b6bb7d9e18eb" providerId="ADAL" clId="{89A81C9A-6D8D-4282-97C1-1A4F09B5A70C}" dt="2022-06-21T20:46:08.436" v="5804" actId="6549"/>
        <pc:sldMkLst>
          <pc:docMk/>
          <pc:sldMk cId="204536810" sldId="2147468847"/>
        </pc:sldMkLst>
        <pc:spChg chg="mod">
          <ac:chgData name="Hiram Fleitas" userId="e10fcc43-9abd-4aad-af2d-b6bb7d9e18eb" providerId="ADAL" clId="{89A81C9A-6D8D-4282-97C1-1A4F09B5A70C}" dt="2022-06-21T20:41:22.387" v="5688" actId="20577"/>
          <ac:spMkLst>
            <pc:docMk/>
            <pc:sldMk cId="204536810" sldId="2147468847"/>
            <ac:spMk id="6" creationId="{407B1CC6-E0E7-4F2C-9C34-0B19213EF7DC}"/>
          </ac:spMkLst>
        </pc:spChg>
        <pc:spChg chg="mod">
          <ac:chgData name="Hiram Fleitas" userId="e10fcc43-9abd-4aad-af2d-b6bb7d9e18eb" providerId="ADAL" clId="{89A81C9A-6D8D-4282-97C1-1A4F09B5A70C}" dt="2022-06-21T20:46:08.436" v="5804" actId="6549"/>
          <ac:spMkLst>
            <pc:docMk/>
            <pc:sldMk cId="204536810" sldId="2147468847"/>
            <ac:spMk id="76" creationId="{1533931B-F5F7-41F3-8337-BB8B9D1F0B3F}"/>
          </ac:spMkLst>
        </pc:spChg>
        <pc:grpChg chg="add mod">
          <ac:chgData name="Hiram Fleitas" userId="e10fcc43-9abd-4aad-af2d-b6bb7d9e18eb" providerId="ADAL" clId="{89A81C9A-6D8D-4282-97C1-1A4F09B5A70C}" dt="2022-06-21T20:45:53.162" v="5796" actId="1076"/>
          <ac:grpSpMkLst>
            <pc:docMk/>
            <pc:sldMk cId="204536810" sldId="2147468847"/>
            <ac:grpSpMk id="3" creationId="{60192F7F-1224-1712-6545-07DB3993BFB1}"/>
          </ac:grpSpMkLst>
        </pc:grpChg>
        <pc:picChg chg="add mod">
          <ac:chgData name="Hiram Fleitas" userId="e10fcc43-9abd-4aad-af2d-b6bb7d9e18eb" providerId="ADAL" clId="{89A81C9A-6D8D-4282-97C1-1A4F09B5A70C}" dt="2022-06-21T20:45:53.162" v="5796" actId="1076"/>
          <ac:picMkLst>
            <pc:docMk/>
            <pc:sldMk cId="204536810" sldId="2147468847"/>
            <ac:picMk id="2" creationId="{4147A71D-32FD-A402-36F4-17C85B0F7705}"/>
          </ac:picMkLst>
        </pc:picChg>
        <pc:picChg chg="mod">
          <ac:chgData name="Hiram Fleitas" userId="e10fcc43-9abd-4aad-af2d-b6bb7d9e18eb" providerId="ADAL" clId="{89A81C9A-6D8D-4282-97C1-1A4F09B5A70C}" dt="2022-06-21T20:45:53.162" v="5796" actId="1076"/>
          <ac:picMkLst>
            <pc:docMk/>
            <pc:sldMk cId="204536810" sldId="2147468847"/>
            <ac:picMk id="2050" creationId="{5ADEAA98-0A86-80A9-9874-689431920B40}"/>
          </ac:picMkLst>
        </pc:picChg>
        <pc:picChg chg="mod">
          <ac:chgData name="Hiram Fleitas" userId="e10fcc43-9abd-4aad-af2d-b6bb7d9e18eb" providerId="ADAL" clId="{89A81C9A-6D8D-4282-97C1-1A4F09B5A70C}" dt="2022-06-21T20:45:53.162" v="5796" actId="1076"/>
          <ac:picMkLst>
            <pc:docMk/>
            <pc:sldMk cId="204536810" sldId="2147468847"/>
            <ac:picMk id="2052" creationId="{2CFB6885-8404-8322-CAE8-BE61AA885151}"/>
          </ac:picMkLst>
        </pc:picChg>
      </pc:sldChg>
      <pc:sldChg chg="modSp mod">
        <pc:chgData name="Hiram Fleitas" userId="e10fcc43-9abd-4aad-af2d-b6bb7d9e18eb" providerId="ADAL" clId="{89A81C9A-6D8D-4282-97C1-1A4F09B5A70C}" dt="2022-06-21T20:49:53.427" v="5900" actId="5793"/>
        <pc:sldMkLst>
          <pc:docMk/>
          <pc:sldMk cId="3859732302" sldId="2147468848"/>
        </pc:sldMkLst>
        <pc:spChg chg="mod">
          <ac:chgData name="Hiram Fleitas" userId="e10fcc43-9abd-4aad-af2d-b6bb7d9e18eb" providerId="ADAL" clId="{89A81C9A-6D8D-4282-97C1-1A4F09B5A70C}" dt="2022-06-21T20:49:53.427" v="5900" actId="5793"/>
          <ac:spMkLst>
            <pc:docMk/>
            <pc:sldMk cId="3859732302" sldId="2147468848"/>
            <ac:spMk id="6" creationId="{407B1CC6-E0E7-4F2C-9C34-0B19213EF7DC}"/>
          </ac:spMkLst>
        </pc:spChg>
        <pc:spChg chg="mod">
          <ac:chgData name="Hiram Fleitas" userId="e10fcc43-9abd-4aad-af2d-b6bb7d9e18eb" providerId="ADAL" clId="{89A81C9A-6D8D-4282-97C1-1A4F09B5A70C}" dt="2022-06-21T20:48:03.009" v="5822" actId="14100"/>
          <ac:spMkLst>
            <pc:docMk/>
            <pc:sldMk cId="3859732302" sldId="2147468848"/>
            <ac:spMk id="7" creationId="{2EC5975A-3B7B-1052-62DC-9DA996EBF4EF}"/>
          </ac:spMkLst>
        </pc:spChg>
        <pc:spChg chg="mod">
          <ac:chgData name="Hiram Fleitas" userId="e10fcc43-9abd-4aad-af2d-b6bb7d9e18eb" providerId="ADAL" clId="{89A81C9A-6D8D-4282-97C1-1A4F09B5A70C}" dt="2022-06-21T20:48:27.191" v="5827" actId="1076"/>
          <ac:spMkLst>
            <pc:docMk/>
            <pc:sldMk cId="3859732302" sldId="2147468848"/>
            <ac:spMk id="9" creationId="{9D751C54-84F6-EDA3-9B6F-77B0ED7EDFA8}"/>
          </ac:spMkLst>
        </pc:spChg>
      </pc:sldChg>
      <pc:sldChg chg="addSp delSp modSp mod addCm delCm modCm modNotesTx">
        <pc:chgData name="Hiram Fleitas" userId="e10fcc43-9abd-4aad-af2d-b6bb7d9e18eb" providerId="ADAL" clId="{89A81C9A-6D8D-4282-97C1-1A4F09B5A70C}" dt="2022-06-21T21:16:46.567" v="6169" actId="113"/>
        <pc:sldMkLst>
          <pc:docMk/>
          <pc:sldMk cId="2310961719" sldId="2147468849"/>
        </pc:sldMkLst>
        <pc:spChg chg="mod">
          <ac:chgData name="Hiram Fleitas" userId="e10fcc43-9abd-4aad-af2d-b6bb7d9e18eb" providerId="ADAL" clId="{89A81C9A-6D8D-4282-97C1-1A4F09B5A70C}" dt="2022-06-21T20:51:24.805" v="5980" actId="20577"/>
          <ac:spMkLst>
            <pc:docMk/>
            <pc:sldMk cId="2310961719" sldId="2147468849"/>
            <ac:spMk id="6" creationId="{407B1CC6-E0E7-4F2C-9C34-0B19213EF7DC}"/>
          </ac:spMkLst>
        </pc:spChg>
        <pc:spChg chg="add del mod">
          <ac:chgData name="Hiram Fleitas" userId="e10fcc43-9abd-4aad-af2d-b6bb7d9e18eb" providerId="ADAL" clId="{89A81C9A-6D8D-4282-97C1-1A4F09B5A70C}" dt="2022-06-21T21:09:35.801" v="6152" actId="478"/>
          <ac:spMkLst>
            <pc:docMk/>
            <pc:sldMk cId="2310961719" sldId="2147468849"/>
            <ac:spMk id="7" creationId="{39D9DAEA-7D88-2B95-3172-4197EA2C372D}"/>
          </ac:spMkLst>
        </pc:spChg>
        <pc:spChg chg="mod">
          <ac:chgData name="Hiram Fleitas" userId="e10fcc43-9abd-4aad-af2d-b6bb7d9e18eb" providerId="ADAL" clId="{89A81C9A-6D8D-4282-97C1-1A4F09B5A70C}" dt="2022-06-21T21:16:46.567" v="6169" actId="113"/>
          <ac:spMkLst>
            <pc:docMk/>
            <pc:sldMk cId="2310961719" sldId="2147468849"/>
            <ac:spMk id="76" creationId="{1533931B-F5F7-41F3-8337-BB8B9D1F0B3F}"/>
          </ac:spMkLst>
        </pc:spChg>
      </pc:sldChg>
      <pc:sldChg chg="addSp delSp modSp add mod">
        <pc:chgData name="Hiram Fleitas" userId="e10fcc43-9abd-4aad-af2d-b6bb7d9e18eb" providerId="ADAL" clId="{89A81C9A-6D8D-4282-97C1-1A4F09B5A70C}" dt="2022-06-01T15:44:16.507" v="1363" actId="5793"/>
        <pc:sldMkLst>
          <pc:docMk/>
          <pc:sldMk cId="3439610761" sldId="2147468850"/>
        </pc:sldMkLst>
        <pc:spChg chg="add mod">
          <ac:chgData name="Hiram Fleitas" userId="e10fcc43-9abd-4aad-af2d-b6bb7d9e18eb" providerId="ADAL" clId="{89A81C9A-6D8D-4282-97C1-1A4F09B5A70C}" dt="2022-06-01T15:44:16.507" v="1363" actId="5793"/>
          <ac:spMkLst>
            <pc:docMk/>
            <pc:sldMk cId="3439610761" sldId="2147468850"/>
            <ac:spMk id="4" creationId="{3FB7399A-F090-B035-2916-14BC77C1D5E7}"/>
          </ac:spMkLst>
        </pc:spChg>
        <pc:spChg chg="mod">
          <ac:chgData name="Hiram Fleitas" userId="e10fcc43-9abd-4aad-af2d-b6bb7d9e18eb" providerId="ADAL" clId="{89A81C9A-6D8D-4282-97C1-1A4F09B5A70C}" dt="2022-06-01T15:43:49.480" v="1329" actId="20577"/>
          <ac:spMkLst>
            <pc:docMk/>
            <pc:sldMk cId="3439610761" sldId="2147468850"/>
            <ac:spMk id="6" creationId="{407B1CC6-E0E7-4F2C-9C34-0B19213EF7DC}"/>
          </ac:spMkLst>
        </pc:spChg>
        <pc:graphicFrameChg chg="del">
          <ac:chgData name="Hiram Fleitas" userId="e10fcc43-9abd-4aad-af2d-b6bb7d9e18eb" providerId="ADAL" clId="{89A81C9A-6D8D-4282-97C1-1A4F09B5A70C}" dt="2022-06-01T15:43:53.967" v="1330" actId="478"/>
          <ac:graphicFrameMkLst>
            <pc:docMk/>
            <pc:sldMk cId="3439610761" sldId="2147468850"/>
            <ac:graphicFrameMk id="2" creationId="{5DDD3E16-2C5D-55D4-9A36-D5D229141E6B}"/>
          </ac:graphicFrameMkLst>
        </pc:graphicFrameChg>
      </pc:sldChg>
      <pc:sldChg chg="modSp mod">
        <pc:chgData name="Hiram Fleitas" userId="e10fcc43-9abd-4aad-af2d-b6bb7d9e18eb" providerId="ADAL" clId="{89A81C9A-6D8D-4282-97C1-1A4F09B5A70C}" dt="2022-06-21T20:25:01.376" v="5134" actId="14100"/>
        <pc:sldMkLst>
          <pc:docMk/>
          <pc:sldMk cId="1068926420" sldId="2147468851"/>
        </pc:sldMkLst>
        <pc:spChg chg="mod">
          <ac:chgData name="Hiram Fleitas" userId="e10fcc43-9abd-4aad-af2d-b6bb7d9e18eb" providerId="ADAL" clId="{89A81C9A-6D8D-4282-97C1-1A4F09B5A70C}" dt="2022-06-21T20:25:01.376" v="5134" actId="14100"/>
          <ac:spMkLst>
            <pc:docMk/>
            <pc:sldMk cId="1068926420" sldId="2147468851"/>
            <ac:spMk id="4" creationId="{3FB7399A-F090-B035-2916-14BC77C1D5E7}"/>
          </ac:spMkLst>
        </pc:spChg>
      </pc:sldChg>
      <pc:sldChg chg="modSp mod">
        <pc:chgData name="Hiram Fleitas" userId="e10fcc43-9abd-4aad-af2d-b6bb7d9e18eb" providerId="ADAL" clId="{89A81C9A-6D8D-4282-97C1-1A4F09B5A70C}" dt="2022-06-21T20:25:14.896" v="5135" actId="14100"/>
        <pc:sldMkLst>
          <pc:docMk/>
          <pc:sldMk cId="1991085532" sldId="2147468852"/>
        </pc:sldMkLst>
        <pc:spChg chg="mod">
          <ac:chgData name="Hiram Fleitas" userId="e10fcc43-9abd-4aad-af2d-b6bb7d9e18eb" providerId="ADAL" clId="{89A81C9A-6D8D-4282-97C1-1A4F09B5A70C}" dt="2022-06-21T20:25:14.896" v="5135" actId="14100"/>
          <ac:spMkLst>
            <pc:docMk/>
            <pc:sldMk cId="1991085532" sldId="2147468852"/>
            <ac:spMk id="4" creationId="{3FB7399A-F090-B035-2916-14BC77C1D5E7}"/>
          </ac:spMkLst>
        </pc:spChg>
      </pc:sldChg>
      <pc:sldChg chg="addSp delSp modSp mod addCm">
        <pc:chgData name="Hiram Fleitas" userId="e10fcc43-9abd-4aad-af2d-b6bb7d9e18eb" providerId="ADAL" clId="{89A81C9A-6D8D-4282-97C1-1A4F09B5A70C}" dt="2022-06-21T19:02:47.630" v="4318" actId="11"/>
        <pc:sldMkLst>
          <pc:docMk/>
          <pc:sldMk cId="2434347266" sldId="2147468853"/>
        </pc:sldMkLst>
        <pc:spChg chg="mod">
          <ac:chgData name="Hiram Fleitas" userId="e10fcc43-9abd-4aad-af2d-b6bb7d9e18eb" providerId="ADAL" clId="{89A81C9A-6D8D-4282-97C1-1A4F09B5A70C}" dt="2022-06-21T18:57:41.131" v="4150" actId="20577"/>
          <ac:spMkLst>
            <pc:docMk/>
            <pc:sldMk cId="2434347266" sldId="2147468853"/>
            <ac:spMk id="6" creationId="{407B1CC6-E0E7-4F2C-9C34-0B19213EF7DC}"/>
          </ac:spMkLst>
        </pc:spChg>
        <pc:spChg chg="mod">
          <ac:chgData name="Hiram Fleitas" userId="e10fcc43-9abd-4aad-af2d-b6bb7d9e18eb" providerId="ADAL" clId="{89A81C9A-6D8D-4282-97C1-1A4F09B5A70C}" dt="2022-06-21T19:02:47.630" v="4318" actId="11"/>
          <ac:spMkLst>
            <pc:docMk/>
            <pc:sldMk cId="2434347266" sldId="2147468853"/>
            <ac:spMk id="76" creationId="{1533931B-F5F7-41F3-8337-BB8B9D1F0B3F}"/>
          </ac:spMkLst>
        </pc:spChg>
        <pc:picChg chg="add del">
          <ac:chgData name="Hiram Fleitas" userId="e10fcc43-9abd-4aad-af2d-b6bb7d9e18eb" providerId="ADAL" clId="{89A81C9A-6D8D-4282-97C1-1A4F09B5A70C}" dt="2022-06-21T18:47:10.072" v="3997" actId="22"/>
          <ac:picMkLst>
            <pc:docMk/>
            <pc:sldMk cId="2434347266" sldId="2147468853"/>
            <ac:picMk id="2" creationId="{39812AD5-1666-ECED-BBF1-A14CFB4E5993}"/>
          </ac:picMkLst>
        </pc:picChg>
        <pc:picChg chg="add del mod">
          <ac:chgData name="Hiram Fleitas" userId="e10fcc43-9abd-4aad-af2d-b6bb7d9e18eb" providerId="ADAL" clId="{89A81C9A-6D8D-4282-97C1-1A4F09B5A70C}" dt="2022-06-21T18:47:37.726" v="4004" actId="1076"/>
          <ac:picMkLst>
            <pc:docMk/>
            <pc:sldMk cId="2434347266" sldId="2147468853"/>
            <ac:picMk id="3" creationId="{192F6E55-FD6F-57B7-8FA0-64BDCBEA08C9}"/>
          </ac:picMkLst>
        </pc:picChg>
        <pc:picChg chg="add del">
          <ac:chgData name="Hiram Fleitas" userId="e10fcc43-9abd-4aad-af2d-b6bb7d9e18eb" providerId="ADAL" clId="{89A81C9A-6D8D-4282-97C1-1A4F09B5A70C}" dt="2022-06-21T18:47:10.072" v="3997" actId="22"/>
          <ac:picMkLst>
            <pc:docMk/>
            <pc:sldMk cId="2434347266" sldId="2147468853"/>
            <ac:picMk id="4" creationId="{EF44D7DB-49DD-6E51-F490-3F7AFA329079}"/>
          </ac:picMkLst>
        </pc:picChg>
        <pc:picChg chg="mod">
          <ac:chgData name="Hiram Fleitas" userId="e10fcc43-9abd-4aad-af2d-b6bb7d9e18eb" providerId="ADAL" clId="{89A81C9A-6D8D-4282-97C1-1A4F09B5A70C}" dt="2022-06-21T17:56:51.115" v="3473" actId="962"/>
          <ac:picMkLst>
            <pc:docMk/>
            <pc:sldMk cId="2434347266" sldId="2147468853"/>
            <ac:picMk id="12" creationId="{6693AF96-9C78-4D2F-8B05-6388825BAA0D}"/>
          </ac:picMkLst>
        </pc:picChg>
        <pc:picChg chg="add del mod">
          <ac:chgData name="Hiram Fleitas" userId="e10fcc43-9abd-4aad-af2d-b6bb7d9e18eb" providerId="ADAL" clId="{89A81C9A-6D8D-4282-97C1-1A4F09B5A70C}" dt="2022-06-21T18:47:38.208" v="4005" actId="1076"/>
          <ac:picMkLst>
            <pc:docMk/>
            <pc:sldMk cId="2434347266" sldId="2147468853"/>
            <ac:picMk id="1026" creationId="{BFEF3155-29E0-CF40-363B-5D3B2FDB2171}"/>
          </ac:picMkLst>
        </pc:picChg>
      </pc:sldChg>
      <pc:sldChg chg="modSp mod">
        <pc:chgData name="Hiram Fleitas" userId="e10fcc43-9abd-4aad-af2d-b6bb7d9e18eb" providerId="ADAL" clId="{89A81C9A-6D8D-4282-97C1-1A4F09B5A70C}" dt="2022-06-21T20:41:37.888" v="5689" actId="12"/>
        <pc:sldMkLst>
          <pc:docMk/>
          <pc:sldMk cId="3597399855" sldId="2147468854"/>
        </pc:sldMkLst>
        <pc:spChg chg="mod">
          <ac:chgData name="Hiram Fleitas" userId="e10fcc43-9abd-4aad-af2d-b6bb7d9e18eb" providerId="ADAL" clId="{89A81C9A-6D8D-4282-97C1-1A4F09B5A70C}" dt="2022-06-21T20:24:35.442" v="5132" actId="20577"/>
          <ac:spMkLst>
            <pc:docMk/>
            <pc:sldMk cId="3597399855" sldId="2147468854"/>
            <ac:spMk id="6" creationId="{407B1CC6-E0E7-4F2C-9C34-0B19213EF7DC}"/>
          </ac:spMkLst>
        </pc:spChg>
        <pc:spChg chg="mod">
          <ac:chgData name="Hiram Fleitas" userId="e10fcc43-9abd-4aad-af2d-b6bb7d9e18eb" providerId="ADAL" clId="{89A81C9A-6D8D-4282-97C1-1A4F09B5A70C}" dt="2022-06-21T20:41:37.888" v="5689" actId="12"/>
          <ac:spMkLst>
            <pc:docMk/>
            <pc:sldMk cId="3597399855" sldId="2147468854"/>
            <ac:spMk id="76" creationId="{1533931B-F5F7-41F3-8337-BB8B9D1F0B3F}"/>
          </ac:spMkLst>
        </pc:spChg>
      </pc:sldChg>
      <pc:sldChg chg="modSp del mod">
        <pc:chgData name="Hiram Fleitas" userId="e10fcc43-9abd-4aad-af2d-b6bb7d9e18eb" providerId="ADAL" clId="{89A81C9A-6D8D-4282-97C1-1A4F09B5A70C}" dt="2022-06-16T14:10:58.495" v="2261" actId="2696"/>
        <pc:sldMkLst>
          <pc:docMk/>
          <pc:sldMk cId="2369491131" sldId="2147468855"/>
        </pc:sldMkLst>
        <pc:spChg chg="mod">
          <ac:chgData name="Hiram Fleitas" userId="e10fcc43-9abd-4aad-af2d-b6bb7d9e18eb" providerId="ADAL" clId="{89A81C9A-6D8D-4282-97C1-1A4F09B5A70C}" dt="2022-06-14T15:00:49.890" v="1615" actId="20577"/>
          <ac:spMkLst>
            <pc:docMk/>
            <pc:sldMk cId="2369491131" sldId="2147468855"/>
            <ac:spMk id="6" creationId="{407B1CC6-E0E7-4F2C-9C34-0B19213EF7DC}"/>
          </ac:spMkLst>
        </pc:spChg>
        <pc:spChg chg="mod">
          <ac:chgData name="Hiram Fleitas" userId="e10fcc43-9abd-4aad-af2d-b6bb7d9e18eb" providerId="ADAL" clId="{89A81C9A-6D8D-4282-97C1-1A4F09B5A70C}" dt="2022-06-14T15:29:12.800" v="2230" actId="255"/>
          <ac:spMkLst>
            <pc:docMk/>
            <pc:sldMk cId="2369491131" sldId="2147468855"/>
            <ac:spMk id="76" creationId="{1533931B-F5F7-41F3-8337-BB8B9D1F0B3F}"/>
          </ac:spMkLst>
        </pc:spChg>
      </pc:sldChg>
      <pc:sldChg chg="modSp new del mod">
        <pc:chgData name="Hiram Fleitas" userId="e10fcc43-9abd-4aad-af2d-b6bb7d9e18eb" providerId="ADAL" clId="{89A81C9A-6D8D-4282-97C1-1A4F09B5A70C}" dt="2022-06-14T15:08:55.923" v="1922" actId="47"/>
        <pc:sldMkLst>
          <pc:docMk/>
          <pc:sldMk cId="141298455" sldId="2147468856"/>
        </pc:sldMkLst>
        <pc:spChg chg="mod">
          <ac:chgData name="Hiram Fleitas" userId="e10fcc43-9abd-4aad-af2d-b6bb7d9e18eb" providerId="ADAL" clId="{89A81C9A-6D8D-4282-97C1-1A4F09B5A70C}" dt="2022-06-14T15:08:37.492" v="1921" actId="20577"/>
          <ac:spMkLst>
            <pc:docMk/>
            <pc:sldMk cId="141298455" sldId="2147468856"/>
            <ac:spMk id="2" creationId="{0B70C84F-87A1-FE70-AB60-94682F04AFC9}"/>
          </ac:spMkLst>
        </pc:spChg>
      </pc:sldChg>
      <pc:sldChg chg="delSp modSp add mod">
        <pc:chgData name="Hiram Fleitas" userId="e10fcc43-9abd-4aad-af2d-b6bb7d9e18eb" providerId="ADAL" clId="{89A81C9A-6D8D-4282-97C1-1A4F09B5A70C}" dt="2022-06-14T15:22:38.349" v="2152" actId="255"/>
        <pc:sldMkLst>
          <pc:docMk/>
          <pc:sldMk cId="385834672" sldId="2147468856"/>
        </pc:sldMkLst>
        <pc:spChg chg="mod">
          <ac:chgData name="Hiram Fleitas" userId="e10fcc43-9abd-4aad-af2d-b6bb7d9e18eb" providerId="ADAL" clId="{89A81C9A-6D8D-4282-97C1-1A4F09B5A70C}" dt="2022-06-14T15:19:12.089" v="2124" actId="14100"/>
          <ac:spMkLst>
            <pc:docMk/>
            <pc:sldMk cId="385834672" sldId="2147468856"/>
            <ac:spMk id="2" creationId="{FC5CFEB7-36D4-445A-87E2-98E5AC5F605F}"/>
          </ac:spMkLst>
        </pc:spChg>
        <pc:spChg chg="del">
          <ac:chgData name="Hiram Fleitas" userId="e10fcc43-9abd-4aad-af2d-b6bb7d9e18eb" providerId="ADAL" clId="{89A81C9A-6D8D-4282-97C1-1A4F09B5A70C}" dt="2022-06-14T15:09:52.784" v="1950" actId="478"/>
          <ac:spMkLst>
            <pc:docMk/>
            <pc:sldMk cId="385834672" sldId="2147468856"/>
            <ac:spMk id="3" creationId="{3857B80E-AB60-E325-F049-547D531E0663}"/>
          </ac:spMkLst>
        </pc:spChg>
        <pc:spChg chg="mod">
          <ac:chgData name="Hiram Fleitas" userId="e10fcc43-9abd-4aad-af2d-b6bb7d9e18eb" providerId="ADAL" clId="{89A81C9A-6D8D-4282-97C1-1A4F09B5A70C}" dt="2022-06-14T15:22:38.349" v="2152" actId="255"/>
          <ac:spMkLst>
            <pc:docMk/>
            <pc:sldMk cId="385834672" sldId="2147468856"/>
            <ac:spMk id="4" creationId="{94C1E141-07C0-40C2-AC09-26CD1F548598}"/>
          </ac:spMkLst>
        </pc:spChg>
      </pc:sldChg>
      <pc:sldChg chg="add del">
        <pc:chgData name="Hiram Fleitas" userId="e10fcc43-9abd-4aad-af2d-b6bb7d9e18eb" providerId="ADAL" clId="{89A81C9A-6D8D-4282-97C1-1A4F09B5A70C}" dt="2022-06-14T15:09:01.274" v="1924"/>
        <pc:sldMkLst>
          <pc:docMk/>
          <pc:sldMk cId="741453228" sldId="2147468856"/>
        </pc:sldMkLst>
      </pc:sldChg>
      <pc:sldChg chg="addSp delSp modSp new mod">
        <pc:chgData name="Hiram Fleitas" userId="e10fcc43-9abd-4aad-af2d-b6bb7d9e18eb" providerId="ADAL" clId="{89A81C9A-6D8D-4282-97C1-1A4F09B5A70C}" dt="2022-06-16T14:21:57.045" v="2323" actId="15"/>
        <pc:sldMkLst>
          <pc:docMk/>
          <pc:sldMk cId="450617155" sldId="2147468857"/>
        </pc:sldMkLst>
        <pc:spChg chg="mod">
          <ac:chgData name="Hiram Fleitas" userId="e10fcc43-9abd-4aad-af2d-b6bb7d9e18eb" providerId="ADAL" clId="{89A81C9A-6D8D-4282-97C1-1A4F09B5A70C}" dt="2022-06-16T14:10:16.665" v="2252" actId="20577"/>
          <ac:spMkLst>
            <pc:docMk/>
            <pc:sldMk cId="450617155" sldId="2147468857"/>
            <ac:spMk id="2" creationId="{29417566-C1F2-B5A2-1A64-C74FD68345EE}"/>
          </ac:spMkLst>
        </pc:spChg>
        <pc:spChg chg="add del">
          <ac:chgData name="Hiram Fleitas" userId="e10fcc43-9abd-4aad-af2d-b6bb7d9e18eb" providerId="ADAL" clId="{89A81C9A-6D8D-4282-97C1-1A4F09B5A70C}" dt="2022-06-16T14:10:30.893" v="2256" actId="22"/>
          <ac:spMkLst>
            <pc:docMk/>
            <pc:sldMk cId="450617155" sldId="2147468857"/>
            <ac:spMk id="4" creationId="{CEF816C0-0B46-BA88-51D6-16726F4BAF62}"/>
          </ac:spMkLst>
        </pc:spChg>
        <pc:spChg chg="add del">
          <ac:chgData name="Hiram Fleitas" userId="e10fcc43-9abd-4aad-af2d-b6bb7d9e18eb" providerId="ADAL" clId="{89A81C9A-6D8D-4282-97C1-1A4F09B5A70C}" dt="2022-06-16T14:10:30.416" v="2255" actId="22"/>
          <ac:spMkLst>
            <pc:docMk/>
            <pc:sldMk cId="450617155" sldId="2147468857"/>
            <ac:spMk id="6" creationId="{1390C2BA-119F-7899-2751-3DDC5BE6B760}"/>
          </ac:spMkLst>
        </pc:spChg>
        <pc:spChg chg="add del mod">
          <ac:chgData name="Hiram Fleitas" userId="e10fcc43-9abd-4aad-af2d-b6bb7d9e18eb" providerId="ADAL" clId="{89A81C9A-6D8D-4282-97C1-1A4F09B5A70C}" dt="2022-06-16T14:21:12.500" v="2317" actId="478"/>
          <ac:spMkLst>
            <pc:docMk/>
            <pc:sldMk cId="450617155" sldId="2147468857"/>
            <ac:spMk id="8" creationId="{B5E68B46-FF75-FD8B-2706-E5AFB531222F}"/>
          </ac:spMkLst>
        </pc:spChg>
        <pc:spChg chg="add mod">
          <ac:chgData name="Hiram Fleitas" userId="e10fcc43-9abd-4aad-af2d-b6bb7d9e18eb" providerId="ADAL" clId="{89A81C9A-6D8D-4282-97C1-1A4F09B5A70C}" dt="2022-06-16T14:21:57.045" v="2323" actId="15"/>
          <ac:spMkLst>
            <pc:docMk/>
            <pc:sldMk cId="450617155" sldId="2147468857"/>
            <ac:spMk id="12" creationId="{CFA37EEF-82FE-71B4-5216-FA5A173A96CC}"/>
          </ac:spMkLst>
        </pc:spChg>
        <pc:picChg chg="add del">
          <ac:chgData name="Hiram Fleitas" userId="e10fcc43-9abd-4aad-af2d-b6bb7d9e18eb" providerId="ADAL" clId="{89A81C9A-6D8D-4282-97C1-1A4F09B5A70C}" dt="2022-06-16T14:10:55.423" v="2260" actId="22"/>
          <ac:picMkLst>
            <pc:docMk/>
            <pc:sldMk cId="450617155" sldId="2147468857"/>
            <ac:picMk id="10" creationId="{3EFED249-730E-4A5F-DA82-ADDCCC18C6DB}"/>
          </ac:picMkLst>
        </pc:picChg>
      </pc:sldChg>
      <pc:sldChg chg="add del">
        <pc:chgData name="Hiram Fleitas" userId="e10fcc43-9abd-4aad-af2d-b6bb7d9e18eb" providerId="ADAL" clId="{89A81C9A-6D8D-4282-97C1-1A4F09B5A70C}" dt="2022-06-14T15:09:01.274" v="1924"/>
        <pc:sldMkLst>
          <pc:docMk/>
          <pc:sldMk cId="585052053" sldId="2147468857"/>
        </pc:sldMkLst>
      </pc:sldChg>
      <pc:sldChg chg="add del setBg">
        <pc:chgData name="Hiram Fleitas" userId="e10fcc43-9abd-4aad-af2d-b6bb7d9e18eb" providerId="ADAL" clId="{89A81C9A-6D8D-4282-97C1-1A4F09B5A70C}" dt="2022-06-14T15:09:01.274" v="1924"/>
        <pc:sldMkLst>
          <pc:docMk/>
          <pc:sldMk cId="3008278012" sldId="2147468858"/>
        </pc:sldMkLst>
      </pc:sldChg>
      <pc:sldChg chg="add del setBg">
        <pc:chgData name="Hiram Fleitas" userId="e10fcc43-9abd-4aad-af2d-b6bb7d9e18eb" providerId="ADAL" clId="{89A81C9A-6D8D-4282-97C1-1A4F09B5A70C}" dt="2022-06-14T15:09:01.274" v="1924"/>
        <pc:sldMkLst>
          <pc:docMk/>
          <pc:sldMk cId="188976653" sldId="2147468859"/>
        </pc:sldMkLst>
      </pc:sldChg>
      <pc:sldChg chg="add del setBg">
        <pc:chgData name="Hiram Fleitas" userId="e10fcc43-9abd-4aad-af2d-b6bb7d9e18eb" providerId="ADAL" clId="{89A81C9A-6D8D-4282-97C1-1A4F09B5A70C}" dt="2022-06-14T15:09:01.274" v="1924"/>
        <pc:sldMkLst>
          <pc:docMk/>
          <pc:sldMk cId="1831967071" sldId="2147468860"/>
        </pc:sldMkLst>
      </pc:sldChg>
      <pc:sldChg chg="add del setBg">
        <pc:chgData name="Hiram Fleitas" userId="e10fcc43-9abd-4aad-af2d-b6bb7d9e18eb" providerId="ADAL" clId="{89A81C9A-6D8D-4282-97C1-1A4F09B5A70C}" dt="2022-06-14T15:09:01.274" v="1924"/>
        <pc:sldMkLst>
          <pc:docMk/>
          <pc:sldMk cId="451144727" sldId="2147468861"/>
        </pc:sldMkLst>
      </pc:sldChg>
      <pc:sldChg chg="add del setBg">
        <pc:chgData name="Hiram Fleitas" userId="e10fcc43-9abd-4aad-af2d-b6bb7d9e18eb" providerId="ADAL" clId="{89A81C9A-6D8D-4282-97C1-1A4F09B5A70C}" dt="2022-06-14T15:09:01.274" v="1924"/>
        <pc:sldMkLst>
          <pc:docMk/>
          <pc:sldMk cId="3417635828" sldId="2147468862"/>
        </pc:sldMkLst>
      </pc:sldChg>
      <pc:sldChg chg="add del setBg">
        <pc:chgData name="Hiram Fleitas" userId="e10fcc43-9abd-4aad-af2d-b6bb7d9e18eb" providerId="ADAL" clId="{89A81C9A-6D8D-4282-97C1-1A4F09B5A70C}" dt="2022-06-14T15:09:01.274" v="1924"/>
        <pc:sldMkLst>
          <pc:docMk/>
          <pc:sldMk cId="3612494547" sldId="2147468863"/>
        </pc:sldMkLst>
      </pc:sldChg>
      <pc:sldChg chg="add del setBg">
        <pc:chgData name="Hiram Fleitas" userId="e10fcc43-9abd-4aad-af2d-b6bb7d9e18eb" providerId="ADAL" clId="{89A81C9A-6D8D-4282-97C1-1A4F09B5A70C}" dt="2022-06-14T15:09:01.274" v="1924"/>
        <pc:sldMkLst>
          <pc:docMk/>
          <pc:sldMk cId="849937562" sldId="2147468864"/>
        </pc:sldMkLst>
      </pc:sldChg>
      <pc:sldChg chg="add del setBg">
        <pc:chgData name="Hiram Fleitas" userId="e10fcc43-9abd-4aad-af2d-b6bb7d9e18eb" providerId="ADAL" clId="{89A81C9A-6D8D-4282-97C1-1A4F09B5A70C}" dt="2022-06-14T15:09:01.274" v="1924"/>
        <pc:sldMkLst>
          <pc:docMk/>
          <pc:sldMk cId="4111904221" sldId="2147468865"/>
        </pc:sldMkLst>
      </pc:sldChg>
      <pc:sldChg chg="add del setBg">
        <pc:chgData name="Hiram Fleitas" userId="e10fcc43-9abd-4aad-af2d-b6bb7d9e18eb" providerId="ADAL" clId="{89A81C9A-6D8D-4282-97C1-1A4F09B5A70C}" dt="2022-06-14T15:09:01.274" v="1924"/>
        <pc:sldMkLst>
          <pc:docMk/>
          <pc:sldMk cId="1150035879" sldId="2147468866"/>
        </pc:sldMkLst>
      </pc:sldChg>
      <pc:sldChg chg="add del setBg">
        <pc:chgData name="Hiram Fleitas" userId="e10fcc43-9abd-4aad-af2d-b6bb7d9e18eb" providerId="ADAL" clId="{89A81C9A-6D8D-4282-97C1-1A4F09B5A70C}" dt="2022-06-14T15:09:01.274" v="1924"/>
        <pc:sldMkLst>
          <pc:docMk/>
          <pc:sldMk cId="2441744218" sldId="2147468867"/>
        </pc:sldMkLst>
      </pc:sldChg>
      <pc:sldChg chg="add del setBg">
        <pc:chgData name="Hiram Fleitas" userId="e10fcc43-9abd-4aad-af2d-b6bb7d9e18eb" providerId="ADAL" clId="{89A81C9A-6D8D-4282-97C1-1A4F09B5A70C}" dt="2022-06-14T15:09:01.274" v="1924"/>
        <pc:sldMkLst>
          <pc:docMk/>
          <pc:sldMk cId="1607381436" sldId="2147468868"/>
        </pc:sldMkLst>
      </pc:sldChg>
      <pc:sldChg chg="add del">
        <pc:chgData name="Hiram Fleitas" userId="e10fcc43-9abd-4aad-af2d-b6bb7d9e18eb" providerId="ADAL" clId="{89A81C9A-6D8D-4282-97C1-1A4F09B5A70C}" dt="2022-06-14T15:09:01.274" v="1924"/>
        <pc:sldMkLst>
          <pc:docMk/>
          <pc:sldMk cId="2955470765" sldId="2147468869"/>
        </pc:sldMkLst>
      </pc:sldChg>
      <pc:sldChg chg="add del">
        <pc:chgData name="Hiram Fleitas" userId="e10fcc43-9abd-4aad-af2d-b6bb7d9e18eb" providerId="ADAL" clId="{89A81C9A-6D8D-4282-97C1-1A4F09B5A70C}" dt="2022-06-14T15:09:01.274" v="1924"/>
        <pc:sldMkLst>
          <pc:docMk/>
          <pc:sldMk cId="225726803" sldId="2147468870"/>
        </pc:sldMkLst>
      </pc:sldChg>
    </pc:docChg>
  </pc:docChgLst>
</pc:chgInfo>
</file>

<file path=ppt/comments/modernComment_7F3E8A17_C430E936.xml><?xml version="1.0" encoding="utf-8"?>
<p188:cmLst xmlns:a="http://schemas.openxmlformats.org/drawingml/2006/main" xmlns:r="http://schemas.openxmlformats.org/officeDocument/2006/relationships" xmlns:p188="http://schemas.microsoft.com/office/powerpoint/2018/8/main">
  <p188:cm id="{9E89735E-FD65-4A5C-B3D3-AB46F94EA9DA}" authorId="{F79FDD9A-75DB-3CB7-8A90-CA888CA4D0B9}" status="resolved" created="2022-02-16T20:53:22.936">
    <pc:sldMkLst xmlns:pc="http://schemas.microsoft.com/office/powerpoint/2013/main/command">
      <pc:docMk/>
      <pc:sldMk cId="3291539766" sldId="2134805015"/>
    </pc:sldMkLst>
    <p188:replyLst>
      <p188:reply id="{ED153CFC-E675-4A69-9FBC-3CEDD558BC47}" authorId="{A1F41F94-5635-005C-9211-EADCA8C1DAB1}" created="2022-02-16T21:42:40.743">
        <p188:txBody>
          <a:bodyPr/>
          <a:lstStyle/>
          <a:p>
            <a:r>
              <a:rPr lang="en-US"/>
              <a:t>sounds good, I just placed it here to bring closure to the module. and at the beginning there were light theme slides so was trying to avoid too frequent dark/light toggling for photosensitivity. maybe we can put it between slides #13 &amp; #14 of the Intro section or between 9 &amp; 10.</a:t>
            </a:r>
          </a:p>
        </p188:txBody>
      </p188:reply>
      <p188:reply id="{985B1B94-25DC-42DB-B279-93D4AE58230D}" authorId="{A1F41F94-5635-005C-9211-EADCA8C1DAB1}" created="2022-02-18T02:53:52.232">
        <p188:txBody>
          <a:bodyPr/>
          <a:lstStyle/>
          <a:p>
            <a:r>
              <a:rPr lang="en-US"/>
              <a:t>done</a:t>
            </a:r>
          </a:p>
        </p188:txBody>
      </p188:reply>
    </p188:replyLst>
    <p188:txBody>
      <a:bodyPr/>
      <a:lstStyle/>
      <a:p>
        <a:r>
          <a:rPr lang="en-US"/>
          <a:t>this might work better towards the beginning of the Overview Session. We present this to customers and it's usually handful of slides that we present before we get into any technical details.</a:t>
        </a:r>
      </a:p>
    </p188:txBody>
  </p188:cm>
</p188:cmLst>
</file>

<file path=ppt/comments/modernComment_7FFFC5C7_BA744455.xml><?xml version="1.0" encoding="utf-8"?>
<p188:cmLst xmlns:a="http://schemas.openxmlformats.org/drawingml/2006/main" xmlns:r="http://schemas.openxmlformats.org/officeDocument/2006/relationships" xmlns:p188="http://schemas.microsoft.com/office/powerpoint/2018/8/main">
  <p188:cm id="{085A4CB5-20E7-4657-852B-BAC0D9B231CD}" authorId="{F79FDD9A-75DB-3CB7-8A90-CA888CA4D0B9}" status="resolved" created="2022-02-16T20:13:23.081">
    <pc:sldMkLst xmlns:pc="http://schemas.microsoft.com/office/powerpoint/2013/main/command">
      <pc:docMk/>
      <pc:sldMk cId="3128181845" sldId="2147468743"/>
    </pc:sldMkLst>
    <p188:replyLst>
      <p188:reply id="{EB4D8A08-DDB5-4562-B8B6-D03FCDA4D30C}" authorId="{A1F41F94-5635-005C-9211-EADCA8C1DAB1}" created="2022-02-16T21:33:18.243">
        <p188:txBody>
          <a:bodyPr/>
          <a:lstStyle/>
          <a:p>
            <a:r>
              <a:rPr lang="en-US"/>
              <a:t>I had copied this summary from docs online. The items you mentioned are covered in slide #7 in (Intro section). This slide is a little deeper.</a:t>
            </a:r>
          </a:p>
        </p188:txBody>
      </p188:reply>
      <p188:reply id="{900A1457-9BE6-49FE-B493-DF568090DBFC}" authorId="{A1F41F94-5635-005C-9211-EADCA8C1DAB1}" created="2022-02-16T21:36:47.496">
        <p188:txBody>
          <a:bodyPr/>
          <a:lstStyle/>
          <a:p>
            <a:r>
              <a:rPr lang="en-US"/>
              <a:t>I think the info you're pointing out is in the notes too and in the previous slide #18</a:t>
            </a:r>
          </a:p>
        </p188:txBody>
      </p188:reply>
    </p188:replyLst>
    <p188:txBody>
      <a:bodyPr/>
      <a:lstStyle/>
      <a:p>
        <a:r>
          <a:rPr lang="en-US"/>
          <a:t>The highlighted part is actually hard to see and read to me. 
I like the first part but what about focusing on 
- PaaS solution bult to handle data velocity, variety, and volume
- Append only data store purposely built to handle telemetry data
- Able to handle structured, sem-structured, and un-structured data
- Distributed Query Engine allowing near real time insights on business critical data</a:t>
        </a:r>
      </a:p>
    </p188:txBody>
  </p188:cm>
</p188:cmLst>
</file>

<file path=ppt/comments/modernComment_7FFFC5E9_BB61D25C.xml><?xml version="1.0" encoding="utf-8"?>
<p188:cmLst xmlns:a="http://schemas.openxmlformats.org/drawingml/2006/main" xmlns:r="http://schemas.openxmlformats.org/officeDocument/2006/relationships" xmlns:p188="http://schemas.microsoft.com/office/powerpoint/2018/8/main">
  <p188:cm id="{B171F624-B8AD-4C6B-9480-AADF860F6755}" authorId="{A1F41F94-5635-005C-9211-EADCA8C1DAB1}" status="resolved" created="2022-02-18T02:31:55.749">
    <pc:sldMkLst xmlns:pc="http://schemas.microsoft.com/office/powerpoint/2013/main/command">
      <pc:docMk/>
      <pc:sldMk cId="3143750236" sldId="2147468777"/>
    </pc:sldMkLst>
    <p188:txBody>
      <a:bodyPr/>
      <a:lstStyle/>
      <a:p>
        <a:r>
          <a:rPr lang="en-US"/>
          <a:t>[@Brad Watts] slide 27</a:t>
        </a:r>
      </a:p>
    </p188:txBody>
  </p188:cm>
</p188:cmLst>
</file>

<file path=ppt/comments/modernComment_7FFFC61A_8EEBFBC8.xml><?xml version="1.0" encoding="utf-8"?>
<p188:cmLst xmlns:a="http://schemas.openxmlformats.org/drawingml/2006/main" xmlns:r="http://schemas.openxmlformats.org/officeDocument/2006/relationships" xmlns:p188="http://schemas.microsoft.com/office/powerpoint/2018/8/main">
  <p188:cm id="{E2C927A6-4D87-4130-98DA-194B13F6E11E}" authorId="{A1F41F94-5635-005C-9211-EADCA8C1DAB1}" created="2022-05-19T16:33:28.203">
    <pc:sldMkLst xmlns:pc="http://schemas.microsoft.com/office/powerpoint/2013/main/command">
      <pc:docMk/>
      <pc:sldMk cId="2397830088" sldId="2147468826"/>
    </pc:sldMkLst>
    <p188:replyLst>
      <p188:reply id="{61AEE0C1-826F-44AE-9B30-372CAC01CBE7}" authorId="{F79FDD9A-75DB-3CB7-8A90-CA888CA4D0B9}" created="2022-05-27T15:44:49.183">
        <p188:txBody>
          <a:bodyPr/>
          <a:lstStyle/>
          <a:p>
            <a:r>
              <a:rPr lang="en-US"/>
              <a:t>I'd suggest just doing one slide like this. Doesn't matter if it's here or back at slide 6. This feels like a duplicate slide to me!</a:t>
            </a:r>
          </a:p>
        </p188:txBody>
      </p188:reply>
      <p188:reply id="{E1AAE3CC-D96E-472C-882A-2D969766808A}" authorId="{A1F41F94-5635-005C-9211-EADCA8C1DAB1}" created="2022-05-27T16:06:55.359">
        <p188:txBody>
          <a:bodyPr/>
          <a:lstStyle/>
          <a:p>
            <a:r>
              <a:rPr lang="en-US"/>
              <a:t>Yes its dup, I am looking for a list of Key Key diff(s), ie. 
1. SaaS vs PaaS
2. Hierarchies
3. UI/Visuals
4. Something that stands-out on value add, ie. ML.</a:t>
            </a:r>
          </a:p>
        </p188:txBody>
      </p188:reply>
    </p188:replyLst>
    <p188:txBody>
      <a:bodyPr/>
      <a:lstStyle/>
      <a:p>
        <a:r>
          <a:rPr lang="en-US"/>
          <a:t>[@Devang Shah] anything we can add here to call out different from slide 6</a:t>
        </a:r>
      </a:p>
    </p188:txBody>
  </p188:cm>
</p188:cmLst>
</file>

<file path=ppt/comments/modernComment_7FFFC62D_992070D9.xml><?xml version="1.0" encoding="utf-8"?>
<p188:cmLst xmlns:a="http://schemas.openxmlformats.org/drawingml/2006/main" xmlns:r="http://schemas.openxmlformats.org/officeDocument/2006/relationships" xmlns:p188="http://schemas.microsoft.com/office/powerpoint/2018/8/main">
  <p188:cm id="{65CE1791-F722-4A97-8A12-6B0B998CF5D8}" authorId="{A1F41F94-5635-005C-9211-EADCA8C1DAB1}" created="2022-07-21T18:25:41.840">
    <pc:sldMkLst xmlns:pc="http://schemas.microsoft.com/office/powerpoint/2013/main/command">
      <pc:docMk/>
      <pc:sldMk cId="2569040089" sldId="2147468845"/>
    </pc:sldMkLst>
    <p188:txBody>
      <a:bodyPr/>
      <a:lstStyle/>
      <a:p>
        <a:r>
          <a:rPr lang="en-US"/>
          <a:t>I think this slide can be shorten in lesson 3</a:t>
        </a:r>
      </a:p>
    </p188:txBody>
  </p188:cm>
</p188:cmLst>
</file>

<file path=ppt/comments/modernComment_7FFFC630_E60ED74E.xml><?xml version="1.0" encoding="utf-8"?>
<p188:cmLst xmlns:a="http://schemas.openxmlformats.org/drawingml/2006/main" xmlns:r="http://schemas.openxmlformats.org/officeDocument/2006/relationships" xmlns:p188="http://schemas.microsoft.com/office/powerpoint/2018/8/main">
  <p188:cm id="{8F5272F1-FAF2-400D-9918-9EC9AB1A44EF}" authorId="{A1F41F94-5635-005C-9211-EADCA8C1DAB1}" created="2022-07-21T18:27:26.065">
    <pc:sldMkLst xmlns:pc="http://schemas.microsoft.com/office/powerpoint/2013/main/command">
      <pc:docMk/>
      <pc:sldMk cId="3859732302" sldId="2147468848"/>
    </pc:sldMkLst>
    <p188:txBody>
      <a:bodyPr/>
      <a:lstStyle/>
      <a:p>
        <a:r>
          <a:rPr lang="en-US"/>
          <a:t>I think this slide can be hidden in lesson 3</a:t>
        </a:r>
      </a:p>
    </p188:txBody>
  </p188:cm>
</p188:cmLst>
</file>

<file path=ppt/comments/modernComment_7FFFC631_89BE7A37.xml><?xml version="1.0" encoding="utf-8"?>
<p188:cmLst xmlns:a="http://schemas.openxmlformats.org/drawingml/2006/main" xmlns:r="http://schemas.openxmlformats.org/officeDocument/2006/relationships" xmlns:p188="http://schemas.microsoft.com/office/powerpoint/2018/8/main">
  <p188:cm id="{4AA2D7B8-F710-45EB-B2A4-448ECF022C99}" authorId="{A1F41F94-5635-005C-9211-EADCA8C1DAB1}" created="2022-07-21T18:28:18.343">
    <pc:sldMkLst xmlns:pc="http://schemas.microsoft.com/office/powerpoint/2013/main/command">
      <pc:docMk/>
      <pc:sldMk cId="2310961719" sldId="2147468849"/>
    </pc:sldMkLst>
    <p188:txBody>
      <a:bodyPr/>
      <a:lstStyle/>
      <a:p>
        <a:r>
          <a:rPr lang="en-US"/>
          <a:t>I think this slide can be hidden in lesson 3</a:t>
        </a:r>
      </a:p>
    </p188:txBody>
  </p188:cm>
</p188:cmLst>
</file>

<file path=ppt/comments/modernComment_7FFFC634_76AD8DDC.xml><?xml version="1.0" encoding="utf-8"?>
<p188:cmLst xmlns:a="http://schemas.openxmlformats.org/drawingml/2006/main" xmlns:r="http://schemas.openxmlformats.org/officeDocument/2006/relationships" xmlns:p188="http://schemas.microsoft.com/office/powerpoint/2018/8/main">
  <p188:cm id="{F3AA477D-CE07-4150-BCD2-AA1CC2667EB7}" authorId="{F79FDD9A-75DB-3CB7-8A90-CA888CA4D0B9}" created="2022-06-22T02:36:35.753">
    <pc:sldMkLst xmlns:pc="http://schemas.microsoft.com/office/powerpoint/2013/main/command">
      <pc:docMk/>
      <pc:sldMk cId="1991085532" sldId="2147468852"/>
    </pc:sldMkLst>
    <p188:txBody>
      <a:bodyPr/>
      <a:lstStyle/>
      <a:p>
        <a:r>
          <a:rPr lang="en-US"/>
          <a:t>Are those really post migration. I think you have to have them in place before they will migrate. I would change 3 to
3. Configure visuals for time series data</a:t>
        </a:r>
      </a:p>
    </p188:txBody>
  </p188:cm>
</p188:cmLst>
</file>

<file path=ppt/comments/modernComment_7FFFC635_91193102.xml><?xml version="1.0" encoding="utf-8"?>
<p188:cmLst xmlns:a="http://schemas.openxmlformats.org/drawingml/2006/main" xmlns:r="http://schemas.openxmlformats.org/officeDocument/2006/relationships" xmlns:p188="http://schemas.microsoft.com/office/powerpoint/2018/8/main">
  <p188:cm id="{49D081A9-7711-4EB0-9B5B-EFAF23B95DBA}" authorId="{A1F41F94-5635-005C-9211-EADCA8C1DAB1}" created="2022-06-21T18:52:52.976">
    <pc:sldMkLst xmlns:pc="http://schemas.microsoft.com/office/powerpoint/2013/main/command">
      <pc:docMk/>
      <pc:sldMk cId="2434347266" sldId="2147468853"/>
    </pc:sldMkLst>
    <p188:txBody>
      <a:bodyPr/>
      <a:lstStyle/>
      <a:p>
        <a:r>
          <a:rPr lang="en-US"/>
          <a:t>[@Devang Shah], [@Brad Watts], can you help define "a lot of files" ? 10s, 100s, 1000s at the month level of PT=Time or Year agg ? 
Do we have powershell script to automate this search?</a:t>
        </a:r>
      </a:p>
    </p188:txBody>
  </p188:cm>
  <p188:cm id="{5E688A1B-1A8E-4B66-8EE0-7C59A5784D08}" authorId="{F79FDD9A-75DB-3CB7-8A90-CA888CA4D0B9}" created="2022-06-22T02:41:13.466">
    <pc:sldMkLst xmlns:pc="http://schemas.microsoft.com/office/powerpoint/2013/main/command">
      <pc:docMk/>
      <pc:sldMk cId="2434347266" sldId="2147468853"/>
    </pc:sldMkLst>
    <p188:txBody>
      <a:bodyPr/>
      <a:lstStyle/>
      <a:p>
        <a:r>
          <a:rPr lang="en-US"/>
          <a:t>How likely is the late arriving data? Could we move that to appendix or notes? I'm thinking this is so uncommon for TSI that we don't need to draw attention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2B748-C6AE-4917-9B6F-18EB9ECD8A04}"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218A5-DC57-466B-A3DF-87B12B89E629}" type="slidenum">
              <a:rPr lang="en-US" smtClean="0"/>
              <a:t>‹#›</a:t>
            </a:fld>
            <a:endParaRPr lang="en-US"/>
          </a:p>
        </p:txBody>
      </p:sp>
    </p:spTree>
    <p:extLst>
      <p:ext uri="{BB962C8B-B14F-4D97-AF65-F5344CB8AC3E}">
        <p14:creationId xmlns:p14="http://schemas.microsoft.com/office/powerpoint/2010/main" val="349857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data-explorer/power-bi-connector" TargetMode="External"/><Relationship Id="rId3" Type="http://schemas.openxmlformats.org/officeDocument/2006/relationships/hyperlink" Target="https://docs.microsoft.com/en-us/azure/data-explorer/kusto/query/" TargetMode="External"/><Relationship Id="rId7" Type="http://schemas.openxmlformats.org/officeDocument/2006/relationships/hyperlink" Target="https://docs.microsoft.com/en-us/azure/data-explorer/azure-data-explorer-dashboards" TargetMode="External"/><Relationship Id="rId12" Type="http://schemas.openxmlformats.org/officeDocument/2006/relationships/hyperlink" Target="https://docs.microsoft.com/en-us/azure/data-explorer/sisens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azure/data-explorer/web-query-data" TargetMode="External"/><Relationship Id="rId11" Type="http://schemas.openxmlformats.org/officeDocument/2006/relationships/hyperlink" Target="https://docs.microsoft.com/en-us/azure/data-explorer/tableau" TargetMode="External"/><Relationship Id="rId5" Type="http://schemas.openxmlformats.org/officeDocument/2006/relationships/hyperlink" Target="https://docs.microsoft.com/en-us/azure/data-explorer/ingest-data-one-click" TargetMode="External"/><Relationship Id="rId10" Type="http://schemas.openxmlformats.org/officeDocument/2006/relationships/hyperlink" Target="https://docs.microsoft.com/en-us/azure/data-explorer/k2bridge" TargetMode="External"/><Relationship Id="rId4" Type="http://schemas.openxmlformats.org/officeDocument/2006/relationships/hyperlink" Target="https://docs.microsoft.com/en-us/azure/data-explorer/kusto/query/pythonplugin" TargetMode="External"/><Relationship Id="rId9" Type="http://schemas.openxmlformats.org/officeDocument/2006/relationships/hyperlink" Target="https://docs.microsoft.com/en-us/azure/data-explorer/grafana"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data-explorer/power-bi-connector" TargetMode="External"/><Relationship Id="rId3" Type="http://schemas.openxmlformats.org/officeDocument/2006/relationships/hyperlink" Target="https://docs.microsoft.com/en-us/azure/data-explorer/kusto/query/" TargetMode="External"/><Relationship Id="rId7" Type="http://schemas.openxmlformats.org/officeDocument/2006/relationships/hyperlink" Target="https://docs.microsoft.com/en-us/azure/data-explorer/azure-data-explorer-dashboards" TargetMode="External"/><Relationship Id="rId12" Type="http://schemas.openxmlformats.org/officeDocument/2006/relationships/hyperlink" Target="https://docs.microsoft.com/en-us/azure/data-explorer/sisens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data-explorer/web-query-data" TargetMode="External"/><Relationship Id="rId11" Type="http://schemas.openxmlformats.org/officeDocument/2006/relationships/hyperlink" Target="https://docs.microsoft.com/en-us/azure/data-explorer/tableau" TargetMode="External"/><Relationship Id="rId5" Type="http://schemas.openxmlformats.org/officeDocument/2006/relationships/hyperlink" Target="https://docs.microsoft.com/en-us/azure/data-explorer/ingest-data-one-click" TargetMode="External"/><Relationship Id="rId10" Type="http://schemas.openxmlformats.org/officeDocument/2006/relationships/hyperlink" Target="https://docs.microsoft.com/en-us/azure/data-explorer/k2bridge" TargetMode="External"/><Relationship Id="rId4" Type="http://schemas.openxmlformats.org/officeDocument/2006/relationships/hyperlink" Target="https://docs.microsoft.com/en-us/azure/data-explorer/kusto/query/pythonplugin" TargetMode="External"/><Relationship Id="rId9" Type="http://schemas.openxmlformats.org/officeDocument/2006/relationships/hyperlink" Target="https://docs.microsoft.com/en-us/azure/data-explorer/grafana"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ocs.microsoft.com/en-us/azure/data-explorer/kusto/query/machine-learning-and-tsa" TargetMode="External"/><Relationship Id="rId13" Type="http://schemas.openxmlformats.org/officeDocument/2006/relationships/hyperlink" Target="https://docs.microsoft.com/en-us/azure/data-explorer/kusto/query/sqlcheatsheet" TargetMode="External"/><Relationship Id="rId18" Type="http://schemas.openxmlformats.org/officeDocument/2006/relationships/hyperlink" Target="https://docs.microsoft.com/en-us/azure/data-explorer/grafana" TargetMode="External"/><Relationship Id="rId3" Type="http://schemas.openxmlformats.org/officeDocument/2006/relationships/hyperlink" Target="https://docs.microsoft.com/en-us/azure/data-explorer/create-cluster-database-portal" TargetMode="External"/><Relationship Id="rId21" Type="http://schemas.openxmlformats.org/officeDocument/2006/relationships/hyperlink" Target="https://docs.microsoft.com/en-us/azure/data-explorer/sisense" TargetMode="External"/><Relationship Id="rId7" Type="http://schemas.openxmlformats.org/officeDocument/2006/relationships/hyperlink" Target="https://docs.microsoft.com/en-us/azure/data-explorer/kusto/query/aggregation-functions" TargetMode="External"/><Relationship Id="rId12" Type="http://schemas.openxmlformats.org/officeDocument/2006/relationships/hyperlink" Target="https://docs.microsoft.com/en-us/azure/data-explorer/kusto/query/cross-cluster-or-database-queries" TargetMode="External"/><Relationship Id="rId17" Type="http://schemas.openxmlformats.org/officeDocument/2006/relationships/hyperlink" Target="https://docs.microsoft.com/en-us/azure/data-explorer/power-bi-connector" TargetMode="External"/><Relationship Id="rId2" Type="http://schemas.openxmlformats.org/officeDocument/2006/relationships/slide" Target="../slides/slide17.xml"/><Relationship Id="rId16" Type="http://schemas.openxmlformats.org/officeDocument/2006/relationships/hyperlink" Target="https://docs.microsoft.com/en-us/azure/data-explorer/viz-overview" TargetMode="External"/><Relationship Id="rId20" Type="http://schemas.openxmlformats.org/officeDocument/2006/relationships/hyperlink" Target="https://docs.microsoft.com/en-us/azure/data-explorer/tableau" TargetMode="External"/><Relationship Id="rId1" Type="http://schemas.openxmlformats.org/officeDocument/2006/relationships/notesMaster" Target="../notesMasters/notesMaster1.xml"/><Relationship Id="rId6" Type="http://schemas.openxmlformats.org/officeDocument/2006/relationships/hyperlink" Target="https://docs.microsoft.com/en-us/azure/data-explorer/kusto/query/" TargetMode="External"/><Relationship Id="rId11" Type="http://schemas.openxmlformats.org/officeDocument/2006/relationships/hyperlink" Target="https://docs.microsoft.com/en-us/azure/data-explorer/kusto/query/unionoperator" TargetMode="External"/><Relationship Id="rId5" Type="http://schemas.openxmlformats.org/officeDocument/2006/relationships/hyperlink" Target="https://docs.microsoft.com/en-us/azure/data-explorer/ingest-data-one-click" TargetMode="External"/><Relationship Id="rId15" Type="http://schemas.openxmlformats.org/officeDocument/2006/relationships/hyperlink" Target="https://docs.microsoft.com/en-us/azure/data-explorer/azure-data-explorer-dashboards" TargetMode="External"/><Relationship Id="rId10" Type="http://schemas.openxmlformats.org/officeDocument/2006/relationships/hyperlink" Target="https://docs.microsoft.com/en-us/azure/data-explorer/kusto/query/joinoperator" TargetMode="External"/><Relationship Id="rId19" Type="http://schemas.openxmlformats.org/officeDocument/2006/relationships/hyperlink" Target="https://docs.microsoft.com/en-us/azure/data-explorer/connect-odbc" TargetMode="External"/><Relationship Id="rId4" Type="http://schemas.openxmlformats.org/officeDocument/2006/relationships/hyperlink" Target="https://docs.microsoft.com/en-us/azure/data-explorer/ingest-data-overview" TargetMode="External"/><Relationship Id="rId9" Type="http://schemas.openxmlformats.org/officeDocument/2006/relationships/hyperlink" Target="https://docs.microsoft.com/en-us/azure/data-explorer/kusto/query/geospatial-grid-systems" TargetMode="External"/><Relationship Id="rId14" Type="http://schemas.openxmlformats.org/officeDocument/2006/relationships/hyperlink" Target="https://docs.microsoft.com/en-us/azure/data-explorer/web-query-data"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kusto/query/geo-point-to-geohash-func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kusto/query/geo-geohash-to-central-point-func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time-series-insights/how-to-tsi-gen1-migrat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time-series-insights/how-to-tsi-gen2-migra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time-series-insights/concepts-ux-panels" TargetMode="External"/><Relationship Id="rId7" Type="http://schemas.openxmlformats.org/officeDocument/2006/relationships/hyperlink" Target="https://docs.microsoft.com/en-us/azure/time-series-insights/concepts-supported-data-type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parquet.apache.org/docs/" TargetMode="External"/><Relationship Id="rId5" Type="http://schemas.openxmlformats.org/officeDocument/2006/relationships/hyperlink" Target="https://docs.microsoft.com/en-us/azure/time-series-insights/concepts-storage#parquet-file-format-and-folder-structure" TargetMode="External"/><Relationship Id="rId4" Type="http://schemas.openxmlformats.org/officeDocument/2006/relationships/hyperlink" Target="https://docs.microsoft.com/en-us/azure/time-series-insights/concepts-query-overview"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data-explorer/kusto/management/extents-overview"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microsoft.com/en-us/azure/data-explorer/kusto/management/partitioningpolicy" TargetMode="External"/><Relationship Id="rId5" Type="http://schemas.openxmlformats.org/officeDocument/2006/relationships/hyperlink" Target="https://docs.microsoft.com/en-us/azure/data-explorer/kusto/management/partitioningpolicy#supported-scenarios" TargetMode="External"/><Relationship Id="rId4" Type="http://schemas.openxmlformats.org/officeDocument/2006/relationships/hyperlink" Target="https://docs.microsoft.com/en-us/azure/data-explorer/kusto/management/materialized-views/materialized-view-overview"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ataexplorer.azure.com/AzureDataExplorerCostEstimator.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microsoft.com/en-us/azure/data-explorer/manage-cluster-choose-sku"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ataexplorer.azure.com/"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en-us/azure/data-explorer/lightingest#prerequisites" TargetMode="External"/><Relationship Id="rId5" Type="http://schemas.openxmlformats.org/officeDocument/2006/relationships/hyperlink" Target="https://docs.microsoft.com/en-us/azure/time-series-insights/ingestion-rules-update" TargetMode="External"/><Relationship Id="rId4" Type="http://schemas.openxmlformats.org/officeDocument/2006/relationships/hyperlink" Target="https://docs.microsoft.com/en-us/azure/time-series-insights/concepts-json-flattening-escaping-rul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insights.timeseries.azure.com/?endpoint=api.crystal-dev.windows-int.net" TargetMode="External"/><Relationship Id="rId3" Type="http://schemas.openxmlformats.org/officeDocument/2006/relationships/hyperlink" Target="https://idwebelements/GroupManagement.aspx?Group=adxdemoenv&amp;Operation=join" TargetMode="External"/><Relationship Id="rId7" Type="http://schemas.openxmlformats.org/officeDocument/2006/relationships/hyperlink" Target="https://ms.portal.azure.com/#@microsoft.onmicrosoft.com/resource/subscriptions/4780209c-aab1-443f-b575-45461519f1af/resourceGroups/Perftest03/providers/Microsoft.Storage/storageAccounts/l1stressteststorages03/overview"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ms.portal.azure.com/#@microsoft.onmicrosoft.com/resource/subscriptions/4780209c-aab1-443f-b575-45461519f1af/resourceGroups/xtluse2s88-pusher-rg/providers/Microsoft.Storage/storageAccounts/xtluse2s88pushersa/overview" TargetMode="External"/><Relationship Id="rId5" Type="http://schemas.openxmlformats.org/officeDocument/2006/relationships/hyperlink" Target="https://ms.portal.azure.com/#@microsoft.onmicrosoft.com/resource/subscriptions/4780209c-aab1-443f-b575-45461519f1af/resourceGroups/Perftest03/providers/Microsoft.TimeSeriesInsights/environments/env-ingress-stress-l1-s03-0/overview" TargetMode="External"/><Relationship Id="rId4" Type="http://schemas.openxmlformats.org/officeDocument/2006/relationships/hyperlink" Target="https://ms.portal.azure.com/#@microsoft.onmicrosoft.com/resource/subscriptions/4780209c-aab1-443f-b575-45461519f1af/resourceGroups/xtluse2s88-pusher-rg/providers/Microsoft.TimeSeriesInsights/environments/env-xtluse2s88-pusher-0/overview"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DXIoTAnalytics/blob/main/assets/OfficialDemos/M02-Demo4-IoT.kq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Azure/ADXIoTAnalytics/blob/main/assets/OfficialDemos/M02-Demo4-IoT.kq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774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various Log and Time Series across the industries to:</a:t>
            </a:r>
          </a:p>
          <a:p>
            <a:endParaRPr lang="en-US"/>
          </a:p>
          <a:p>
            <a:pPr marL="171450" indent="-171450">
              <a:buFont typeface="Arial" panose="020B0604020202020204" pitchFamily="34" charset="0"/>
              <a:buChar char="•"/>
            </a:pPr>
            <a:r>
              <a:rPr lang="en-US"/>
              <a:t>Consolidate and correlate logs and events data across on-prem, cloud, 3rd party</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Replace legacy log search solutions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Accelerate your AI Ops journey (pattern recognition, anomaly detection, forecasting, etc.)</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Building IoT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739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6E6"/>
                </a:solidFill>
                <a:effectLst/>
                <a:latin typeface="Segoe UI" panose="020B0502040204020203" pitchFamily="34" charset="0"/>
              </a:rPr>
              <a:t>By analyzing structured, semi-structured, and unstructured data across time series, and by using Machine Learning, Azure Data Explorer makes it simple to extract key insights, spot patterns and trends, and create forecasting models. Azure Data Explorer is scalable, secure, robust, and enterprise-ready, and is useful for log analytics, time series analytics, IoT, and general-purpose exploratory analytics.</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0948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6E6E6"/>
                </a:solidFill>
                <a:effectLst/>
                <a:latin typeface="Segoe UI" panose="020B0502040204020203" pitchFamily="34" charset="0"/>
              </a:rPr>
              <a:t>Data velocity, variety, and volume</a:t>
            </a:r>
          </a:p>
          <a:p>
            <a:pPr algn="l"/>
            <a:r>
              <a:rPr lang="en-US" b="0" i="0">
                <a:solidFill>
                  <a:srgbClr val="E6E6E6"/>
                </a:solidFill>
                <a:effectLst/>
                <a:latin typeface="Segoe UI" panose="020B0502040204020203" pitchFamily="34" charset="0"/>
              </a:rPr>
              <a:t>With Azure Data Explorer, you can ingest terabytes of data in minutes in batch or streaming mode. You can query petabytes of data, with results returned within milliseconds to seconds. Azure Data Explorer provides high velocity (millions of events per second), low latency (seconds), and linear scale ingestion of raw data. Ingest your data in different formats and structures, flowing from various pipelines and sources.</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User-friendly query language</a:t>
            </a:r>
          </a:p>
          <a:p>
            <a:pPr algn="l"/>
            <a:r>
              <a:rPr lang="en-US" b="0" i="0">
                <a:solidFill>
                  <a:srgbClr val="E6E6E6"/>
                </a:solidFill>
                <a:effectLst/>
                <a:latin typeface="Segoe UI" panose="020B0502040204020203" pitchFamily="34" charset="0"/>
              </a:rPr>
              <a:t>Query Azure Data explorer with the </a:t>
            </a:r>
            <a:r>
              <a:rPr lang="en-US" b="0" i="0" u="none" strike="noStrike">
                <a:solidFill>
                  <a:srgbClr val="E6E6E6"/>
                </a:solidFill>
                <a:effectLst/>
                <a:latin typeface="Segoe UI" panose="020B0502040204020203" pitchFamily="34" charset="0"/>
                <a:hlinkClick r:id="rId3"/>
              </a:rPr>
              <a:t>Kusto Query Language (KQL)</a:t>
            </a:r>
            <a:r>
              <a:rPr lang="en-US" b="0" i="0">
                <a:solidFill>
                  <a:srgbClr val="E6E6E6"/>
                </a:solidFill>
                <a:effectLst/>
                <a:latin typeface="Segoe UI" panose="020B0502040204020203" pitchFamily="34" charset="0"/>
              </a:rPr>
              <a:t>, an open-source language initially invented by the team. The language is simple to understand and learn, and highly productive. You can use simple operators and advanced analytics. A Kusto query is a read-only request to process data and return results. The request is stated in plain text, using a data-flow model that is easy to read, author, and automate. Kusto queries are made of one or more query statements. KQL is case-sensitive for everything – table names, table column names, operators, functions, and so on.</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Advanced analytics</a:t>
            </a:r>
          </a:p>
          <a:p>
            <a:pPr algn="l"/>
            <a:r>
              <a:rPr lang="en-US" b="0" i="0">
                <a:solidFill>
                  <a:srgbClr val="E6E6E6"/>
                </a:solidFill>
                <a:effectLst/>
                <a:latin typeface="Segoe UI" panose="020B0502040204020203" pitchFamily="34" charset="0"/>
              </a:rPr>
              <a:t>Use Azure Data Explorer for time series analysis with a large set of functions including: adding and subtracting time series, filtering, regression, seasonality detection, geospatial analysis, anomaly detection, scanning, and forecasting. Time series functions are optimized for processing thousands of time series in seconds. Pattern detection is made easy with cluster plugins that can diagnose anomalies and do root cause analysis. You can also extend Azure Data Explorer capabilities by </a:t>
            </a:r>
            <a:r>
              <a:rPr lang="en-US" b="0" i="0" u="none" strike="noStrike">
                <a:solidFill>
                  <a:srgbClr val="E6E6E6"/>
                </a:solidFill>
                <a:effectLst/>
                <a:latin typeface="Segoe UI" panose="020B0502040204020203" pitchFamily="34" charset="0"/>
                <a:hlinkClick r:id="rId4"/>
              </a:rPr>
              <a:t>embedding python code</a:t>
            </a:r>
            <a:r>
              <a:rPr lang="en-US" b="0" i="0">
                <a:solidFill>
                  <a:srgbClr val="E6E6E6"/>
                </a:solidFill>
                <a:effectLst/>
                <a:latin typeface="Segoe UI" panose="020B0502040204020203" pitchFamily="34" charset="0"/>
              </a:rPr>
              <a:t> in KQL queries.</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Easy-to-use wizard</a:t>
            </a:r>
          </a:p>
          <a:p>
            <a:pPr algn="l"/>
            <a:r>
              <a:rPr lang="en-US" b="0" i="0">
                <a:solidFill>
                  <a:srgbClr val="E6E6E6"/>
                </a:solidFill>
                <a:effectLst/>
                <a:latin typeface="Segoe UI" panose="020B0502040204020203" pitchFamily="34" charset="0"/>
              </a:rPr>
              <a:t>The </a:t>
            </a:r>
            <a:r>
              <a:rPr lang="en-US" b="0" i="0" u="none" strike="noStrike">
                <a:solidFill>
                  <a:srgbClr val="E6E6E6"/>
                </a:solidFill>
                <a:effectLst/>
                <a:latin typeface="Segoe UI" panose="020B0502040204020203" pitchFamily="34" charset="0"/>
                <a:hlinkClick r:id="rId5"/>
              </a:rPr>
              <a:t>ingestion wizard</a:t>
            </a:r>
            <a:r>
              <a:rPr lang="en-US" b="0" i="0">
                <a:solidFill>
                  <a:srgbClr val="E6E6E6"/>
                </a:solidFill>
                <a:effectLst/>
                <a:latin typeface="Segoe UI" panose="020B0502040204020203" pitchFamily="34" charset="0"/>
              </a:rPr>
              <a:t> makes the data ingestion process easy, fast, and intuitive. The </a:t>
            </a:r>
            <a:r>
              <a:rPr lang="en-US" b="0" i="0" u="none" strike="noStrike">
                <a:solidFill>
                  <a:srgbClr val="E6E6E6"/>
                </a:solidFill>
                <a:effectLst/>
                <a:latin typeface="Segoe UI" panose="020B0502040204020203" pitchFamily="34" charset="0"/>
                <a:hlinkClick r:id="rId6"/>
              </a:rPr>
              <a:t>web UI</a:t>
            </a:r>
            <a:r>
              <a:rPr lang="en-US" b="0" i="0">
                <a:solidFill>
                  <a:srgbClr val="E6E6E6"/>
                </a:solidFill>
                <a:effectLst/>
                <a:latin typeface="Segoe UI" panose="020B0502040204020203" pitchFamily="34" charset="0"/>
              </a:rPr>
              <a:t> provides an intuitive and guided experience that helps you ramp-up quickly to start ingesting data, creating database tables, and mapping structures. It enables one time or a continuous ingestion from various sources and in various data formats. Table mappings and schema are auto suggested and easy to modify.</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Versatile data visualization</a:t>
            </a:r>
          </a:p>
          <a:p>
            <a:pPr algn="l"/>
            <a:r>
              <a:rPr lang="en-US" b="0" i="0">
                <a:solidFill>
                  <a:srgbClr val="E6E6E6"/>
                </a:solidFill>
                <a:effectLst/>
                <a:latin typeface="Segoe UI" panose="020B0502040204020203" pitchFamily="34" charset="0"/>
              </a:rPr>
              <a:t>Data visualization helps you gain important insights. Azure Data Explorer offers built-in visualization and </a:t>
            </a:r>
            <a:r>
              <a:rPr lang="en-US" b="0" i="0" u="none" strike="noStrike">
                <a:solidFill>
                  <a:srgbClr val="E6E6E6"/>
                </a:solidFill>
                <a:effectLst/>
                <a:latin typeface="Segoe UI" panose="020B0502040204020203" pitchFamily="34" charset="0"/>
                <a:hlinkClick r:id="rId7"/>
              </a:rPr>
              <a:t>dashboarding</a:t>
            </a:r>
            <a:r>
              <a:rPr lang="en-US" b="0" i="0">
                <a:solidFill>
                  <a:srgbClr val="E6E6E6"/>
                </a:solidFill>
                <a:effectLst/>
                <a:latin typeface="Segoe UI" panose="020B0502040204020203" pitchFamily="34" charset="0"/>
              </a:rPr>
              <a:t> out of the box, with support for various charts and visualizations. It has native integration with </a:t>
            </a:r>
            <a:r>
              <a:rPr lang="en-US" b="0" i="0" u="none" strike="noStrike">
                <a:solidFill>
                  <a:srgbClr val="E6E6E6"/>
                </a:solidFill>
                <a:effectLst/>
                <a:latin typeface="Segoe UI" panose="020B0502040204020203" pitchFamily="34" charset="0"/>
                <a:hlinkClick r:id="rId8"/>
              </a:rPr>
              <a:t>Power BI</a:t>
            </a:r>
            <a:r>
              <a:rPr lang="en-US" b="0" i="0">
                <a:solidFill>
                  <a:srgbClr val="E6E6E6"/>
                </a:solidFill>
                <a:effectLst/>
                <a:latin typeface="Segoe UI" panose="020B0502040204020203" pitchFamily="34" charset="0"/>
              </a:rPr>
              <a:t>, native connectors for </a:t>
            </a:r>
            <a:r>
              <a:rPr lang="en-US" b="0" i="0" u="none" strike="noStrike">
                <a:solidFill>
                  <a:srgbClr val="E6E6E6"/>
                </a:solidFill>
                <a:effectLst/>
                <a:latin typeface="Segoe UI" panose="020B0502040204020203" pitchFamily="34" charset="0"/>
                <a:hlinkClick r:id="rId9"/>
              </a:rPr>
              <a:t>Grafana</a:t>
            </a:r>
            <a:r>
              <a:rPr lang="en-US" b="0" i="0">
                <a:solidFill>
                  <a:srgbClr val="E6E6E6"/>
                </a:solidFill>
                <a:effectLst/>
                <a:latin typeface="Segoe UI" panose="020B0502040204020203" pitchFamily="34" charset="0"/>
              </a:rPr>
              <a:t>, </a:t>
            </a:r>
            <a:r>
              <a:rPr lang="en-US" b="0" i="0" u="none" strike="noStrike">
                <a:solidFill>
                  <a:srgbClr val="E6E6E6"/>
                </a:solidFill>
                <a:effectLst/>
                <a:latin typeface="Segoe UI" panose="020B0502040204020203" pitchFamily="34" charset="0"/>
                <a:hlinkClick r:id="rId10"/>
              </a:rPr>
              <a:t>Kibana</a:t>
            </a:r>
            <a:r>
              <a:rPr lang="en-US" b="0" i="0">
                <a:solidFill>
                  <a:srgbClr val="E6E6E6"/>
                </a:solidFill>
                <a:effectLst/>
                <a:latin typeface="Segoe UI" panose="020B0502040204020203" pitchFamily="34" charset="0"/>
              </a:rPr>
              <a:t> and Databricks, ODBC support for </a:t>
            </a:r>
            <a:r>
              <a:rPr lang="en-US" b="0" i="0" u="none" strike="noStrike">
                <a:solidFill>
                  <a:srgbClr val="E6E6E6"/>
                </a:solidFill>
                <a:effectLst/>
                <a:latin typeface="Segoe UI" panose="020B0502040204020203" pitchFamily="34" charset="0"/>
                <a:hlinkClick r:id="rId11"/>
              </a:rPr>
              <a:t>Tableau</a:t>
            </a:r>
            <a:r>
              <a:rPr lang="en-US" b="0" i="0">
                <a:solidFill>
                  <a:srgbClr val="E6E6E6"/>
                </a:solidFill>
                <a:effectLst/>
                <a:latin typeface="Segoe UI" panose="020B0502040204020203" pitchFamily="34" charset="0"/>
              </a:rPr>
              <a:t>, </a:t>
            </a:r>
            <a:r>
              <a:rPr lang="en-US" b="0" i="0" u="none" strike="noStrike">
                <a:solidFill>
                  <a:srgbClr val="E6E6E6"/>
                </a:solidFill>
                <a:effectLst/>
                <a:latin typeface="Segoe UI" panose="020B0502040204020203" pitchFamily="34" charset="0"/>
                <a:hlinkClick r:id="rId12"/>
              </a:rPr>
              <a:t>Sisense</a:t>
            </a:r>
            <a:r>
              <a:rPr lang="en-US" b="0" i="0">
                <a:solidFill>
                  <a:srgbClr val="E6E6E6"/>
                </a:solidFill>
                <a:effectLst/>
                <a:latin typeface="Segoe UI" panose="020B0502040204020203" pitchFamily="34" charset="0"/>
              </a:rPr>
              <a:t>, Qlik, and more.</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Automatic ingest, process, and export</a:t>
            </a:r>
          </a:p>
          <a:p>
            <a:pPr algn="l"/>
            <a:r>
              <a:rPr lang="en-US" b="0" i="0">
                <a:solidFill>
                  <a:srgbClr val="E6E6E6"/>
                </a:solidFill>
                <a:effectLst/>
                <a:latin typeface="Segoe UI" panose="020B0502040204020203" pitchFamily="34" charset="0"/>
              </a:rPr>
              <a:t>Azure Data Explorer supports server-side stored functions, continuous ingest, and continuous export to Azure Data Lake store. It also supports ingestion time-mapping transformations on the server side, update policies, and precomputed scheduled aggregates with materialized views.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321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i="0" dirty="0">
                <a:solidFill>
                  <a:srgbClr val="E6E6E6"/>
                </a:solidFill>
                <a:effectLst/>
                <a:latin typeface="Segoe UI"/>
                <a:cs typeface="Segoe UI"/>
              </a:rPr>
              <a:t>Data velocity, variety, and volume</a:t>
            </a:r>
          </a:p>
          <a:p>
            <a:pPr algn="l"/>
            <a:r>
              <a:rPr lang="en-US" i="0" dirty="0">
                <a:solidFill>
                  <a:srgbClr val="E6E6E6"/>
                </a:solidFill>
                <a:effectLst/>
                <a:latin typeface="Segoe UI"/>
                <a:cs typeface="Segoe UI"/>
              </a:rPr>
              <a:t>With Azure Data Explorer, you can ingest terabytes of data in minutes in batch or streaming mode. You can query petabytes of data, with results returned within milliseconds to seconds. Azure Data Explorer provides high velocity (millions of events per second), low latency (seconds), and linear scale ingestion of raw data. Ingest your data in different formats and structures, flowing from various pipelines and sources.</a:t>
            </a:r>
          </a:p>
          <a:p>
            <a:pPr algn="l"/>
            <a:endParaRPr lang="en-US" i="0" dirty="0">
              <a:solidFill>
                <a:srgbClr val="E6E6E6"/>
              </a:solidFill>
              <a:effectLst/>
              <a:latin typeface="Segoe UI" panose="020B0502040204020203" pitchFamily="34" charset="0"/>
              <a:cs typeface="Segoe UI"/>
            </a:endParaRPr>
          </a:p>
          <a:p>
            <a:pPr algn="l"/>
            <a:r>
              <a:rPr lang="en-US" i="0" dirty="0">
                <a:solidFill>
                  <a:srgbClr val="E6E6E6"/>
                </a:solidFill>
                <a:effectLst/>
                <a:latin typeface="Segoe UI"/>
                <a:cs typeface="Segoe UI"/>
              </a:rPr>
              <a:t>User-friendly query language</a:t>
            </a:r>
          </a:p>
          <a:p>
            <a:pPr algn="l"/>
            <a:r>
              <a:rPr lang="en-US" i="0" dirty="0">
                <a:solidFill>
                  <a:srgbClr val="E6E6E6"/>
                </a:solidFill>
                <a:effectLst/>
                <a:latin typeface="Segoe UI"/>
                <a:cs typeface="Segoe UI"/>
              </a:rPr>
              <a:t>Query Azure Data explorer with the </a:t>
            </a:r>
            <a:r>
              <a:rPr lang="en-US" i="0" u="none" strike="noStrike" dirty="0">
                <a:solidFill>
                  <a:srgbClr val="E6E6E6"/>
                </a:solidFill>
                <a:effectLst/>
                <a:latin typeface="Segoe UI"/>
                <a:cs typeface="Segoe UI"/>
                <a:hlinkClick r:id="rId3"/>
              </a:rPr>
              <a:t>Kusto Query Language (KQL)</a:t>
            </a:r>
            <a:r>
              <a:rPr lang="en-US" i="0" dirty="0">
                <a:solidFill>
                  <a:srgbClr val="E6E6E6"/>
                </a:solidFill>
                <a:effectLst/>
                <a:latin typeface="Segoe UI"/>
                <a:cs typeface="Segoe UI"/>
              </a:rPr>
              <a:t>, an open-source language initially invented by the team. The language is simple to understand and learn, and highly productive. You can use simple operators and advanced analytics. A Kusto query is a read-only request to process data and return results. The request is stated in plain text, using a data-flow model that is easy to read, author, and automate. Kusto queries are made of one or more query statements. KQL is case-sensitive for everything – table names, table column names, operators, functions, and so on.</a:t>
            </a:r>
          </a:p>
          <a:p>
            <a:pPr algn="l"/>
            <a:endParaRPr lang="en-US" i="0" dirty="0">
              <a:solidFill>
                <a:srgbClr val="E6E6E6"/>
              </a:solidFill>
              <a:effectLst/>
              <a:latin typeface="Segoe UI" panose="020B0502040204020203" pitchFamily="34" charset="0"/>
              <a:cs typeface="Segoe UI"/>
            </a:endParaRPr>
          </a:p>
          <a:p>
            <a:pPr algn="l"/>
            <a:r>
              <a:rPr lang="en-US" i="0" dirty="0">
                <a:solidFill>
                  <a:srgbClr val="E6E6E6"/>
                </a:solidFill>
                <a:effectLst/>
                <a:latin typeface="Segoe UI"/>
                <a:cs typeface="Segoe UI"/>
              </a:rPr>
              <a:t>Advanced analytics</a:t>
            </a:r>
          </a:p>
          <a:p>
            <a:pPr algn="l"/>
            <a:r>
              <a:rPr lang="en-US" i="0" dirty="0">
                <a:solidFill>
                  <a:srgbClr val="E6E6E6"/>
                </a:solidFill>
                <a:effectLst/>
                <a:latin typeface="Segoe UI"/>
                <a:cs typeface="Segoe UI"/>
              </a:rPr>
              <a:t>Use Azure Data Explorer for time series analysis with a large set of functions including: adding and subtracting time series, filtering, regression, seasonality detection, geospatial analysis, anomaly detection, scanning, and forecasting. Time series functions are optimized for processing thousands of time series in seconds. Pattern detection is made easy with cluster plugins that can diagnose anomalies and do root cause analysis. You can also extend Azure Data Explorer capabilities by </a:t>
            </a:r>
            <a:r>
              <a:rPr lang="en-US" i="0" u="none" strike="noStrike" dirty="0">
                <a:solidFill>
                  <a:srgbClr val="E6E6E6"/>
                </a:solidFill>
                <a:effectLst/>
                <a:latin typeface="Segoe UI"/>
                <a:cs typeface="Segoe UI"/>
                <a:hlinkClick r:id="rId4"/>
              </a:rPr>
              <a:t>embedding python code</a:t>
            </a:r>
            <a:r>
              <a:rPr lang="en-US" i="0" dirty="0">
                <a:solidFill>
                  <a:srgbClr val="E6E6E6"/>
                </a:solidFill>
                <a:effectLst/>
                <a:latin typeface="Segoe UI"/>
                <a:cs typeface="Segoe UI"/>
              </a:rPr>
              <a:t> in KQL queries.</a:t>
            </a:r>
          </a:p>
          <a:p>
            <a:pPr algn="l"/>
            <a:endParaRPr lang="en-US" i="0" dirty="0">
              <a:solidFill>
                <a:srgbClr val="E6E6E6"/>
              </a:solidFill>
              <a:effectLst/>
              <a:latin typeface="Segoe UI" panose="020B0502040204020203" pitchFamily="34" charset="0"/>
              <a:cs typeface="Segoe UI"/>
            </a:endParaRPr>
          </a:p>
          <a:p>
            <a:pPr algn="l"/>
            <a:r>
              <a:rPr lang="en-US" i="0" dirty="0">
                <a:solidFill>
                  <a:srgbClr val="E6E6E6"/>
                </a:solidFill>
                <a:effectLst/>
                <a:latin typeface="Segoe UI"/>
                <a:cs typeface="Segoe UI"/>
              </a:rPr>
              <a:t>Easy-to-use wizard</a:t>
            </a:r>
          </a:p>
          <a:p>
            <a:pPr algn="l"/>
            <a:r>
              <a:rPr lang="en-US" i="0" dirty="0">
                <a:solidFill>
                  <a:srgbClr val="E6E6E6"/>
                </a:solidFill>
                <a:effectLst/>
                <a:latin typeface="Segoe UI"/>
                <a:cs typeface="Segoe UI"/>
              </a:rPr>
              <a:t>The </a:t>
            </a:r>
            <a:r>
              <a:rPr lang="en-US" i="0" u="none" strike="noStrike" dirty="0">
                <a:solidFill>
                  <a:srgbClr val="E6E6E6"/>
                </a:solidFill>
                <a:effectLst/>
                <a:latin typeface="Segoe UI"/>
                <a:cs typeface="Segoe UI"/>
                <a:hlinkClick r:id="rId5"/>
              </a:rPr>
              <a:t>ingestion wizard</a:t>
            </a:r>
            <a:r>
              <a:rPr lang="en-US" i="0" dirty="0">
                <a:solidFill>
                  <a:srgbClr val="E6E6E6"/>
                </a:solidFill>
                <a:effectLst/>
                <a:latin typeface="Segoe UI"/>
                <a:cs typeface="Segoe UI"/>
              </a:rPr>
              <a:t> makes the data ingestion process easy, fast, and intuitive. The </a:t>
            </a:r>
            <a:r>
              <a:rPr lang="en-US" i="0" u="none" strike="noStrike" dirty="0">
                <a:solidFill>
                  <a:srgbClr val="E6E6E6"/>
                </a:solidFill>
                <a:effectLst/>
                <a:latin typeface="Segoe UI"/>
                <a:cs typeface="Segoe UI"/>
                <a:hlinkClick r:id="rId6"/>
              </a:rPr>
              <a:t>web UI</a:t>
            </a:r>
            <a:r>
              <a:rPr lang="en-US" i="0" dirty="0">
                <a:solidFill>
                  <a:srgbClr val="E6E6E6"/>
                </a:solidFill>
                <a:effectLst/>
                <a:latin typeface="Segoe UI"/>
                <a:cs typeface="Segoe UI"/>
              </a:rPr>
              <a:t> provides an intuitive and guided experience that helps you ramp-up quickly to start ingesting data, creating database tables, and mapping structures. It enables one time or a continuous ingestion from various sources and in various data formats. Table mappings and schema are auto suggested and easy to modify.</a:t>
            </a:r>
          </a:p>
          <a:p>
            <a:pPr algn="l"/>
            <a:endParaRPr lang="en-US" i="0" dirty="0">
              <a:solidFill>
                <a:srgbClr val="E6E6E6"/>
              </a:solidFill>
              <a:effectLst/>
              <a:latin typeface="Segoe UI" panose="020B0502040204020203" pitchFamily="34" charset="0"/>
              <a:cs typeface="Segoe UI"/>
            </a:endParaRPr>
          </a:p>
          <a:p>
            <a:pPr algn="l"/>
            <a:r>
              <a:rPr lang="en-US" i="0" dirty="0">
                <a:solidFill>
                  <a:srgbClr val="E6E6E6"/>
                </a:solidFill>
                <a:effectLst/>
                <a:latin typeface="Segoe UI"/>
                <a:cs typeface="Segoe UI"/>
              </a:rPr>
              <a:t>Versatile data visualization</a:t>
            </a:r>
          </a:p>
          <a:p>
            <a:pPr algn="l"/>
            <a:r>
              <a:rPr lang="en-US" i="0" dirty="0">
                <a:solidFill>
                  <a:srgbClr val="E6E6E6"/>
                </a:solidFill>
                <a:effectLst/>
                <a:latin typeface="Segoe UI"/>
                <a:cs typeface="Segoe UI"/>
              </a:rPr>
              <a:t>Data visualization helps you gain important insights. Azure Data Explorer offers built-in visualization and </a:t>
            </a:r>
            <a:r>
              <a:rPr lang="en-US" i="0" u="none" strike="noStrike" dirty="0">
                <a:solidFill>
                  <a:srgbClr val="E6E6E6"/>
                </a:solidFill>
                <a:effectLst/>
                <a:latin typeface="Segoe UI"/>
                <a:cs typeface="Segoe UI"/>
                <a:hlinkClick r:id="rId7"/>
              </a:rPr>
              <a:t>dashboarding</a:t>
            </a:r>
            <a:r>
              <a:rPr lang="en-US" i="0" dirty="0">
                <a:solidFill>
                  <a:srgbClr val="E6E6E6"/>
                </a:solidFill>
                <a:effectLst/>
                <a:latin typeface="Segoe UI"/>
                <a:cs typeface="Segoe UI"/>
              </a:rPr>
              <a:t> out of the box, with support for various charts and visualizations. It has native integration with </a:t>
            </a:r>
            <a:r>
              <a:rPr lang="en-US" i="0" u="none" strike="noStrike" dirty="0">
                <a:solidFill>
                  <a:srgbClr val="E6E6E6"/>
                </a:solidFill>
                <a:effectLst/>
                <a:latin typeface="Segoe UI"/>
                <a:cs typeface="Segoe UI"/>
                <a:hlinkClick r:id="rId8"/>
              </a:rPr>
              <a:t>Power BI</a:t>
            </a:r>
            <a:r>
              <a:rPr lang="en-US" i="0" dirty="0">
                <a:solidFill>
                  <a:srgbClr val="E6E6E6"/>
                </a:solidFill>
                <a:effectLst/>
                <a:latin typeface="Segoe UI"/>
                <a:cs typeface="Segoe UI"/>
              </a:rPr>
              <a:t>, native connectors for </a:t>
            </a:r>
            <a:r>
              <a:rPr lang="en-US" i="0" u="none" strike="noStrike" dirty="0">
                <a:solidFill>
                  <a:srgbClr val="E6E6E6"/>
                </a:solidFill>
                <a:effectLst/>
                <a:latin typeface="Segoe UI"/>
                <a:cs typeface="Segoe UI"/>
                <a:hlinkClick r:id="rId9"/>
              </a:rPr>
              <a:t>Grafana</a:t>
            </a:r>
            <a:r>
              <a:rPr lang="en-US" i="0" dirty="0">
                <a:solidFill>
                  <a:srgbClr val="E6E6E6"/>
                </a:solidFill>
                <a:effectLst/>
                <a:latin typeface="Segoe UI"/>
                <a:cs typeface="Segoe UI"/>
              </a:rPr>
              <a:t>, </a:t>
            </a:r>
            <a:r>
              <a:rPr lang="en-US" i="0" u="none" strike="noStrike" dirty="0">
                <a:solidFill>
                  <a:srgbClr val="E6E6E6"/>
                </a:solidFill>
                <a:effectLst/>
                <a:latin typeface="Segoe UI"/>
                <a:cs typeface="Segoe UI"/>
                <a:hlinkClick r:id="rId10"/>
              </a:rPr>
              <a:t>Kibana</a:t>
            </a:r>
            <a:r>
              <a:rPr lang="en-US" i="0" dirty="0">
                <a:solidFill>
                  <a:srgbClr val="E6E6E6"/>
                </a:solidFill>
                <a:effectLst/>
                <a:latin typeface="Segoe UI"/>
                <a:cs typeface="Segoe UI"/>
              </a:rPr>
              <a:t> and Databricks, ODBC support for </a:t>
            </a:r>
            <a:r>
              <a:rPr lang="en-US" i="0" u="none" strike="noStrike" dirty="0">
                <a:solidFill>
                  <a:srgbClr val="E6E6E6"/>
                </a:solidFill>
                <a:effectLst/>
                <a:latin typeface="Segoe UI"/>
                <a:cs typeface="Segoe UI"/>
                <a:hlinkClick r:id="rId11"/>
              </a:rPr>
              <a:t>Tableau</a:t>
            </a:r>
            <a:r>
              <a:rPr lang="en-US" i="0" dirty="0">
                <a:solidFill>
                  <a:srgbClr val="E6E6E6"/>
                </a:solidFill>
                <a:effectLst/>
                <a:latin typeface="Segoe UI"/>
                <a:cs typeface="Segoe UI"/>
              </a:rPr>
              <a:t>, </a:t>
            </a:r>
            <a:r>
              <a:rPr lang="en-US" i="0" u="none" strike="noStrike" dirty="0">
                <a:solidFill>
                  <a:srgbClr val="E6E6E6"/>
                </a:solidFill>
                <a:effectLst/>
                <a:latin typeface="Segoe UI"/>
                <a:cs typeface="Segoe UI"/>
                <a:hlinkClick r:id="rId12"/>
              </a:rPr>
              <a:t>Sisense</a:t>
            </a:r>
            <a:r>
              <a:rPr lang="en-US" i="0" dirty="0">
                <a:solidFill>
                  <a:srgbClr val="E6E6E6"/>
                </a:solidFill>
                <a:effectLst/>
                <a:latin typeface="Segoe UI"/>
                <a:cs typeface="Segoe UI"/>
              </a:rPr>
              <a:t>, Qlik, and more.</a:t>
            </a:r>
          </a:p>
          <a:p>
            <a:pPr algn="l"/>
            <a:endParaRPr lang="en-US" i="0" dirty="0">
              <a:solidFill>
                <a:srgbClr val="E6E6E6"/>
              </a:solidFill>
              <a:effectLst/>
              <a:latin typeface="Segoe UI" panose="020B0502040204020203" pitchFamily="34" charset="0"/>
              <a:cs typeface="Segoe UI"/>
            </a:endParaRPr>
          </a:p>
          <a:p>
            <a:pPr algn="l"/>
            <a:r>
              <a:rPr lang="en-US" i="0" dirty="0">
                <a:solidFill>
                  <a:srgbClr val="E6E6E6"/>
                </a:solidFill>
                <a:effectLst/>
                <a:latin typeface="Segoe UI"/>
                <a:cs typeface="Segoe UI"/>
              </a:rPr>
              <a:t>Automatic ingest, process, and export</a:t>
            </a:r>
          </a:p>
          <a:p>
            <a:pPr algn="l"/>
            <a:r>
              <a:rPr lang="en-US" i="0" dirty="0">
                <a:solidFill>
                  <a:srgbClr val="E6E6E6"/>
                </a:solidFill>
                <a:effectLst/>
                <a:latin typeface="Segoe UI"/>
                <a:cs typeface="Segoe UI"/>
              </a:rPr>
              <a:t>Azure Data Explorer supports server-side stored functions, continuous ingest, and continuous export to Azure Data Lake store. It also supports ingestion time-mapping transformations on the server side, update policies, and precomputed scheduled aggregates with materialized views.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i="0" dirty="0">
                <a:solidFill>
                  <a:srgbClr val="E6E6E6"/>
                </a:solidFill>
                <a:effectLst/>
                <a:latin typeface="Segoe UI"/>
                <a:cs typeface="Segoe UI"/>
              </a:rPr>
              <a:t>Create database: Create a </a:t>
            </a:r>
            <a:r>
              <a:rPr lang="en-US" i="1" dirty="0">
                <a:solidFill>
                  <a:srgbClr val="E6E6E6"/>
                </a:solidFill>
                <a:effectLst/>
                <a:latin typeface="Segoe UI"/>
                <a:cs typeface="Segoe UI"/>
              </a:rPr>
              <a:t>cluster</a:t>
            </a:r>
            <a:r>
              <a:rPr lang="en-US" i="0" dirty="0">
                <a:solidFill>
                  <a:srgbClr val="E6E6E6"/>
                </a:solidFill>
                <a:effectLst/>
                <a:latin typeface="Segoe UI"/>
                <a:cs typeface="Segoe UI"/>
              </a:rPr>
              <a:t> and then create one or more </a:t>
            </a:r>
            <a:r>
              <a:rPr lang="en-US" i="1" dirty="0">
                <a:solidFill>
                  <a:srgbClr val="E6E6E6"/>
                </a:solidFill>
                <a:effectLst/>
                <a:latin typeface="Segoe UI"/>
                <a:cs typeface="Segoe UI"/>
              </a:rPr>
              <a:t>databases</a:t>
            </a:r>
            <a:r>
              <a:rPr lang="en-US" i="0" dirty="0">
                <a:solidFill>
                  <a:srgbClr val="E6E6E6"/>
                </a:solidFill>
                <a:effectLst/>
                <a:latin typeface="Segoe UI"/>
                <a:cs typeface="Segoe UI"/>
              </a:rPr>
              <a:t> in that cluster. Each Azure Data Explorer cluster can hold up to 10,000 databases and each database up to 10,000 tables. The data in each table is stored in data shards also called “extents”. All data is automatically indexed and partitioned based on the ingestion time. This means you can store a lot of varied data and because of the way it's stored, you get fast access to querying it. </a:t>
            </a:r>
            <a:r>
              <a:rPr lang="en-US" i="0" u="none" strike="noStrike" dirty="0">
                <a:solidFill>
                  <a:srgbClr val="E6E6E6"/>
                </a:solidFill>
                <a:effectLst/>
                <a:latin typeface="Segoe UI"/>
                <a:cs typeface="Segoe UI"/>
                <a:hlinkClick r:id="rId3"/>
              </a:rPr>
              <a:t>Quickstart: Create an Azure Data Explorer cluster and database</a:t>
            </a:r>
            <a:endParaRPr lang="en-US" i="0" u="none" strike="noStrike" dirty="0">
              <a:solidFill>
                <a:srgbClr val="E6E6E6"/>
              </a:solidFill>
              <a:effectLst/>
              <a:latin typeface="Segoe UI"/>
              <a:cs typeface="Segoe UI"/>
            </a:endParaRPr>
          </a:p>
          <a:p>
            <a:pPr algn="l">
              <a:buFont typeface="+mj-lt"/>
              <a:buAutoNum type="arabicPeriod"/>
            </a:pPr>
            <a:endParaRPr lang="en-US" i="0" dirty="0">
              <a:solidFill>
                <a:srgbClr val="E6E6E6"/>
              </a:solidFill>
              <a:effectLst/>
              <a:latin typeface="Segoe UI" panose="020B0502040204020203" pitchFamily="34" charset="0"/>
              <a:cs typeface="Segoe UI"/>
            </a:endParaRPr>
          </a:p>
          <a:p>
            <a:pPr algn="l">
              <a:buFont typeface="+mj-lt"/>
              <a:buAutoNum type="arabicPeriod"/>
            </a:pPr>
            <a:r>
              <a:rPr lang="en-US" i="0" dirty="0">
                <a:solidFill>
                  <a:srgbClr val="E6E6E6"/>
                </a:solidFill>
                <a:effectLst/>
                <a:latin typeface="Segoe UI"/>
                <a:cs typeface="Segoe UI"/>
              </a:rPr>
              <a:t>Ingest data: Load data into database tables so that you can run queries against it. Azure Data Explorer supports several </a:t>
            </a:r>
            <a:r>
              <a:rPr lang="en-US" i="0" u="none" strike="noStrike" dirty="0">
                <a:solidFill>
                  <a:srgbClr val="E6E6E6"/>
                </a:solidFill>
                <a:effectLst/>
                <a:latin typeface="Segoe UI"/>
                <a:cs typeface="Segoe UI"/>
                <a:hlinkClick r:id="rId4"/>
              </a:rPr>
              <a:t>ingestion methods</a:t>
            </a:r>
            <a:r>
              <a:rPr lang="en-US" i="0" dirty="0">
                <a:solidFill>
                  <a:srgbClr val="E6E6E6"/>
                </a:solidFill>
                <a:effectLst/>
                <a:latin typeface="Segoe UI"/>
                <a:cs typeface="Segoe UI"/>
              </a:rPr>
              <a:t>, each with its own target scenarios. These methods include ingestion tools, connectors and plugins to diverse services, managed pipelines, programmatic ingestion using SDKs, and direct access to ingestion. Get started with </a:t>
            </a:r>
            <a:r>
              <a:rPr lang="en-US" i="0" u="none" strike="noStrike" dirty="0">
                <a:solidFill>
                  <a:srgbClr val="E6E6E6"/>
                </a:solidFill>
                <a:effectLst/>
                <a:latin typeface="Segoe UI"/>
                <a:cs typeface="Segoe UI"/>
                <a:hlinkClick r:id="rId5"/>
              </a:rPr>
              <a:t>one-click ingestion</a:t>
            </a:r>
            <a:r>
              <a:rPr lang="en-US" i="0" dirty="0">
                <a:solidFill>
                  <a:srgbClr val="E6E6E6"/>
                </a:solidFill>
                <a:effectLst/>
                <a:latin typeface="Segoe UI"/>
                <a:cs typeface="Segoe UI"/>
              </a:rPr>
              <a:t>.</a:t>
            </a:r>
          </a:p>
          <a:p>
            <a:pPr algn="l">
              <a:buFont typeface="+mj-lt"/>
              <a:buAutoNum type="arabicPeriod"/>
            </a:pPr>
            <a:endParaRPr lang="en-US" i="0" dirty="0">
              <a:solidFill>
                <a:srgbClr val="E6E6E6"/>
              </a:solidFill>
              <a:effectLst/>
              <a:latin typeface="Segoe UI" panose="020B0502040204020203" pitchFamily="34" charset="0"/>
              <a:cs typeface="Segoe UI"/>
            </a:endParaRPr>
          </a:p>
          <a:p>
            <a:pPr algn="l">
              <a:buFont typeface="+mj-lt"/>
              <a:buAutoNum type="arabicPeriod"/>
            </a:pPr>
            <a:r>
              <a:rPr lang="en-US" i="0" dirty="0">
                <a:solidFill>
                  <a:srgbClr val="E6E6E6"/>
                </a:solidFill>
                <a:effectLst/>
                <a:latin typeface="Segoe UI"/>
                <a:cs typeface="Segoe UI"/>
              </a:rPr>
              <a:t>Query database: Azure Data Explorer uses the </a:t>
            </a:r>
            <a:r>
              <a:rPr lang="en-US" i="0" u="none" strike="noStrike" dirty="0">
                <a:solidFill>
                  <a:srgbClr val="E6E6E6"/>
                </a:solidFill>
                <a:effectLst/>
                <a:latin typeface="Segoe UI"/>
                <a:cs typeface="Segoe UI"/>
                <a:hlinkClick r:id="rId6"/>
              </a:rPr>
              <a:t>Kusto Query Language</a:t>
            </a:r>
            <a:r>
              <a:rPr lang="en-US" i="0" dirty="0">
                <a:solidFill>
                  <a:srgbClr val="E6E6E6"/>
                </a:solidFill>
                <a:effectLst/>
                <a:latin typeface="Segoe UI"/>
                <a:cs typeface="Segoe UI"/>
              </a:rPr>
              <a:t>, which is an expressive, intuitive, and highly productive query language. It offers a smooth transition from simple one-liners to complex data processing scripts, and supports querying structured, semi-structured, and unstructured (text search) data. There's a wide variety of query language operators and functions (</a:t>
            </a:r>
            <a:r>
              <a:rPr lang="en-US" i="0" u="none" strike="noStrike" dirty="0">
                <a:solidFill>
                  <a:srgbClr val="E6E6E6"/>
                </a:solidFill>
                <a:effectLst/>
                <a:latin typeface="Segoe UI"/>
                <a:cs typeface="Segoe UI"/>
                <a:hlinkClick r:id="rId7"/>
              </a:rPr>
              <a:t>aggregation</a:t>
            </a:r>
            <a:r>
              <a:rPr lang="en-US" i="0" dirty="0">
                <a:solidFill>
                  <a:srgbClr val="E6E6E6"/>
                </a:solidFill>
                <a:effectLst/>
                <a:latin typeface="Segoe UI"/>
                <a:cs typeface="Segoe UI"/>
              </a:rPr>
              <a:t>, filtering, </a:t>
            </a:r>
            <a:r>
              <a:rPr lang="en-US" i="0" u="none" strike="noStrike" dirty="0">
                <a:solidFill>
                  <a:srgbClr val="E6E6E6"/>
                </a:solidFill>
                <a:effectLst/>
                <a:latin typeface="Segoe UI"/>
                <a:cs typeface="Segoe UI"/>
                <a:hlinkClick r:id="rId8"/>
              </a:rPr>
              <a:t>time series functions</a:t>
            </a:r>
            <a:r>
              <a:rPr lang="en-US" i="0" dirty="0">
                <a:solidFill>
                  <a:srgbClr val="E6E6E6"/>
                </a:solidFill>
                <a:effectLst/>
                <a:latin typeface="Segoe UI"/>
                <a:cs typeface="Segoe UI"/>
              </a:rPr>
              <a:t>, </a:t>
            </a:r>
            <a:r>
              <a:rPr lang="en-US" i="0" u="none" strike="noStrike" dirty="0">
                <a:solidFill>
                  <a:srgbClr val="E6E6E6"/>
                </a:solidFill>
                <a:effectLst/>
                <a:latin typeface="Segoe UI"/>
                <a:cs typeface="Segoe UI"/>
                <a:hlinkClick r:id="rId9"/>
              </a:rPr>
              <a:t>geospatial functions</a:t>
            </a:r>
            <a:r>
              <a:rPr lang="en-US" i="0" dirty="0">
                <a:solidFill>
                  <a:srgbClr val="E6E6E6"/>
                </a:solidFill>
                <a:effectLst/>
                <a:latin typeface="Segoe UI"/>
                <a:cs typeface="Segoe UI"/>
              </a:rPr>
              <a:t>, </a:t>
            </a:r>
            <a:r>
              <a:rPr lang="en-US" i="0" u="none" strike="noStrike" dirty="0">
                <a:solidFill>
                  <a:srgbClr val="E6E6E6"/>
                </a:solidFill>
                <a:effectLst/>
                <a:latin typeface="Segoe UI"/>
                <a:cs typeface="Segoe UI"/>
                <a:hlinkClick r:id="rId10"/>
              </a:rPr>
              <a:t>joins</a:t>
            </a:r>
            <a:r>
              <a:rPr lang="en-US" i="0" dirty="0">
                <a:solidFill>
                  <a:srgbClr val="E6E6E6"/>
                </a:solidFill>
                <a:effectLst/>
                <a:latin typeface="Segoe UI"/>
                <a:cs typeface="Segoe UI"/>
              </a:rPr>
              <a:t>, </a:t>
            </a:r>
            <a:r>
              <a:rPr lang="en-US" i="0" u="none" strike="noStrike" dirty="0">
                <a:solidFill>
                  <a:srgbClr val="E6E6E6"/>
                </a:solidFill>
                <a:effectLst/>
                <a:latin typeface="Segoe UI"/>
                <a:cs typeface="Segoe UI"/>
                <a:hlinkClick r:id="rId11"/>
              </a:rPr>
              <a:t>unions</a:t>
            </a:r>
            <a:r>
              <a:rPr lang="en-US" i="0" dirty="0">
                <a:solidFill>
                  <a:srgbClr val="E6E6E6"/>
                </a:solidFill>
                <a:effectLst/>
                <a:latin typeface="Segoe UI"/>
                <a:cs typeface="Segoe UI"/>
              </a:rPr>
              <a:t>, and more) in the language. KQL supports </a:t>
            </a:r>
            <a:r>
              <a:rPr lang="en-US" i="0" u="none" strike="noStrike" dirty="0">
                <a:solidFill>
                  <a:srgbClr val="E6E6E6"/>
                </a:solidFill>
                <a:effectLst/>
                <a:latin typeface="Segoe UI"/>
                <a:cs typeface="Segoe UI"/>
                <a:hlinkClick r:id="rId12"/>
              </a:rPr>
              <a:t>cross-cluster and cross-database queries</a:t>
            </a:r>
            <a:r>
              <a:rPr lang="en-US" i="0" dirty="0">
                <a:solidFill>
                  <a:srgbClr val="E6E6E6"/>
                </a:solidFill>
                <a:effectLst/>
                <a:latin typeface="Segoe UI"/>
                <a:cs typeface="Segoe UI"/>
              </a:rPr>
              <a:t>, and is feature rich from a parsing (</a:t>
            </a:r>
            <a:r>
              <a:rPr lang="en-US" i="0" dirty="0" err="1">
                <a:solidFill>
                  <a:srgbClr val="E6E6E6"/>
                </a:solidFill>
                <a:effectLst/>
                <a:latin typeface="Segoe UI"/>
                <a:cs typeface="Segoe UI"/>
              </a:rPr>
              <a:t>json</a:t>
            </a:r>
            <a:r>
              <a:rPr lang="en-US" i="0" dirty="0">
                <a:solidFill>
                  <a:srgbClr val="E6E6E6"/>
                </a:solidFill>
                <a:effectLst/>
                <a:latin typeface="Segoe UI"/>
                <a:cs typeface="Segoe UI"/>
              </a:rPr>
              <a:t>, XML, and more) perspective. The language also natively supports advanced analytics.</a:t>
            </a:r>
          </a:p>
          <a:p>
            <a:pPr algn="l">
              <a:buFont typeface="+mj-lt"/>
              <a:buNone/>
            </a:pPr>
            <a:r>
              <a:rPr lang="en-US" i="0" dirty="0">
                <a:solidFill>
                  <a:srgbClr val="E6E6E6"/>
                </a:solidFill>
                <a:effectLst/>
                <a:latin typeface="Segoe UI"/>
                <a:cs typeface="Segoe UI"/>
              </a:rPr>
              <a:t>Use the web application to run, review, and share queries and results. You can also send queries programmatically (using an SDK) or to a REST API endpoint. If you're familiar with SQL, get started with the </a:t>
            </a:r>
            <a:r>
              <a:rPr lang="en-US" i="0" u="none" strike="noStrike" dirty="0">
                <a:solidFill>
                  <a:srgbClr val="E6E6E6"/>
                </a:solidFill>
                <a:effectLst/>
                <a:latin typeface="Segoe UI"/>
                <a:cs typeface="Segoe UI"/>
                <a:hlinkClick r:id="rId13"/>
              </a:rPr>
              <a:t>SQL to Kusto cheat sheet</a:t>
            </a:r>
            <a:r>
              <a:rPr lang="en-US" i="0" dirty="0">
                <a:solidFill>
                  <a:srgbClr val="E6E6E6"/>
                </a:solidFill>
                <a:effectLst/>
                <a:latin typeface="Segoe UI"/>
                <a:cs typeface="Segoe UI"/>
              </a:rPr>
              <a:t>. </a:t>
            </a:r>
            <a:r>
              <a:rPr lang="en-US" i="0" u="none" strike="noStrike" dirty="0">
                <a:solidFill>
                  <a:srgbClr val="E6E6E6"/>
                </a:solidFill>
                <a:effectLst/>
                <a:latin typeface="Segoe UI"/>
                <a:cs typeface="Segoe UI"/>
                <a:hlinkClick r:id="rId14"/>
              </a:rPr>
              <a:t>Quickstart: Query data in Azure Data Explorer</a:t>
            </a:r>
            <a:endParaRPr lang="en-US" i="0" dirty="0">
              <a:solidFill>
                <a:srgbClr val="E6E6E6"/>
              </a:solidFill>
              <a:effectLst/>
              <a:latin typeface="Segoe UI"/>
              <a:cs typeface="Segoe UI"/>
            </a:endParaRPr>
          </a:p>
          <a:p>
            <a:pPr algn="l">
              <a:buFont typeface="+mj-lt"/>
              <a:buNone/>
            </a:pPr>
            <a:endParaRPr lang="en-US" i="0" dirty="0">
              <a:solidFill>
                <a:srgbClr val="E6E6E6"/>
              </a:solidFill>
              <a:effectLst/>
              <a:latin typeface="Segoe UI" panose="020B0502040204020203" pitchFamily="34" charset="0"/>
              <a:cs typeface="Segoe UI"/>
            </a:endParaRPr>
          </a:p>
          <a:p>
            <a:pPr algn="l">
              <a:buFont typeface="+mj-lt"/>
              <a:buNone/>
            </a:pPr>
            <a:r>
              <a:rPr lang="en-US" i="0" dirty="0">
                <a:solidFill>
                  <a:srgbClr val="E6E6E6"/>
                </a:solidFill>
                <a:effectLst/>
                <a:latin typeface="Segoe UI"/>
                <a:cs typeface="Segoe UI"/>
              </a:rPr>
              <a:t>4.Visualize results: Use different visual displays of your data in the native Azure Data Explorer </a:t>
            </a:r>
            <a:r>
              <a:rPr lang="en-US" i="0" u="none" strike="noStrike" dirty="0">
                <a:solidFill>
                  <a:srgbClr val="E6E6E6"/>
                </a:solidFill>
                <a:effectLst/>
                <a:latin typeface="Segoe UI"/>
                <a:cs typeface="Segoe UI"/>
                <a:hlinkClick r:id="rId15"/>
              </a:rPr>
              <a:t>Dashboards</a:t>
            </a:r>
            <a:r>
              <a:rPr lang="en-US" i="0" dirty="0">
                <a:solidFill>
                  <a:srgbClr val="E6E6E6"/>
                </a:solidFill>
                <a:effectLst/>
                <a:latin typeface="Segoe UI"/>
                <a:cs typeface="Segoe UI"/>
              </a:rPr>
              <a:t>. You can also display your results using connectors to some of the </a:t>
            </a:r>
            <a:r>
              <a:rPr lang="en-US" i="0" u="none" strike="noStrike" dirty="0">
                <a:solidFill>
                  <a:srgbClr val="E6E6E6"/>
                </a:solidFill>
                <a:effectLst/>
                <a:latin typeface="Segoe UI"/>
                <a:cs typeface="Segoe UI"/>
                <a:hlinkClick r:id="rId16"/>
              </a:rPr>
              <a:t>leading visualization services</a:t>
            </a:r>
            <a:r>
              <a:rPr lang="en-US" i="0" dirty="0">
                <a:solidFill>
                  <a:srgbClr val="E6E6E6"/>
                </a:solidFill>
                <a:effectLst/>
                <a:latin typeface="Segoe UI"/>
                <a:cs typeface="Segoe UI"/>
              </a:rPr>
              <a:t>, such as </a:t>
            </a:r>
            <a:r>
              <a:rPr lang="en-US" i="0" u="none" strike="noStrike" dirty="0">
                <a:solidFill>
                  <a:srgbClr val="E6E6E6"/>
                </a:solidFill>
                <a:effectLst/>
                <a:latin typeface="Segoe UI"/>
                <a:cs typeface="Segoe UI"/>
                <a:hlinkClick r:id="rId17"/>
              </a:rPr>
              <a:t>Power BI</a:t>
            </a:r>
            <a:r>
              <a:rPr lang="en-US" i="0" dirty="0">
                <a:solidFill>
                  <a:srgbClr val="E6E6E6"/>
                </a:solidFill>
                <a:effectLst/>
                <a:latin typeface="Segoe UI"/>
                <a:cs typeface="Segoe UI"/>
              </a:rPr>
              <a:t> and </a:t>
            </a:r>
            <a:r>
              <a:rPr lang="en-US" i="0" u="none" strike="noStrike" dirty="0">
                <a:solidFill>
                  <a:srgbClr val="E6E6E6"/>
                </a:solidFill>
                <a:effectLst/>
                <a:latin typeface="Segoe UI"/>
                <a:cs typeface="Segoe UI"/>
                <a:hlinkClick r:id="rId18"/>
              </a:rPr>
              <a:t>Grafana</a:t>
            </a:r>
            <a:r>
              <a:rPr lang="en-US" i="0" dirty="0">
                <a:solidFill>
                  <a:srgbClr val="E6E6E6"/>
                </a:solidFill>
                <a:effectLst/>
                <a:latin typeface="Segoe UI"/>
                <a:cs typeface="Segoe UI"/>
              </a:rPr>
              <a:t>. Azure Data Explorer also has </a:t>
            </a:r>
            <a:r>
              <a:rPr lang="en-US" i="0" u="none" strike="noStrike" dirty="0">
                <a:solidFill>
                  <a:srgbClr val="E6E6E6"/>
                </a:solidFill>
                <a:effectLst/>
                <a:latin typeface="Segoe UI"/>
                <a:cs typeface="Segoe UI"/>
                <a:hlinkClick r:id="rId19"/>
              </a:rPr>
              <a:t>ODBC</a:t>
            </a:r>
            <a:r>
              <a:rPr lang="en-US" i="0" dirty="0">
                <a:solidFill>
                  <a:srgbClr val="E6E6E6"/>
                </a:solidFill>
                <a:effectLst/>
                <a:latin typeface="Segoe UI"/>
                <a:cs typeface="Segoe UI"/>
              </a:rPr>
              <a:t> and JDBC connector support to tools such as </a:t>
            </a:r>
            <a:r>
              <a:rPr lang="en-US" i="0" u="none" strike="noStrike" dirty="0">
                <a:solidFill>
                  <a:srgbClr val="E6E6E6"/>
                </a:solidFill>
                <a:effectLst/>
                <a:latin typeface="Segoe UI"/>
                <a:cs typeface="Segoe UI"/>
                <a:hlinkClick r:id="rId20"/>
              </a:rPr>
              <a:t>Tableau</a:t>
            </a:r>
            <a:r>
              <a:rPr lang="en-US" i="0" dirty="0">
                <a:solidFill>
                  <a:srgbClr val="E6E6E6"/>
                </a:solidFill>
                <a:effectLst/>
                <a:latin typeface="Segoe UI"/>
                <a:cs typeface="Segoe UI"/>
              </a:rPr>
              <a:t> and </a:t>
            </a:r>
            <a:r>
              <a:rPr lang="en-US" i="0" u="none" strike="noStrike" dirty="0">
                <a:solidFill>
                  <a:srgbClr val="E6E6E6"/>
                </a:solidFill>
                <a:effectLst/>
                <a:latin typeface="Segoe UI"/>
                <a:cs typeface="Segoe UI"/>
                <a:hlinkClick r:id="rId21"/>
              </a:rPr>
              <a:t>Sisense</a:t>
            </a:r>
            <a:r>
              <a:rPr lang="en-US" i="0" dirty="0">
                <a:solidFill>
                  <a:srgbClr val="E6E6E6"/>
                </a:solidFill>
                <a:effectLst/>
                <a:latin typeface="Segoe UI"/>
                <a:cs typeface="Segoe UI"/>
              </a:rPr>
              <a:t>.</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601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ADX implements a scale out architecture by separating the compute and storage resources. This enables you to independently scale each resource and, for example, run multiple read only computes on the same data.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ADX consists of a set of computes running the engine that is responsible for automatically indexing, compressing, caching, and serving distributed queries. </a:t>
            </a:r>
          </a:p>
          <a:p>
            <a:pPr algn="l"/>
            <a:r>
              <a:rPr lang="en-US" b="0" i="0">
                <a:solidFill>
                  <a:srgbClr val="171717"/>
                </a:solidFill>
                <a:effectLst/>
                <a:latin typeface="Segoe UI" panose="020B0502040204020203" pitchFamily="34" charset="0"/>
              </a:rPr>
              <a:t>They also have a second set of computes running the data management service responsible for background system jobs, and managed and queued data ingestion.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All data is persisted on managed blob storage accounts using a compressed columnar format.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ADX supports a rich ecosystem for ingesting data using connectors, SDKs, REST APIs, and other managed capabilities.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It offers various ways to consume data for adhoc queries, reports, dashboards, alerts, REST APIs, and SDKs.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Finally, its supports querying data from SQL, </a:t>
            </a:r>
            <a:r>
              <a:rPr lang="en-US" b="0" i="0" err="1">
                <a:solidFill>
                  <a:srgbClr val="171717"/>
                </a:solidFill>
                <a:effectLst/>
                <a:latin typeface="Segoe UI" panose="020B0502040204020203" pitchFamily="34" charset="0"/>
              </a:rPr>
              <a:t>CosmosDB</a:t>
            </a:r>
            <a:r>
              <a:rPr lang="en-US" b="0" i="0">
                <a:solidFill>
                  <a:srgbClr val="171717"/>
                </a:solidFill>
                <a:effectLst/>
                <a:latin typeface="Segoe UI" panose="020B0502040204020203" pitchFamily="34" charset="0"/>
              </a:rPr>
              <a:t>, Azure Monitor and Data Lake.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0AAB7-45AA-46CE-9A8C-1EF8336C29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347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https://docs.microsoft.com/en-us/azure/data-explorer/ingest-data-overview#batching-vs-streaming-ingestion</a:t>
            </a:r>
          </a:p>
          <a:p>
            <a:endParaRPr lang="en-US"/>
          </a:p>
          <a:p>
            <a:r>
              <a:rPr lang="en-US"/>
              <a:t>Small batches ingested get merged and optimized behind the scenes.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899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You can ingest data in Data Explorer in many 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a:solidFill>
                  <a:srgbClr val="171717"/>
                </a:solidFill>
                <a:effectLst/>
                <a:latin typeface="Segoe UI" panose="020B0502040204020203" pitchFamily="34" charset="0"/>
              </a:rPr>
              <a:t>Using our SDKs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a:solidFill>
                  <a:srgbClr val="171717"/>
                </a:solidFill>
                <a:effectLst/>
                <a:latin typeface="Segoe UI" panose="020B0502040204020203" pitchFamily="34" charset="0"/>
              </a:rPr>
              <a:t>Use managed pipelines where Data Explorer will automatically read the data from IoT Hub, EventHub or Storage\Data Lake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a:solidFill>
                  <a:srgbClr val="171717"/>
                </a:solidFill>
                <a:effectLst/>
                <a:latin typeface="Segoe UI" panose="020B0502040204020203" pitchFamily="34" charset="0"/>
              </a:rPr>
              <a:t>Use any of the 1</a:t>
            </a:r>
            <a:r>
              <a:rPr lang="en-US" b="0" i="0" baseline="30000">
                <a:solidFill>
                  <a:srgbClr val="171717"/>
                </a:solidFill>
                <a:effectLst/>
                <a:latin typeface="Segoe UI" panose="020B0502040204020203" pitchFamily="34" charset="0"/>
              </a:rPr>
              <a:t>st</a:t>
            </a:r>
            <a:r>
              <a:rPr lang="en-US" b="0" i="0">
                <a:solidFill>
                  <a:srgbClr val="171717"/>
                </a:solidFill>
                <a:effectLst/>
                <a:latin typeface="Segoe UI" panose="020B0502040204020203" pitchFamily="34" charset="0"/>
              </a:rPr>
              <a:t> party connectors and agents to push data from Kafka, Spark, </a:t>
            </a:r>
            <a:r>
              <a:rPr lang="en-US" b="0" i="0" err="1">
                <a:solidFill>
                  <a:srgbClr val="171717"/>
                </a:solidFill>
                <a:effectLst/>
                <a:latin typeface="Segoe UI" panose="020B0502040204020203" pitchFamily="34" charset="0"/>
              </a:rPr>
              <a:t>Logstach</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PowerApp</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FluentBit</a:t>
            </a:r>
            <a:r>
              <a:rPr lang="en-US" b="0" i="0">
                <a:solidFill>
                  <a:srgbClr val="171717"/>
                </a:solidFill>
                <a:effectLst/>
                <a:latin typeface="Segoe UI" panose="020B0502040204020203" pitchFamily="34" charset="0"/>
              </a:rPr>
              <a:t>, and Telegraph agents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a:solidFill>
                  <a:srgbClr val="171717"/>
                </a:solidFill>
                <a:effectLst/>
                <a:latin typeface="Segoe UI" panose="020B0502040204020203" pitchFamily="34" charset="0"/>
              </a:rPr>
              <a:t>Use Azure Data Factory\Synapse Pipelines to bring data from wide variety of sources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Data Explorer support automated batching of the data for efficient ingestion and can ingest up 200 MB/sec csv files per 16 cores compute. It support wide variety of formats such as JSON, Parquet, Orc, Avro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panose="020B0502040204020203" pitchFamily="34" charset="0"/>
              </a:rPr>
              <a:t>Limitations</a:t>
            </a:r>
            <a:r>
              <a:rPr lang="en-US" b="0" i="0">
                <a:solidFill>
                  <a:srgbClr val="171717"/>
                </a:solidFill>
                <a:effectLst/>
                <a:latin typeface="Segoe UI" panose="020B0502040204020203" pitchFamily="34" charset="0"/>
              </a:rPr>
              <a:t> with current Data Explorer in Synapse: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IoT Hub and Event Grid managed pipelines are not supported when the workspace is created under Managed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609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Slide is self-explanatory</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627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Geohash</a:t>
            </a:r>
          </a:p>
          <a:p>
            <a:pPr marL="384432" lvl="1" indent="-171450">
              <a:buFont typeface="Arial" panose="020B0604020202020204" pitchFamily="34" charset="0"/>
              <a:buChar char="•"/>
            </a:pPr>
            <a:r>
              <a:rPr lang="en-US">
                <a:solidFill>
                  <a:srgbClr val="003EDD"/>
                </a:solidFill>
                <a:hlinkClick r:id="rId3">
                  <a:extLst>
                    <a:ext uri="{A12FA001-AC4F-418D-AE19-62706E023703}">
                      <ahyp:hlinkClr xmlns:ahyp="http://schemas.microsoft.com/office/drawing/2018/hyperlinkcolor" val="tx"/>
                    </a:ext>
                  </a:extLst>
                </a:hlinkClick>
              </a:rPr>
              <a:t>https://docs.microsoft.com/en-us/azure/kusto/query/geo-point-to-geohash-function</a:t>
            </a:r>
            <a:endParaRPr lang="en-US">
              <a:solidFill>
                <a:srgbClr val="003EDD"/>
              </a:solidFill>
            </a:endParaRPr>
          </a:p>
          <a:p>
            <a:pPr marL="384432" lvl="1" indent="-171450">
              <a:buFont typeface="Arial" panose="020B0604020202020204" pitchFamily="34" charset="0"/>
              <a:buChar char="•"/>
            </a:pPr>
            <a:r>
              <a:rPr lang="de-DE">
                <a:solidFill>
                  <a:srgbClr val="003EDD"/>
                </a:solidFill>
                <a:hlinkClick r:id="rId4">
                  <a:extLst>
                    <a:ext uri="{A12FA001-AC4F-418D-AE19-62706E023703}">
                      <ahyp:hlinkClr xmlns:ahyp="http://schemas.microsoft.com/office/drawing/2018/hyperlinkcolor" val="tx"/>
                    </a:ext>
                  </a:extLst>
                </a:hlinkClick>
              </a:rPr>
              <a:t>https://docs.microsoft.com/en-us/azure/kusto/query/geo-geohash-to-central-point-function</a:t>
            </a:r>
            <a:endParaRPr lang="en-US">
              <a:solidFill>
                <a:srgbClr val="003EDD"/>
              </a:solidFill>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Points in circle</a:t>
            </a:r>
          </a:p>
          <a:p>
            <a:pPr marL="384432" lvl="1" indent="-171450">
              <a:buFont typeface="Arial" panose="020B0604020202020204" pitchFamily="34" charset="0"/>
              <a:buChar char="•"/>
            </a:pPr>
            <a:r>
              <a:rPr lang="en-US">
                <a:solidFill>
                  <a:schemeClr val="accent1"/>
                </a:solidFill>
              </a:rPr>
              <a:t>https://docs.microsoft.com/en-us/azure/kusto/query/geo-point-in-circle-function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Distance</a:t>
            </a:r>
          </a:p>
          <a:p>
            <a:pPr marL="384432" lvl="1" indent="-171450">
              <a:buFont typeface="Arial" panose="020B0604020202020204" pitchFamily="34" charset="0"/>
              <a:buChar char="•"/>
            </a:pPr>
            <a:r>
              <a:rPr lang="de-DE">
                <a:solidFill>
                  <a:srgbClr val="003EDD"/>
                </a:solidFill>
              </a:rPr>
              <a:t>https://docs.microsoft.com/en-us/azure/kusto/query/geo-distance-2points-function  </a:t>
            </a:r>
            <a:endParaRPr lang="en-US">
              <a:solidFill>
                <a:srgbClr val="003EDD"/>
              </a:solidFill>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953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2800"/>
              <a:t>https://microsoft.sharepoint.com/teams/CSUDataAICommunityIPLibrary/_layouts/15/Doc.aspx?sourcedoc=%7B318D6B89-8C3F-41F6-8F1A-7F737AE7567B%7D&amp;file=CIP_Name_Agenda.docx&amp;action=default&amp;mobileredirect=true&amp;share=IQGJa40xP4z2QY8af3N651Z7AXwr0sZRYb0IxoCqtkhi1QQ&amp;cid=8d6e2bf3-6b6b-4291-a2b6-481656135131 </a:t>
            </a:r>
          </a:p>
          <a:p>
            <a:pPr marL="0" marR="0">
              <a:spcBef>
                <a:spcPts val="0"/>
              </a:spcBef>
              <a:spcAft>
                <a:spcPts val="0"/>
              </a:spcAft>
            </a:pPr>
            <a:endParaRPr lang="en-US" sz="2800">
              <a:effectLst/>
              <a:latin typeface="Segoe UI" panose="020B0502040204020203" pitchFamily="34" charset="0"/>
              <a:ea typeface="Segoe UI" panose="020B0502040204020203" pitchFamily="34" charset="0"/>
              <a:cs typeface="Times New Roman" panose="02020603050405020304" pitchFamily="18" charset="0"/>
            </a:endParaRPr>
          </a:p>
          <a:p>
            <a:pPr marL="0" marR="0">
              <a:spcBef>
                <a:spcPts val="0"/>
              </a:spcBef>
              <a:spcAft>
                <a:spcPts val="0"/>
              </a:spcAft>
            </a:pPr>
            <a:r>
              <a:rPr lang="en-US" sz="2800">
                <a:effectLst/>
                <a:latin typeface="Segoe UI" panose="020B0502040204020203" pitchFamily="34" charset="0"/>
                <a:ea typeface="Segoe UI" panose="020B0502040204020203" pitchFamily="34" charset="0"/>
                <a:cs typeface="Times New Roman" panose="02020603050405020304" pitchFamily="18" charset="0"/>
              </a:rPr>
              <a:t>Lesson 1: 30 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Segoe UI" panose="020B0502040204020203" pitchFamily="34" charset="0"/>
                <a:cs typeface="Times New Roman" panose="02020603050405020304" pitchFamily="18" charset="0"/>
              </a:rPr>
              <a:t>Lesson 2: 60 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Segoe UI" panose="020B0502040204020203" pitchFamily="34" charset="0"/>
                <a:cs typeface="Times New Roman" panose="02020603050405020304" pitchFamily="18" charset="0"/>
              </a:rPr>
              <a:t>Lesson 3: 60 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Segoe UI" panose="020B0502040204020203" pitchFamily="34" charset="0"/>
                <a:cs typeface="Times New Roman" panose="02020603050405020304" pitchFamily="18" charset="0"/>
              </a:rPr>
              <a:t>Lesson 4: 45 mins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9AD438-CEB9-4523-A009-80107FF79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218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191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Azure Data Explorer is enterprise ready with all the key capabilities you need get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619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rPr>
              <a:t>Instructor Steps:</a:t>
            </a:r>
            <a:r>
              <a:rPr lang="en-US" b="0" i="0">
                <a:effectLst/>
              </a:rPr>
              <a:t> https://dev.azure.com/CEandS/Azure-Data-Explorer/_wiki/wikis/ADX-with-IoT-Analytics/1105/Demos?anchor=module-2---adx-iot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https://youtu.be/n5wMgkQzbWw?t=273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Need a cluster, database, tables and load your data in. Best way to load is to push via the SDKs.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Occupancy Thermos</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Streaming data into an Event Hub and then comes into ADX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Put them into a structure that is simple for my users to query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First comes in to </a:t>
            </a:r>
            <a:r>
              <a:rPr lang="en-US" b="0" i="0" err="1">
                <a:effectLst/>
              </a:rPr>
              <a:t>StageIoTRawData</a:t>
            </a: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 sample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Look at the body column lets transform it to make it available for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Create or alter function </a:t>
            </a:r>
            <a:r>
              <a:rPr lang="en-US" b="0" i="0" err="1">
                <a:effectLst/>
              </a:rPr>
              <a:t>extractthermostatdata</a:t>
            </a: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After transformation query Thermostats | sample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See </a:t>
            </a:r>
            <a:r>
              <a:rPr lang="en-US" b="0" i="0" err="1">
                <a:effectLst/>
              </a:rPr>
              <a:t>BatteryLevel</a:t>
            </a:r>
            <a:r>
              <a:rPr lang="en-US" b="0" i="0">
                <a:effectLst/>
              </a:rPr>
              <a:t>, Temp, Humidity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Then look at the avg temp every 1 minute for last 7 days in a </a:t>
            </a:r>
            <a:r>
              <a:rPr lang="en-US" b="0" i="0" err="1">
                <a:effectLst/>
              </a:rPr>
              <a:t>Timechart</a:t>
            </a:r>
            <a:r>
              <a:rPr lang="en-US" b="0" i="0">
                <a:effectLst/>
              </a:rPr>
              <a:t>. – This should be a wow! Then in a 10 minute bin.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Check if any missing data? Use make-series of specified aggregated values. Expand </a:t>
            </a:r>
            <a:r>
              <a:rPr lang="en-US" b="0" i="0" err="1">
                <a:effectLst/>
              </a:rPr>
              <a:t>AvgTemp</a:t>
            </a:r>
            <a:r>
              <a:rPr lang="en-US" b="0" i="0">
                <a:effectLst/>
              </a:rPr>
              <a:t> and see 0s.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Fill missing values using extend series fill linear – This should be another wow! </a:t>
            </a:r>
            <a:r>
              <a:rPr lang="en-US" b="0" i="0">
                <a:effectLst/>
                <a:sym typeface="Wingdings" panose="05000000000000000000" pitchFamily="2" charset="2"/>
              </a:rPr>
              <a:t></a:t>
            </a: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Forecast temp in next hour using extend series decompose forecast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Find if any Anomaly is detected for a device using decompose anomalies with finetune </a:t>
            </a:r>
            <a:r>
              <a:rPr lang="en-US" b="0" i="0" err="1">
                <a:effectLst/>
              </a:rPr>
              <a:t>threasholds</a:t>
            </a:r>
            <a:r>
              <a:rPr lang="en-US" b="0" i="0">
                <a:effectLst/>
              </a:rPr>
              <a:t> for your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Find if Anomalies for all devices using mv-expand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NEXT Dashboard. Click Share &gt; Pin to Dashboard.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Go to Dashboard and show IoT Demo 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When you see a pattern, </a:t>
            </a:r>
            <a:r>
              <a:rPr lang="en-US" b="0" i="0" err="1">
                <a:effectLst/>
              </a:rPr>
              <a:t>ie</a:t>
            </a:r>
            <a:r>
              <a:rPr lang="en-US" b="0" i="0">
                <a:effectLst/>
              </a:rPr>
              <a:t>. Trend with linear interpolation of missing values in a series, click ellipses, Explore Query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Can change the query and run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This is an amazing experience to go from an Advanced User to a Reporting Experience and to an Advanced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https://youtu.be/n5wMgkQzbWw?t=640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Pre-</a:t>
            </a:r>
            <a:r>
              <a:rPr lang="en-US" b="0" i="0" err="1">
                <a:effectLst/>
              </a:rPr>
              <a:t>agg</a:t>
            </a:r>
            <a:r>
              <a:rPr lang="en-US" b="0" i="0">
                <a:effectLst/>
              </a:rPr>
              <a:t> data by hours/day/and so on. </a:t>
            </a:r>
            <a:r>
              <a:rPr lang="en-US" b="0" i="0" err="1">
                <a:effectLst/>
              </a:rPr>
              <a:t>Ie</a:t>
            </a:r>
            <a:r>
              <a:rPr lang="en-US" b="0" i="0">
                <a:effectLst/>
              </a:rPr>
              <a:t>. Materialized-views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.show materialized-view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For example, Hourly avg view vs Current view which uses summarize and </a:t>
            </a:r>
            <a:r>
              <a:rPr lang="en-US" b="0" i="0" err="1">
                <a:effectLst/>
              </a:rPr>
              <a:t>rg_max</a:t>
            </a:r>
            <a:r>
              <a:rPr lang="en-US" b="0" i="0">
                <a:effectLst/>
              </a:rPr>
              <a:t> to get the latest data in cache.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Data can be exported to a </a:t>
            </a:r>
            <a:r>
              <a:rPr lang="en-US" b="0" i="0" err="1">
                <a:effectLst/>
              </a:rPr>
              <a:t>datalake</a:t>
            </a:r>
            <a:r>
              <a:rPr lang="en-US" b="0" i="0">
                <a:effectLst/>
              </a:rPr>
              <a:t> for example in parquet and then queried as </a:t>
            </a:r>
            <a:r>
              <a:rPr lang="en-US" b="0" i="0" err="1">
                <a:effectLst/>
              </a:rPr>
              <a:t>external_table</a:t>
            </a:r>
            <a:r>
              <a:rPr lang="en-US" b="0" i="0">
                <a:effectLst/>
              </a:rPr>
              <a:t> as a multi-tiered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https://youtu.be/n5wMgkQzbWw?t=801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Create UDF to run K-Means clustering using Python plugin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Create or alter function with folder python, then query Thermostats using invoke to call the function. (Unsupervised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Python runs locally on the node where the data is. Data doesn’t move out of the nodes.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Store a pretrained model and score data </a:t>
            </a:r>
            <a:r>
              <a:rPr lang="en-US" b="0" i="0" err="1">
                <a:effectLst/>
              </a:rPr>
              <a:t>ie</a:t>
            </a:r>
            <a:r>
              <a:rPr lang="en-US" b="0" i="0">
                <a:effectLst/>
              </a:rPr>
              <a:t>. Based on Temp and Humidity – is the room occupied? (Supervised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DEMO FINISHED – next talk about how customers are using ADX in IoT scenarios if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https://youtu.be/n5wMgkQzbWw?t=917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939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TSI Migration to ADX Steps</a:t>
            </a:r>
          </a:p>
          <a:p>
            <a:pPr algn="l"/>
            <a:r>
              <a:rPr lang="en-US" b="0" i="0">
                <a:solidFill>
                  <a:srgbClr val="171717"/>
                </a:solidFill>
                <a:effectLst/>
                <a:latin typeface="Segoe UI" panose="020B0502040204020203" pitchFamily="34" charset="0"/>
              </a:rPr>
              <a:t>TSI has two offerings, Gen1 and Gen2, which have different migration steps.</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TSI Gen1</a:t>
            </a:r>
          </a:p>
          <a:p>
            <a:pPr algn="l"/>
            <a:r>
              <a:rPr lang="en-US" b="0" i="0">
                <a:solidFill>
                  <a:srgbClr val="171717"/>
                </a:solidFill>
                <a:effectLst/>
                <a:latin typeface="Segoe UI" panose="020B0502040204020203" pitchFamily="34" charset="0"/>
              </a:rPr>
              <a:t>TSI Gen1 doesn’t have cold storage or hierarchy capability. All data has fixed retention. Extracting data and mapping it to ADX would be complicated and time-consuming task for TSI developers and the customer. Suggestion migration path is to set up parallel data ingestion to ADX. After fixed data retention period passes TSI environment can be deleted as ADX will contain same data.</a:t>
            </a:r>
          </a:p>
          <a:p>
            <a:pPr algn="l"/>
            <a:endParaRPr lang="en-US" b="0" i="0">
              <a:solidFill>
                <a:srgbClr val="171717"/>
              </a:solidFill>
              <a:effectLst/>
              <a:latin typeface="Segoe UI" panose="020B0502040204020203" pitchFamily="34" charset="0"/>
            </a:endParaRPr>
          </a:p>
          <a:p>
            <a:pPr algn="l">
              <a:buFont typeface="+mj-lt"/>
              <a:buAutoNum type="arabicPeriod"/>
            </a:pPr>
            <a:r>
              <a:rPr lang="en-US" b="0" i="0">
                <a:solidFill>
                  <a:srgbClr val="171717"/>
                </a:solidFill>
                <a:effectLst/>
                <a:latin typeface="Segoe UI" panose="020B0502040204020203" pitchFamily="34" charset="0"/>
              </a:rPr>
              <a:t>Create ADX Cluster</a:t>
            </a:r>
          </a:p>
          <a:p>
            <a:pPr algn="l">
              <a:buFont typeface="+mj-lt"/>
              <a:buAutoNum type="arabicPeriod"/>
            </a:pPr>
            <a:r>
              <a:rPr lang="en-US" b="0" i="0">
                <a:solidFill>
                  <a:srgbClr val="171717"/>
                </a:solidFill>
                <a:effectLst/>
                <a:latin typeface="Segoe UI" panose="020B0502040204020203" pitchFamily="34" charset="0"/>
              </a:rPr>
              <a:t>Set up parallel ingestion from hubs to ADX Cluster</a:t>
            </a:r>
          </a:p>
          <a:p>
            <a:pPr algn="l">
              <a:buFont typeface="+mj-lt"/>
              <a:buAutoNum type="arabicPeriod"/>
            </a:pPr>
            <a:r>
              <a:rPr lang="en-US" b="0" i="0">
                <a:solidFill>
                  <a:srgbClr val="171717"/>
                </a:solidFill>
                <a:effectLst/>
                <a:latin typeface="Segoe UI" panose="020B0502040204020203" pitchFamily="34" charset="0"/>
              </a:rPr>
              <a:t>Continue ingesting data for the period of fixed retention</a:t>
            </a:r>
          </a:p>
          <a:p>
            <a:pPr algn="l">
              <a:buFont typeface="+mj-lt"/>
              <a:buAutoNum type="arabicPeriod"/>
            </a:pPr>
            <a:r>
              <a:rPr lang="en-US" b="0" i="0">
                <a:solidFill>
                  <a:srgbClr val="171717"/>
                </a:solidFill>
                <a:effectLst/>
                <a:latin typeface="Segoe UI" panose="020B0502040204020203" pitchFamily="34" charset="0"/>
              </a:rPr>
              <a:t>Start using ADX Cluster</a:t>
            </a:r>
          </a:p>
          <a:p>
            <a:pPr algn="l">
              <a:buFont typeface="+mj-lt"/>
              <a:buAutoNum type="arabicPeriod"/>
            </a:pPr>
            <a:r>
              <a:rPr lang="en-US" b="0" i="0">
                <a:solidFill>
                  <a:srgbClr val="171717"/>
                </a:solidFill>
                <a:effectLst/>
                <a:latin typeface="Segoe UI" panose="020B0502040204020203" pitchFamily="34" charset="0"/>
              </a:rPr>
              <a:t>Delete TSI environment</a:t>
            </a:r>
          </a:p>
          <a:p>
            <a:pPr algn="l">
              <a:buFont typeface="+mj-lt"/>
              <a:buNone/>
            </a:pPr>
            <a:endParaRPr lang="en-US" b="0" i="0">
              <a:solidFill>
                <a:srgbClr val="171717"/>
              </a:solidFill>
              <a:effectLst/>
              <a:latin typeface="Segoe UI" panose="020B0502040204020203" pitchFamily="34" charset="0"/>
            </a:endParaRPr>
          </a:p>
          <a:p>
            <a:pPr algn="l">
              <a:buFont typeface="+mj-lt"/>
              <a:buNone/>
            </a:pPr>
            <a:r>
              <a:rPr lang="en-US" b="0" i="0">
                <a:solidFill>
                  <a:srgbClr val="171717"/>
                </a:solidFill>
                <a:effectLst/>
                <a:latin typeface="Segoe UI" panose="020B0502040204020203" pitchFamily="34" charset="0"/>
              </a:rPr>
              <a:t>The recommendation is to set up Azure Data Explorer cluster with a new consumer group from the Event Hub or IoT Hub and wait for retention period to pass and fill Azure Data Explorer with the same data as Time Series Insights environment. If telemetry data is required to be exported from Time Series Insights environment, the suggestion is to use Time Series Insights Query API to download the events in batches and serialize in required format. For reference data, Time Series Insights Explorer or Reference Data API can be used to download reference data set and upload it into Azure Data Explorer as another table. Then, materialized views in Azure Data Explorer can be used to join reference data with telemetry data. Use materialized view with </a:t>
            </a:r>
            <a:r>
              <a:rPr lang="en-US" b="0" i="0" err="1">
                <a:solidFill>
                  <a:srgbClr val="171717"/>
                </a:solidFill>
                <a:effectLst/>
                <a:latin typeface="Segoe UI" panose="020B0502040204020203" pitchFamily="34" charset="0"/>
              </a:rPr>
              <a:t>arg_max</a:t>
            </a:r>
            <a:r>
              <a:rPr lang="en-US" b="0" i="0">
                <a:solidFill>
                  <a:srgbClr val="171717"/>
                </a:solidFill>
                <a:effectLst/>
                <a:latin typeface="Segoe UI" panose="020B0502040204020203" pitchFamily="34" charset="0"/>
              </a:rPr>
              <a:t>() aggregation function which will get the latest record per entity.</a:t>
            </a:r>
          </a:p>
          <a:p>
            <a:pPr algn="l">
              <a:buFont typeface="+mj-lt"/>
              <a:buNone/>
            </a:pPr>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Detailed FAQ and engineering experience is outlined in </a:t>
            </a:r>
            <a:r>
              <a:rPr lang="en-US" b="0" i="0" u="none" strike="noStrike">
                <a:solidFill>
                  <a:srgbClr val="171717"/>
                </a:solidFill>
                <a:effectLst/>
                <a:latin typeface="Segoe UI" panose="020B0502040204020203" pitchFamily="34" charset="0"/>
                <a:hlinkClick r:id="rId3"/>
              </a:rPr>
              <a:t>How to migrate TSI Gen1 to ADX</a:t>
            </a:r>
            <a:endParaRPr lang="en-US"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5462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TSI Gen2</a:t>
            </a:r>
          </a:p>
          <a:p>
            <a:pPr algn="l"/>
            <a:r>
              <a:rPr lang="en-US" b="0" i="0" dirty="0">
                <a:solidFill>
                  <a:srgbClr val="171717"/>
                </a:solidFill>
                <a:effectLst/>
                <a:latin typeface="Segoe UI" panose="020B0502040204020203" pitchFamily="34" charset="0"/>
              </a:rPr>
              <a:t>TSI Gen2 stores all data on cold storage using Parquet format as a blob in customer’s subscription. To migrate data customer, should take the blob and import it into ADX using bulk upload capability </a:t>
            </a:r>
            <a:r>
              <a:rPr lang="en-US" b="0" i="0" dirty="0" err="1">
                <a:solidFill>
                  <a:srgbClr val="171717"/>
                </a:solidFill>
                <a:effectLst/>
                <a:latin typeface="Segoe UI" panose="020B0502040204020203" pitchFamily="34" charset="0"/>
              </a:rPr>
              <a:t>Lightingest</a:t>
            </a:r>
            <a:r>
              <a:rPr lang="en-US" b="0" i="0" dirty="0">
                <a:solidFill>
                  <a:srgbClr val="171717"/>
                </a:solidFill>
                <a:effectLst/>
                <a:latin typeface="Segoe UI" panose="020B0502040204020203" pitchFamily="34" charset="0"/>
              </a:rPr>
              <a:t>. More information on </a:t>
            </a:r>
            <a:r>
              <a:rPr lang="en-US" b="0" i="0" dirty="0" err="1">
                <a:solidFill>
                  <a:srgbClr val="171717"/>
                </a:solidFill>
                <a:effectLst/>
                <a:latin typeface="Segoe UI" panose="020B0502040204020203" pitchFamily="34" charset="0"/>
              </a:rPr>
              <a:t>lightingest</a:t>
            </a:r>
            <a:r>
              <a:rPr lang="en-US" b="0" i="0" dirty="0">
                <a:solidFill>
                  <a:srgbClr val="171717"/>
                </a:solidFill>
                <a:effectLst/>
                <a:latin typeface="Segoe UI" panose="020B0502040204020203" pitchFamily="34" charset="0"/>
              </a:rPr>
              <a:t> can be fund here.</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Create ADX Cluster</a:t>
            </a:r>
          </a:p>
          <a:p>
            <a:pPr algn="l">
              <a:buFont typeface="+mj-lt"/>
              <a:buAutoNum type="arabicPeriod"/>
            </a:pPr>
            <a:r>
              <a:rPr lang="en-US" b="0" i="0" dirty="0">
                <a:solidFill>
                  <a:srgbClr val="171717"/>
                </a:solidFill>
                <a:effectLst/>
                <a:latin typeface="Segoe UI" panose="020B0502040204020203" pitchFamily="34" charset="0"/>
              </a:rPr>
              <a:t>Redirect data ingestion to ADX Cluster</a:t>
            </a:r>
          </a:p>
          <a:p>
            <a:pPr algn="l">
              <a:buFont typeface="+mj-lt"/>
              <a:buAutoNum type="arabicPeriod"/>
            </a:pPr>
            <a:r>
              <a:rPr lang="en-US" b="0" i="0" dirty="0">
                <a:solidFill>
                  <a:srgbClr val="171717"/>
                </a:solidFill>
                <a:effectLst/>
                <a:latin typeface="Segoe UI" panose="020B0502040204020203" pitchFamily="34" charset="0"/>
              </a:rPr>
              <a:t>Import TSI cold data using </a:t>
            </a:r>
            <a:r>
              <a:rPr lang="en-US" b="0" i="0" dirty="0" err="1">
                <a:solidFill>
                  <a:srgbClr val="171717"/>
                </a:solidFill>
                <a:effectLst/>
                <a:latin typeface="Segoe UI" panose="020B0502040204020203" pitchFamily="34" charset="0"/>
              </a:rPr>
              <a:t>lightingest</a:t>
            </a:r>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Start using ADX Cluster</a:t>
            </a:r>
          </a:p>
          <a:p>
            <a:pPr algn="l">
              <a:buFont typeface="+mj-lt"/>
              <a:buAutoNum type="arabicPeriod"/>
            </a:pPr>
            <a:r>
              <a:rPr lang="en-US" b="0" i="0" dirty="0">
                <a:solidFill>
                  <a:srgbClr val="171717"/>
                </a:solidFill>
                <a:effectLst/>
                <a:latin typeface="Segoe UI" panose="020B0502040204020203" pitchFamily="34" charset="0"/>
              </a:rPr>
              <a:t>Delete TSI Environment</a:t>
            </a:r>
          </a:p>
          <a:p>
            <a:pPr algn="l">
              <a:buFont typeface="+mj-lt"/>
              <a:buAutoNum type="arabicPeriod"/>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Detailed FAQ and engineering experience is outlined in </a:t>
            </a:r>
            <a:r>
              <a:rPr lang="en-US" b="0" i="0" u="none" strike="noStrike" dirty="0">
                <a:solidFill>
                  <a:srgbClr val="171717"/>
                </a:solidFill>
                <a:effectLst/>
                <a:latin typeface="Segoe UI" panose="020B0502040204020203" pitchFamily="34" charset="0"/>
                <a:hlinkClick r:id="rId3"/>
              </a:rPr>
              <a:t>How to migrate TSI Gen2 to ADX</a:t>
            </a:r>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7385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1567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Accessing cold store data</a:t>
            </a:r>
          </a:p>
          <a:p>
            <a:pPr algn="l"/>
            <a:r>
              <a:rPr lang="en-US" b="0" i="0" dirty="0">
                <a:solidFill>
                  <a:srgbClr val="171717"/>
                </a:solidFill>
                <a:effectLst/>
                <a:latin typeface="Segoe UI" panose="020B0502040204020203" pitchFamily="34" charset="0"/>
              </a:rPr>
              <a:t>In addition to accessing your data from the </a:t>
            </a:r>
            <a:r>
              <a:rPr lang="en-US" b="0" i="0" u="none" strike="noStrike" dirty="0">
                <a:solidFill>
                  <a:srgbClr val="171717"/>
                </a:solidFill>
                <a:effectLst/>
                <a:latin typeface="Segoe UI" panose="020B0502040204020203" pitchFamily="34" charset="0"/>
                <a:hlinkClick r:id="rId3"/>
              </a:rPr>
              <a:t>Azure Time Series Insights Explorer</a:t>
            </a:r>
            <a:r>
              <a:rPr lang="en-US" b="0" i="0" dirty="0">
                <a:solidFill>
                  <a:srgbClr val="171717"/>
                </a:solidFill>
                <a:effectLst/>
                <a:latin typeface="Segoe UI" panose="020B0502040204020203" pitchFamily="34" charset="0"/>
              </a:rPr>
              <a:t> and </a:t>
            </a:r>
            <a:r>
              <a:rPr lang="en-US" b="0" i="0" u="none" strike="noStrike" dirty="0">
                <a:solidFill>
                  <a:srgbClr val="171717"/>
                </a:solidFill>
                <a:effectLst/>
                <a:latin typeface="Segoe UI" panose="020B0502040204020203" pitchFamily="34" charset="0"/>
                <a:hlinkClick r:id="rId4"/>
              </a:rPr>
              <a:t>Time Series Query APIs</a:t>
            </a:r>
            <a:r>
              <a:rPr lang="en-US" b="0" i="0" dirty="0">
                <a:solidFill>
                  <a:srgbClr val="171717"/>
                </a:solidFill>
                <a:effectLst/>
                <a:latin typeface="Segoe UI" panose="020B0502040204020203" pitchFamily="34" charset="0"/>
              </a:rPr>
              <a:t>, you may also want to access your data directly from the Parquet files stored in the cold store. For example, you can read, transform, and cleanse data in a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notebook, then use it to train your Azure Machine Learning model in the same Spark workflow.</a:t>
            </a:r>
          </a:p>
          <a:p>
            <a:pPr algn="l"/>
            <a:r>
              <a:rPr lang="en-US" b="0" i="0" dirty="0">
                <a:solidFill>
                  <a:srgbClr val="171717"/>
                </a:solidFill>
                <a:effectLst/>
                <a:latin typeface="Segoe UI" panose="020B0502040204020203" pitchFamily="34" charset="0"/>
              </a:rPr>
              <a:t>To access data directly from your Azure Storage account, you need read access to the account used to store your Azure Time Series Insights Gen2 data. You can then read selected data based on the creation time of the Parquet file located in the PT=Time folder described below in the </a:t>
            </a:r>
            <a:r>
              <a:rPr lang="en-US" b="0" i="0" u="none" strike="noStrike" dirty="0">
                <a:solidFill>
                  <a:srgbClr val="171717"/>
                </a:solidFill>
                <a:effectLst/>
                <a:latin typeface="Segoe UI" panose="020B0502040204020203" pitchFamily="34" charset="0"/>
                <a:hlinkClick r:id="rId5"/>
              </a:rPr>
              <a:t>Parquet file format</a:t>
            </a:r>
            <a:r>
              <a:rPr lang="en-US" b="0" i="0" dirty="0">
                <a:solidFill>
                  <a:srgbClr val="171717"/>
                </a:solidFill>
                <a:effectLst/>
                <a:latin typeface="Segoe UI" panose="020B0502040204020203" pitchFamily="34" charset="0"/>
              </a:rPr>
              <a:t> section.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Parquet file format and folder structure</a:t>
            </a:r>
          </a:p>
          <a:p>
            <a:pPr algn="l"/>
            <a:r>
              <a:rPr lang="en-US" b="0" i="0" dirty="0">
                <a:solidFill>
                  <a:srgbClr val="171717"/>
                </a:solidFill>
                <a:effectLst/>
                <a:latin typeface="Segoe UI" panose="020B0502040204020203" pitchFamily="34" charset="0"/>
              </a:rPr>
              <a:t>Parquet is an open-source columnar file format designed for efficient storage and performance. Azure Time Series Insights Gen2 uses Parquet to enable Time Series ID-based query performance at scale.</a:t>
            </a:r>
          </a:p>
          <a:p>
            <a:pPr algn="l"/>
            <a:r>
              <a:rPr lang="en-US" b="0" i="0" dirty="0">
                <a:solidFill>
                  <a:srgbClr val="171717"/>
                </a:solidFill>
                <a:effectLst/>
                <a:latin typeface="Segoe UI" panose="020B0502040204020203" pitchFamily="34" charset="0"/>
              </a:rPr>
              <a:t>For more information about the Parquet file type, read the </a:t>
            </a:r>
            <a:r>
              <a:rPr lang="en-US" b="0" i="0" u="none" strike="noStrike" dirty="0">
                <a:solidFill>
                  <a:srgbClr val="171717"/>
                </a:solidFill>
                <a:effectLst/>
                <a:latin typeface="Segoe UI" panose="020B0502040204020203" pitchFamily="34" charset="0"/>
                <a:hlinkClick r:id="rId6"/>
              </a:rPr>
              <a:t>Parquet documentation</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Azure Time Series Insights Gen2 stores copies of your data as follows:</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PT=Time folder is partitioned by ingestion time and stores data roughly in order of arrival. This data is preserved over time and you can directly access it from outside of Azure Time Series Insight Gen2, such as from your Spark notebooks. The timestamp &lt;</a:t>
            </a:r>
            <a:r>
              <a:rPr lang="en-US" b="0" i="0" dirty="0" err="1">
                <a:solidFill>
                  <a:srgbClr val="171717"/>
                </a:solidFill>
                <a:effectLst/>
                <a:latin typeface="Segoe UI" panose="020B0502040204020203" pitchFamily="34" charset="0"/>
              </a:rPr>
              <a:t>YYYYMMDDHHMMSSfff</a:t>
            </a:r>
            <a:r>
              <a:rPr lang="en-US" b="0" i="0" dirty="0">
                <a:solidFill>
                  <a:srgbClr val="171717"/>
                </a:solidFill>
                <a:effectLst/>
                <a:latin typeface="Segoe UI" panose="020B0502040204020203" pitchFamily="34" charset="0"/>
              </a:rPr>
              <a:t>&gt; corresponds to the ingestion time of the data. The &lt;</a:t>
            </a:r>
            <a:r>
              <a:rPr lang="en-US" b="0" i="0" dirty="0" err="1">
                <a:solidFill>
                  <a:srgbClr val="171717"/>
                </a:solidFill>
                <a:effectLst/>
                <a:latin typeface="Segoe UI" panose="020B0502040204020203" pitchFamily="34" charset="0"/>
              </a:rPr>
              <a:t>MinEventTimeStamp</a:t>
            </a:r>
            <a:r>
              <a:rPr lang="en-US" b="0" i="0" dirty="0">
                <a:solidFill>
                  <a:srgbClr val="171717"/>
                </a:solidFill>
                <a:effectLst/>
                <a:latin typeface="Segoe UI" panose="020B0502040204020203" pitchFamily="34" charset="0"/>
              </a:rPr>
              <a:t>&gt; and &lt;</a:t>
            </a:r>
            <a:r>
              <a:rPr lang="en-US" b="0" i="0" dirty="0" err="1">
                <a:solidFill>
                  <a:srgbClr val="171717"/>
                </a:solidFill>
                <a:effectLst/>
                <a:latin typeface="Segoe UI" panose="020B0502040204020203" pitchFamily="34" charset="0"/>
              </a:rPr>
              <a:t>MaxEventTimeStamp</a:t>
            </a:r>
            <a:r>
              <a:rPr lang="en-US" b="0" i="0" dirty="0">
                <a:solidFill>
                  <a:srgbClr val="171717"/>
                </a:solidFill>
                <a:effectLst/>
                <a:latin typeface="Segoe UI" panose="020B0502040204020203" pitchFamily="34" charset="0"/>
              </a:rPr>
              <a:t>&gt; correspond to the range of event timestamps included in the file. The path and filename are formatted as:</a:t>
            </a:r>
          </a:p>
          <a:p>
            <a:pPr algn="l">
              <a:buFont typeface="Arial" panose="020B0604020202020204" pitchFamily="34" charset="0"/>
              <a:buChar char="•"/>
            </a:pPr>
            <a:r>
              <a:rPr lang="en-US" b="0" i="0" dirty="0">
                <a:solidFill>
                  <a:srgbClr val="171717"/>
                </a:solidFill>
                <a:effectLst/>
                <a:latin typeface="Segoe UI" panose="020B0502040204020203" pitchFamily="34" charset="0"/>
              </a:rPr>
              <a:t>V=1/PT=Time/Y=&lt;YYYY&gt;/M=&lt;MM&gt;/&lt;</a:t>
            </a:r>
            <a:r>
              <a:rPr lang="en-US" b="0" i="0" dirty="0" err="1">
                <a:solidFill>
                  <a:srgbClr val="171717"/>
                </a:solidFill>
                <a:effectLst/>
                <a:latin typeface="Segoe UI" panose="020B0502040204020203" pitchFamily="34" charset="0"/>
              </a:rPr>
              <a:t>BlobCreationTimestamp</a:t>
            </a:r>
            <a:r>
              <a:rPr lang="en-US" b="0" i="0" dirty="0">
                <a:solidFill>
                  <a:srgbClr val="171717"/>
                </a:solidFill>
                <a:effectLst/>
                <a:latin typeface="Segoe UI" panose="020B0502040204020203" pitchFamily="34" charset="0"/>
              </a:rPr>
              <a:t>&gt;_&lt;</a:t>
            </a:r>
            <a:r>
              <a:rPr lang="en-US" b="0" i="0" dirty="0" err="1">
                <a:solidFill>
                  <a:srgbClr val="171717"/>
                </a:solidFill>
                <a:effectLst/>
                <a:latin typeface="Segoe UI" panose="020B0502040204020203" pitchFamily="34" charset="0"/>
              </a:rPr>
              <a:t>MinEventTimestamp</a:t>
            </a:r>
            <a:r>
              <a:rPr lang="en-US" b="0" i="0" dirty="0">
                <a:solidFill>
                  <a:srgbClr val="171717"/>
                </a:solidFill>
                <a:effectLst/>
                <a:latin typeface="Segoe UI" panose="020B0502040204020203" pitchFamily="34" charset="0"/>
              </a:rPr>
              <a:t>&gt;_&lt;</a:t>
            </a:r>
            <a:r>
              <a:rPr lang="en-US" b="0" i="0" dirty="0" err="1">
                <a:solidFill>
                  <a:srgbClr val="171717"/>
                </a:solidFill>
                <a:effectLst/>
                <a:latin typeface="Segoe UI" panose="020B0502040204020203" pitchFamily="34" charset="0"/>
              </a:rPr>
              <a:t>MaxEventTimestamp</a:t>
            </a:r>
            <a:r>
              <a:rPr lang="en-US" b="0" i="0" dirty="0">
                <a:solidFill>
                  <a:srgbClr val="171717"/>
                </a:solidFill>
                <a:effectLst/>
                <a:latin typeface="Segoe UI" panose="020B0502040204020203" pitchFamily="34" charset="0"/>
              </a:rPr>
              <a:t>&gt;_&lt;</a:t>
            </a:r>
            <a:r>
              <a:rPr lang="en-US" b="0" i="0" dirty="0" err="1">
                <a:solidFill>
                  <a:srgbClr val="171717"/>
                </a:solidFill>
                <a:effectLst/>
                <a:latin typeface="Segoe UI" panose="020B0502040204020203" pitchFamily="34" charset="0"/>
              </a:rPr>
              <a:t>TsiInternalSuffix</a:t>
            </a:r>
            <a:r>
              <a:rPr lang="en-US" b="0" i="0" dirty="0">
                <a:solidFill>
                  <a:srgbClr val="171717"/>
                </a:solidFill>
                <a:effectLst/>
                <a:latin typeface="Segoe UI" panose="020B0502040204020203" pitchFamily="34" charset="0"/>
              </a:rPr>
              <a:t>&gt;.parquet</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PT=Live and PT=</a:t>
            </a:r>
            <a:r>
              <a:rPr lang="en-US" b="0" i="0" dirty="0" err="1">
                <a:solidFill>
                  <a:srgbClr val="171717"/>
                </a:solidFill>
                <a:effectLst/>
                <a:latin typeface="Segoe UI" panose="020B0502040204020203" pitchFamily="34" charset="0"/>
              </a:rPr>
              <a:t>Tsid</a:t>
            </a:r>
            <a:r>
              <a:rPr lang="en-US" b="0" i="0" dirty="0">
                <a:solidFill>
                  <a:srgbClr val="171717"/>
                </a:solidFill>
                <a:effectLst/>
                <a:latin typeface="Segoe UI" panose="020B0502040204020203" pitchFamily="34" charset="0"/>
              </a:rPr>
              <a:t> folders contain a second copy of your data, repartitioned for time series query performance at scale. This data is optimized over time and is not static. During repartitioning, some events could be present in multiple blobs and the blob names might change. These folders are used by Azure Time Series Insights Gen2 and should not be accessed directly; you should only use PT=Time for that purpose.</a:t>
            </a:r>
          </a:p>
          <a:p>
            <a:pPr algn="l"/>
            <a:r>
              <a:rPr lang="en-US" b="1" i="0" dirty="0">
                <a:solidFill>
                  <a:srgbClr val="171717"/>
                </a:solidFill>
                <a:effectLst/>
                <a:latin typeface="Segoe UI" panose="020B0502040204020203" pitchFamily="34" charset="0"/>
              </a:rPr>
              <a:t> Note</a:t>
            </a:r>
          </a:p>
          <a:p>
            <a:pPr algn="l"/>
            <a:r>
              <a:rPr lang="en-US" b="0" i="0" dirty="0">
                <a:solidFill>
                  <a:srgbClr val="171717"/>
                </a:solidFill>
                <a:effectLst/>
                <a:latin typeface="Segoe UI" panose="020B0502040204020203" pitchFamily="34" charset="0"/>
              </a:rPr>
              <a:t>Data in the PT=Time folder from before June 2021 could have a filename format with no event time ranges: V=1/PT=Time/Y=&lt;YYYY&gt;/M=&lt;MM&gt;/&lt;</a:t>
            </a:r>
            <a:r>
              <a:rPr lang="en-US" b="0" i="0" dirty="0" err="1">
                <a:solidFill>
                  <a:srgbClr val="171717"/>
                </a:solidFill>
                <a:effectLst/>
                <a:latin typeface="Segoe UI" panose="020B0502040204020203" pitchFamily="34" charset="0"/>
              </a:rPr>
              <a:t>BlobCreationTimestamp</a:t>
            </a:r>
            <a:r>
              <a:rPr lang="en-US" b="0" i="0" dirty="0">
                <a:solidFill>
                  <a:srgbClr val="171717"/>
                </a:solidFill>
                <a:effectLst/>
                <a:latin typeface="Segoe UI" panose="020B0502040204020203" pitchFamily="34" charset="0"/>
              </a:rPr>
              <a:t>&gt;_&lt;</a:t>
            </a:r>
            <a:r>
              <a:rPr lang="en-US" b="0" i="0" dirty="0" err="1">
                <a:solidFill>
                  <a:srgbClr val="171717"/>
                </a:solidFill>
                <a:effectLst/>
                <a:latin typeface="Segoe UI" panose="020B0502040204020203" pitchFamily="34" charset="0"/>
              </a:rPr>
              <a:t>TsiInternalSuffix</a:t>
            </a:r>
            <a:r>
              <a:rPr lang="en-US" b="0" i="0" dirty="0">
                <a:solidFill>
                  <a:srgbClr val="171717"/>
                </a:solidFill>
                <a:effectLst/>
                <a:latin typeface="Segoe UI" panose="020B0502040204020203" pitchFamily="34" charset="0"/>
              </a:rPr>
              <a:t>&gt;.parquet. The internal file format is the same and files with both naming schemes can be used together.</a:t>
            </a:r>
          </a:p>
          <a:p>
            <a:pPr algn="l">
              <a:buFont typeface="Arial" panose="020B0604020202020204" pitchFamily="34" charset="0"/>
              <a:buChar char="•"/>
            </a:pPr>
            <a:r>
              <a:rPr lang="en-US" b="0" i="0" dirty="0">
                <a:solidFill>
                  <a:srgbClr val="171717"/>
                </a:solidFill>
                <a:effectLst/>
                <a:latin typeface="Segoe UI" panose="020B0502040204020203" pitchFamily="34" charset="0"/>
              </a:rPr>
              <a:t>&lt;YYYY&gt; maps to a four-digit year representation.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&lt;MM&gt; maps to a two-digit month representation.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&lt;</a:t>
            </a:r>
            <a:r>
              <a:rPr lang="en-US" b="0" i="0" dirty="0" err="1">
                <a:solidFill>
                  <a:srgbClr val="171717"/>
                </a:solidFill>
                <a:effectLst/>
                <a:latin typeface="Segoe UI" panose="020B0502040204020203" pitchFamily="34" charset="0"/>
              </a:rPr>
              <a:t>YYYYMMDDHHMMSSfff</a:t>
            </a:r>
            <a:r>
              <a:rPr lang="en-US" b="0" i="0" dirty="0">
                <a:solidFill>
                  <a:srgbClr val="171717"/>
                </a:solidFill>
                <a:effectLst/>
                <a:latin typeface="Segoe UI" panose="020B0502040204020203" pitchFamily="34" charset="0"/>
              </a:rPr>
              <a:t>&gt; format of the timestamps map to a four-digit year (YYYY), two-digit month (MM), two-digit day (DD), two-digit hour (HH), two-digit minute (MM), two-digit second (SS), and three-digit millisecond (</a:t>
            </a:r>
            <a:r>
              <a:rPr lang="en-US" b="0" i="0" dirty="0" err="1">
                <a:solidFill>
                  <a:srgbClr val="171717"/>
                </a:solidFill>
                <a:effectLst/>
                <a:latin typeface="Segoe UI" panose="020B0502040204020203" pitchFamily="34" charset="0"/>
              </a:rPr>
              <a:t>fff</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Azure Time Series Insights Gen2 events are mapped to Parquet file contents as follows:</a:t>
            </a:r>
          </a:p>
          <a:p>
            <a:pPr algn="l">
              <a:buFont typeface="Arial" panose="020B0604020202020204" pitchFamily="34" charset="0"/>
              <a:buChar char="•"/>
            </a:pPr>
            <a:r>
              <a:rPr lang="en-US" b="0" i="0" dirty="0">
                <a:solidFill>
                  <a:srgbClr val="171717"/>
                </a:solidFill>
                <a:effectLst/>
                <a:latin typeface="Segoe UI" panose="020B0502040204020203" pitchFamily="34" charset="0"/>
              </a:rPr>
              <a:t>Each event maps to a single row.</a:t>
            </a:r>
          </a:p>
          <a:p>
            <a:pPr algn="l">
              <a:buFont typeface="Arial" panose="020B0604020202020204" pitchFamily="34" charset="0"/>
              <a:buChar char="•"/>
            </a:pPr>
            <a:r>
              <a:rPr lang="en-US" b="0" i="0" dirty="0">
                <a:solidFill>
                  <a:srgbClr val="171717"/>
                </a:solidFill>
                <a:effectLst/>
                <a:latin typeface="Segoe UI" panose="020B0502040204020203" pitchFamily="34" charset="0"/>
              </a:rPr>
              <a:t>Every row includes the </a:t>
            </a:r>
            <a:r>
              <a:rPr lang="en-US" b="1" i="0" dirty="0">
                <a:solidFill>
                  <a:srgbClr val="171717"/>
                </a:solidFill>
                <a:effectLst/>
                <a:latin typeface="Segoe UI" panose="020B0502040204020203" pitchFamily="34" charset="0"/>
              </a:rPr>
              <a:t>timestamp</a:t>
            </a:r>
            <a:r>
              <a:rPr lang="en-US" b="0" i="0" dirty="0">
                <a:solidFill>
                  <a:srgbClr val="171717"/>
                </a:solidFill>
                <a:effectLst/>
                <a:latin typeface="Segoe UI" panose="020B0502040204020203" pitchFamily="34" charset="0"/>
              </a:rPr>
              <a:t> column with an event time stamp. The time-stamp property is never null. It defaults to the </a:t>
            </a:r>
            <a:r>
              <a:rPr lang="en-US" b="1" i="0" dirty="0">
                <a:solidFill>
                  <a:srgbClr val="171717"/>
                </a:solidFill>
                <a:effectLst/>
                <a:latin typeface="Segoe UI" panose="020B0502040204020203" pitchFamily="34" charset="0"/>
              </a:rPr>
              <a:t>event enqueued time</a:t>
            </a:r>
            <a:r>
              <a:rPr lang="en-US" b="0" i="0" dirty="0">
                <a:solidFill>
                  <a:srgbClr val="171717"/>
                </a:solidFill>
                <a:effectLst/>
                <a:latin typeface="Segoe UI" panose="020B0502040204020203" pitchFamily="34" charset="0"/>
              </a:rPr>
              <a:t> if the time stamp property isn't specified in the event source. The stored time-stamp is always in UTC.</a:t>
            </a:r>
          </a:p>
          <a:p>
            <a:pPr algn="l">
              <a:buFont typeface="Arial" panose="020B0604020202020204" pitchFamily="34" charset="0"/>
              <a:buChar char="•"/>
            </a:pPr>
            <a:r>
              <a:rPr lang="en-US" b="0" i="0" dirty="0">
                <a:solidFill>
                  <a:srgbClr val="171717"/>
                </a:solidFill>
                <a:effectLst/>
                <a:latin typeface="Segoe UI" panose="020B0502040204020203" pitchFamily="34" charset="0"/>
              </a:rPr>
              <a:t>Every row includes the Time Series ID (TSID) column(s) as defined when the Azure Time Series Insights Gen2 environment is created. The TSID property name includes the _string suffix.</a:t>
            </a:r>
          </a:p>
          <a:p>
            <a:pPr algn="l">
              <a:buFont typeface="Arial" panose="020B0604020202020204" pitchFamily="34" charset="0"/>
              <a:buChar char="•"/>
            </a:pPr>
            <a:r>
              <a:rPr lang="en-US" b="0" i="0" dirty="0">
                <a:solidFill>
                  <a:srgbClr val="171717"/>
                </a:solidFill>
                <a:effectLst/>
                <a:latin typeface="Segoe UI" panose="020B0502040204020203" pitchFamily="34" charset="0"/>
              </a:rPr>
              <a:t>All other properties sent as telemetry data are mapped to column names that end with _bool (</a:t>
            </a:r>
            <a:r>
              <a:rPr lang="en-US" b="0" i="0" dirty="0" err="1">
                <a:solidFill>
                  <a:srgbClr val="171717"/>
                </a:solidFill>
                <a:effectLst/>
                <a:latin typeface="Segoe UI" panose="020B0502040204020203" pitchFamily="34" charset="0"/>
              </a:rPr>
              <a:t>boolean</a:t>
            </a:r>
            <a:r>
              <a:rPr lang="en-US" b="0" i="0" dirty="0">
                <a:solidFill>
                  <a:srgbClr val="171717"/>
                </a:solidFill>
                <a:effectLst/>
                <a:latin typeface="Segoe UI" panose="020B0502040204020203" pitchFamily="34" charset="0"/>
              </a:rPr>
              <a:t>), _datetime (time stamp), _long (long), _double (double), _string (string), or _dynamic (dynamic), depending on the property type. For more information, read about </a:t>
            </a:r>
            <a:r>
              <a:rPr lang="en-US" b="0" i="0" u="none" strike="noStrike" dirty="0">
                <a:solidFill>
                  <a:srgbClr val="171717"/>
                </a:solidFill>
                <a:effectLst/>
                <a:latin typeface="Segoe UI" panose="020B0502040204020203" pitchFamily="34" charset="0"/>
                <a:hlinkClick r:id="rId7"/>
              </a:rPr>
              <a:t>Supported data types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This mapping schema applies to the first version of the file format, referenced as </a:t>
            </a:r>
            <a:r>
              <a:rPr lang="en-US" b="1" i="0" dirty="0">
                <a:solidFill>
                  <a:srgbClr val="171717"/>
                </a:solidFill>
                <a:effectLst/>
                <a:latin typeface="Segoe UI" panose="020B0502040204020203" pitchFamily="34" charset="0"/>
              </a:rPr>
              <a:t>V=1</a:t>
            </a:r>
            <a:r>
              <a:rPr lang="en-US" b="0" i="0" dirty="0">
                <a:solidFill>
                  <a:srgbClr val="171717"/>
                </a:solidFill>
                <a:effectLst/>
                <a:latin typeface="Segoe UI" panose="020B0502040204020203" pitchFamily="34" charset="0"/>
              </a:rPr>
              <a:t>, and stored in the base folder of the same name. As this feature evolves, this mapping schema might change and the reference name incremented.</a:t>
            </a: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532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Partitioning policy</a:t>
            </a:r>
          </a:p>
          <a:p>
            <a:pPr algn="l"/>
            <a:r>
              <a:rPr lang="en-US" b="0" i="0" dirty="0">
                <a:solidFill>
                  <a:srgbClr val="171717"/>
                </a:solidFill>
                <a:effectLst/>
                <a:latin typeface="Segoe UI" panose="020B0502040204020203" pitchFamily="34" charset="0"/>
              </a:rPr>
              <a:t>The partitioning policy defines if and how </a:t>
            </a:r>
            <a:r>
              <a:rPr lang="en-US" b="0" i="0" u="none" strike="noStrike" dirty="0">
                <a:solidFill>
                  <a:srgbClr val="171717"/>
                </a:solidFill>
                <a:effectLst/>
                <a:latin typeface="Segoe UI" panose="020B0502040204020203" pitchFamily="34" charset="0"/>
                <a:hlinkClick r:id="rId3"/>
              </a:rPr>
              <a:t>extents (data shards)</a:t>
            </a:r>
            <a:r>
              <a:rPr lang="en-US" b="0" i="0" dirty="0">
                <a:solidFill>
                  <a:srgbClr val="171717"/>
                </a:solidFill>
                <a:effectLst/>
                <a:latin typeface="Segoe UI" panose="020B0502040204020203" pitchFamily="34" charset="0"/>
              </a:rPr>
              <a:t> should be partitioned for a specific table or a </a:t>
            </a:r>
            <a:r>
              <a:rPr lang="en-US" b="0" i="0" u="none" strike="noStrike" dirty="0">
                <a:solidFill>
                  <a:srgbClr val="171717"/>
                </a:solidFill>
                <a:effectLst/>
                <a:latin typeface="Segoe UI" panose="020B0502040204020203" pitchFamily="34" charset="0"/>
                <a:hlinkClick r:id="rId4"/>
              </a:rPr>
              <a:t>materialized view</a:t>
            </a:r>
            <a:r>
              <a:rPr lang="en-US" b="0" i="0" dirty="0">
                <a:solidFill>
                  <a:srgbClr val="171717"/>
                </a:solidFill>
                <a:effectLst/>
                <a:latin typeface="Segoe UI" panose="020B0502040204020203" pitchFamily="34" charset="0"/>
              </a:rPr>
              <a:t>. The main purpose of the partitioning policy is to improve performance of queries in </a:t>
            </a:r>
            <a:r>
              <a:rPr lang="en-US" b="0" i="0" u="none" strike="noStrike" dirty="0">
                <a:solidFill>
                  <a:srgbClr val="171717"/>
                </a:solidFill>
                <a:effectLst/>
                <a:latin typeface="Segoe UI" panose="020B0502040204020203" pitchFamily="34" charset="0"/>
                <a:hlinkClick r:id="rId5"/>
              </a:rPr>
              <a:t>specific scenarios</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Detailed FAQ and engineering experience is outlined in </a:t>
            </a:r>
            <a:r>
              <a:rPr lang="es-MX" dirty="0" err="1">
                <a:hlinkClick r:id="rId6"/>
              </a:rPr>
              <a:t>Partitioning</a:t>
            </a:r>
            <a:r>
              <a:rPr lang="es-MX" dirty="0">
                <a:hlinkClick r:id="rId6"/>
              </a:rPr>
              <a:t> </a:t>
            </a:r>
            <a:r>
              <a:rPr lang="es-MX" dirty="0" err="1">
                <a:hlinkClick r:id="rId6"/>
              </a:rPr>
              <a:t>policy</a:t>
            </a:r>
            <a:r>
              <a:rPr lang="es-MX" dirty="0">
                <a:hlinkClick r:id="rId6"/>
              </a:rPr>
              <a:t> - Azure Data Explorer | Microsoft </a:t>
            </a:r>
            <a:r>
              <a:rPr lang="es-MX" dirty="0" err="1">
                <a:hlinkClick r:id="rId6"/>
              </a:rPr>
              <a:t>Docs</a:t>
            </a: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0057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Migration Step 2 – Migrate Telemetry To ADX</a:t>
            </a:r>
          </a:p>
          <a:p>
            <a:pPr algn="l"/>
            <a:r>
              <a:rPr lang="en-US" b="1" i="0" dirty="0">
                <a:solidFill>
                  <a:srgbClr val="171717"/>
                </a:solidFill>
                <a:effectLst/>
                <a:latin typeface="Segoe UI" panose="020B0502040204020203" pitchFamily="34" charset="0"/>
              </a:rPr>
              <a:t>Create ADX cluster</a:t>
            </a:r>
          </a:p>
          <a:p>
            <a:pPr algn="l">
              <a:buFont typeface="+mj-lt"/>
              <a:buAutoNum type="arabicPeriod"/>
            </a:pPr>
            <a:r>
              <a:rPr lang="en-US" b="0" i="0" dirty="0">
                <a:solidFill>
                  <a:srgbClr val="171717"/>
                </a:solidFill>
                <a:effectLst/>
                <a:latin typeface="Segoe UI" panose="020B0502040204020203" pitchFamily="34" charset="0"/>
              </a:rPr>
              <a:t>Define the cluster size based on data size using the ADX Cost Estimator.</a:t>
            </a:r>
          </a:p>
          <a:p>
            <a:pPr marL="742950" lvl="1" indent="-285750" algn="l">
              <a:buFont typeface="+mj-lt"/>
              <a:buAutoNum type="arabicPeriod"/>
            </a:pPr>
            <a:r>
              <a:rPr lang="en-US" b="0" i="0" dirty="0">
                <a:solidFill>
                  <a:srgbClr val="171717"/>
                </a:solidFill>
                <a:effectLst/>
                <a:latin typeface="Segoe UI" panose="020B0502040204020203" pitchFamily="34" charset="0"/>
              </a:rPr>
              <a:t>From Event Hubs (or IoT Hub) metrics, retrieve the rate of how much data it's ingested per day. From the Storage Account connected to the TSI environment, retrieve how much data there is in the blob container used by TSI. This information will be used to compute the ideal size of an ADX Cluster for your environment.</a:t>
            </a:r>
          </a:p>
          <a:p>
            <a:pPr marL="742950" lvl="1" indent="-285750" algn="l">
              <a:buFont typeface="+mj-lt"/>
              <a:buAutoNum type="arabicPeriod"/>
            </a:pPr>
            <a:r>
              <a:rPr lang="en-US" b="0" i="0" dirty="0">
                <a:solidFill>
                  <a:srgbClr val="171717"/>
                </a:solidFill>
                <a:effectLst/>
                <a:latin typeface="Segoe UI" panose="020B0502040204020203" pitchFamily="34" charset="0"/>
              </a:rPr>
              <a:t>Open </a:t>
            </a:r>
            <a:r>
              <a:rPr lang="en-US" b="0" i="0" u="none" strike="noStrike" dirty="0">
                <a:solidFill>
                  <a:srgbClr val="171717"/>
                </a:solidFill>
                <a:effectLst/>
                <a:latin typeface="Segoe UI" panose="020B0502040204020203" pitchFamily="34" charset="0"/>
                <a:hlinkClick r:id="rId3"/>
              </a:rPr>
              <a:t>the Azure Data Explorer Cost Estimator</a:t>
            </a:r>
            <a:r>
              <a:rPr lang="en-US" b="0" i="0" dirty="0">
                <a:solidFill>
                  <a:srgbClr val="171717"/>
                </a:solidFill>
                <a:effectLst/>
                <a:latin typeface="Segoe UI" panose="020B0502040204020203" pitchFamily="34" charset="0"/>
              </a:rPr>
              <a:t> and fill the existing fields with the information found. Set “Workload type” as “Storage Optimized”, and "Hot Data" with the total amount of data queried actively.</a:t>
            </a:r>
          </a:p>
          <a:p>
            <a:pPr marL="742950" lvl="1" indent="-285750" algn="l">
              <a:buFont typeface="+mj-lt"/>
              <a:buAutoNum type="arabicPeriod"/>
            </a:pPr>
            <a:r>
              <a:rPr lang="en-US" b="0" i="0" dirty="0">
                <a:solidFill>
                  <a:srgbClr val="171717"/>
                </a:solidFill>
                <a:effectLst/>
                <a:latin typeface="Segoe UI" panose="020B0502040204020203" pitchFamily="34" charset="0"/>
              </a:rPr>
              <a:t>After providing all the information, Azure Data Explorer Cost Estimator will suggest a VM size and number of instances for your cluster. Analyze if the size of actively queried data will fit in the Hot Cache. Multiply the number of instances suggested by the cache size of the VM size, per example:</a:t>
            </a:r>
          </a:p>
          <a:p>
            <a:pPr marL="1143000" lvl="2" indent="-228600" algn="l">
              <a:buFont typeface="+mj-lt"/>
              <a:buAutoNum type="arabicPeriod"/>
            </a:pPr>
            <a:r>
              <a:rPr lang="en-US" b="0" i="0" dirty="0">
                <a:solidFill>
                  <a:srgbClr val="171717"/>
                </a:solidFill>
                <a:effectLst/>
                <a:latin typeface="Segoe UI" panose="020B0502040204020203" pitchFamily="34" charset="0"/>
              </a:rPr>
              <a:t>Cost Estimator suggestion: 9x DS14 + 4 TB (cache)</a:t>
            </a:r>
          </a:p>
          <a:p>
            <a:pPr marL="1143000" lvl="2" indent="-228600" algn="l">
              <a:buFont typeface="+mj-lt"/>
              <a:buAutoNum type="arabicPeriod"/>
            </a:pPr>
            <a:r>
              <a:rPr lang="en-US" b="0" i="0" dirty="0">
                <a:solidFill>
                  <a:srgbClr val="171717"/>
                </a:solidFill>
                <a:effectLst/>
                <a:latin typeface="Segoe UI" panose="020B0502040204020203" pitchFamily="34" charset="0"/>
              </a:rPr>
              <a:t>Total Hot Cache suggested: 36 TB = [9x (instances) x 4 TB (of Hot Cache per node)]</a:t>
            </a:r>
          </a:p>
          <a:p>
            <a:pPr marL="742950" lvl="1" indent="-285750" algn="l">
              <a:buFont typeface="+mj-lt"/>
              <a:buAutoNum type="arabicPeriod"/>
            </a:pPr>
            <a:r>
              <a:rPr lang="en-US" b="0" i="0" dirty="0">
                <a:solidFill>
                  <a:srgbClr val="171717"/>
                </a:solidFill>
                <a:effectLst/>
                <a:latin typeface="Segoe UI" panose="020B0502040204020203" pitchFamily="34" charset="0"/>
              </a:rPr>
              <a:t>More factors to consider:</a:t>
            </a:r>
          </a:p>
          <a:p>
            <a:pPr marL="1143000" lvl="2" indent="-228600" algn="l">
              <a:buFont typeface="+mj-lt"/>
              <a:buAutoNum type="arabicPeriod"/>
            </a:pPr>
            <a:r>
              <a:rPr lang="en-US" b="0" i="0" dirty="0">
                <a:solidFill>
                  <a:srgbClr val="171717"/>
                </a:solidFill>
                <a:effectLst/>
                <a:latin typeface="Segoe UI" panose="020B0502040204020203" pitchFamily="34" charset="0"/>
              </a:rPr>
              <a:t>Environment growth: when planning the ADX Cluster size consider the data growth along the time.</a:t>
            </a:r>
          </a:p>
          <a:p>
            <a:pPr marL="1143000" lvl="2" indent="-228600" algn="l">
              <a:buFont typeface="+mj-lt"/>
              <a:buAutoNum type="arabicPeriod"/>
            </a:pPr>
            <a:r>
              <a:rPr lang="en-US" b="0" i="0" dirty="0">
                <a:solidFill>
                  <a:srgbClr val="171717"/>
                </a:solidFill>
                <a:effectLst/>
                <a:latin typeface="Segoe UI" panose="020B0502040204020203" pitchFamily="34" charset="0"/>
              </a:rPr>
              <a:t>Hydration and Partitioning: when defining the number of instances in ADX Cluster, consider extra nodes (by 2-3x) to speed up hydration and partitioning.</a:t>
            </a:r>
          </a:p>
          <a:p>
            <a:pPr marL="1143000" lvl="2" indent="-228600" algn="l">
              <a:buFont typeface="+mj-lt"/>
              <a:buAutoNum type="arabicPeriod"/>
            </a:pPr>
            <a:r>
              <a:rPr lang="en-US" b="0" i="0" dirty="0">
                <a:solidFill>
                  <a:srgbClr val="171717"/>
                </a:solidFill>
                <a:effectLst/>
                <a:latin typeface="Segoe UI" panose="020B0502040204020203" pitchFamily="34" charset="0"/>
              </a:rPr>
              <a:t>For more information about compute selection, see </a:t>
            </a:r>
            <a:r>
              <a:rPr lang="en-US" b="0" i="0" u="none" strike="noStrike" dirty="0">
                <a:solidFill>
                  <a:srgbClr val="171717"/>
                </a:solidFill>
                <a:effectLst/>
                <a:latin typeface="Segoe UI" panose="020B0502040204020203" pitchFamily="34" charset="0"/>
                <a:hlinkClick r:id="rId4"/>
              </a:rPr>
              <a:t>Select the correct compute SKU for your Azure Data Explorer cluster</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To best monitor your cluster and the data ingestion, you should enable Diagnostic Settings and send the data to a Log Analytics Workspace.</a:t>
            </a:r>
          </a:p>
          <a:p>
            <a:pPr marL="742950" lvl="1" indent="-285750" algn="l">
              <a:buFont typeface="+mj-lt"/>
              <a:buAutoNum type="arabicPeriod"/>
            </a:pPr>
            <a:r>
              <a:rPr lang="en-US" b="0" i="0" dirty="0">
                <a:solidFill>
                  <a:srgbClr val="171717"/>
                </a:solidFill>
                <a:effectLst/>
                <a:latin typeface="Segoe UI" panose="020B0502040204020203" pitchFamily="34" charset="0"/>
              </a:rPr>
              <a:t>In the Azure Data Explorer blade, go to “Monitoring | Diagnostic settings” and click on “Add diagnostic setting”</a:t>
            </a:r>
          </a:p>
          <a:p>
            <a:pPr marL="742950" lvl="1" indent="-285750" algn="l">
              <a:buFont typeface="+mj-lt"/>
              <a:buAutoNum type="arabicPeriod"/>
            </a:pPr>
            <a:r>
              <a:rPr lang="en-US" b="0" i="0" dirty="0">
                <a:solidFill>
                  <a:srgbClr val="171717"/>
                </a:solidFill>
                <a:effectLst/>
                <a:latin typeface="Segoe UI" panose="020B0502040204020203" pitchFamily="34" charset="0"/>
              </a:rPr>
              <a:t>Fill in the following</a:t>
            </a:r>
          </a:p>
          <a:p>
            <a:pPr marL="1143000" lvl="2" indent="-228600" algn="l">
              <a:buFont typeface="+mj-lt"/>
              <a:buAutoNum type="arabicPeriod"/>
            </a:pPr>
            <a:r>
              <a:rPr lang="en-US" b="0" i="0" dirty="0">
                <a:solidFill>
                  <a:srgbClr val="171717"/>
                </a:solidFill>
                <a:effectLst/>
                <a:latin typeface="Segoe UI" panose="020B0502040204020203" pitchFamily="34" charset="0"/>
              </a:rPr>
              <a:t>Diagnostic setting name: Display Name for this configuration</a:t>
            </a:r>
          </a:p>
          <a:p>
            <a:pPr marL="1143000" lvl="2" indent="-228600" algn="l">
              <a:buFont typeface="+mj-lt"/>
              <a:buAutoNum type="arabicPeriod"/>
            </a:pPr>
            <a:r>
              <a:rPr lang="en-US" b="0" i="0" dirty="0">
                <a:solidFill>
                  <a:srgbClr val="171717"/>
                </a:solidFill>
                <a:effectLst/>
                <a:latin typeface="Segoe UI" panose="020B0502040204020203" pitchFamily="34" charset="0"/>
              </a:rPr>
              <a:t>Logs: At minimum select </a:t>
            </a:r>
            <a:r>
              <a:rPr lang="en-US" b="0" i="0" dirty="0" err="1">
                <a:solidFill>
                  <a:srgbClr val="171717"/>
                </a:solidFill>
                <a:effectLst/>
                <a:latin typeface="Segoe UI" panose="020B0502040204020203" pitchFamily="34" charset="0"/>
              </a:rPr>
              <a:t>SucceededIngestion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FailedIngestion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IngestionBatching</a:t>
            </a:r>
            <a:endParaRPr lang="en-US" b="0" i="0" dirty="0">
              <a:solidFill>
                <a:srgbClr val="171717"/>
              </a:solidFill>
              <a:effectLst/>
              <a:latin typeface="Segoe UI" panose="020B0502040204020203" pitchFamily="34" charset="0"/>
            </a:endParaRPr>
          </a:p>
          <a:p>
            <a:pPr marL="1143000" lvl="2" indent="-228600" algn="l">
              <a:buFont typeface="+mj-lt"/>
              <a:buAutoNum type="arabicPeriod"/>
            </a:pPr>
            <a:r>
              <a:rPr lang="en-US" b="0" i="0" dirty="0">
                <a:solidFill>
                  <a:srgbClr val="171717"/>
                </a:solidFill>
                <a:effectLst/>
                <a:latin typeface="Segoe UI" panose="020B0502040204020203" pitchFamily="34" charset="0"/>
              </a:rPr>
              <a:t>Select the Log Analytics Workspace to send the data to (if you don’t have one you’ll need to provision one before this step)</a:t>
            </a:r>
          </a:p>
          <a:p>
            <a:pPr algn="l">
              <a:buFont typeface="+mj-lt"/>
              <a:buAutoNum type="arabicPeriod"/>
            </a:pPr>
            <a:r>
              <a:rPr lang="en-US" b="0" i="0" dirty="0">
                <a:solidFill>
                  <a:srgbClr val="171717"/>
                </a:solidFill>
                <a:effectLst/>
                <a:latin typeface="Segoe UI" panose="020B0502040204020203" pitchFamily="34" charset="0"/>
              </a:rPr>
              <a:t>Data partitioning.</a:t>
            </a:r>
          </a:p>
          <a:p>
            <a:pPr marL="742950" lvl="1" indent="-285750" algn="l">
              <a:buFont typeface="+mj-lt"/>
              <a:buAutoNum type="arabicPeriod"/>
            </a:pPr>
            <a:r>
              <a:rPr lang="en-US" b="0" i="0" dirty="0">
                <a:solidFill>
                  <a:srgbClr val="171717"/>
                </a:solidFill>
                <a:effectLst/>
                <a:latin typeface="Segoe UI" panose="020B0502040204020203" pitchFamily="34" charset="0"/>
              </a:rPr>
              <a:t>For small size data, the default ADX partitioning is enough. For more complex scenario, with large datasets and right push rate custom ADX data partitioning is more appropriate. Data partitioning is beneficial for scenarios, as follows:</a:t>
            </a:r>
          </a:p>
          <a:p>
            <a:pPr marL="1143000" lvl="2" indent="-228600" algn="l">
              <a:buFont typeface="+mj-lt"/>
              <a:buAutoNum type="arabicPeriod"/>
            </a:pPr>
            <a:r>
              <a:rPr lang="en-US" b="0" i="0" dirty="0">
                <a:solidFill>
                  <a:srgbClr val="171717"/>
                </a:solidFill>
                <a:effectLst/>
                <a:latin typeface="Segoe UI" panose="020B0502040204020203" pitchFamily="34" charset="0"/>
              </a:rPr>
              <a:t>Improving query latency in big data sets.</a:t>
            </a:r>
          </a:p>
          <a:p>
            <a:pPr marL="1143000" lvl="2" indent="-228600" algn="l">
              <a:buFont typeface="+mj-lt"/>
              <a:buAutoNum type="arabicPeriod"/>
            </a:pPr>
            <a:r>
              <a:rPr lang="en-US" b="0" i="0" dirty="0">
                <a:solidFill>
                  <a:srgbClr val="171717"/>
                </a:solidFill>
                <a:effectLst/>
                <a:latin typeface="Segoe UI" panose="020B0502040204020203" pitchFamily="34" charset="0"/>
              </a:rPr>
              <a:t>When querying historical data.</a:t>
            </a:r>
          </a:p>
          <a:p>
            <a:pPr marL="1143000" lvl="2" indent="-228600" algn="l">
              <a:buFont typeface="+mj-lt"/>
              <a:buAutoNum type="arabicPeriod"/>
            </a:pPr>
            <a:r>
              <a:rPr lang="en-US" b="0" i="0" dirty="0">
                <a:solidFill>
                  <a:srgbClr val="171717"/>
                </a:solidFill>
                <a:effectLst/>
                <a:latin typeface="Segoe UI" panose="020B0502040204020203" pitchFamily="34" charset="0"/>
              </a:rPr>
              <a:t>When ingesting out-of-order data.</a:t>
            </a:r>
          </a:p>
          <a:p>
            <a:pPr marL="742950" lvl="1" indent="-285750" algn="l">
              <a:buFont typeface="+mj-lt"/>
              <a:buAutoNum type="arabicPeriod"/>
            </a:pPr>
            <a:r>
              <a:rPr lang="en-US" b="0" i="0" dirty="0">
                <a:solidFill>
                  <a:srgbClr val="171717"/>
                </a:solidFill>
                <a:effectLst/>
                <a:latin typeface="Segoe UI" panose="020B0502040204020203" pitchFamily="34" charset="0"/>
              </a:rPr>
              <a:t>The custom data partitioning should include:</a:t>
            </a:r>
          </a:p>
          <a:p>
            <a:pPr marL="1143000" lvl="2" indent="-228600" algn="l">
              <a:buFont typeface="+mj-lt"/>
              <a:buAutoNum type="arabicPeriod"/>
            </a:pPr>
            <a:r>
              <a:rPr lang="en-US" b="0" i="0" dirty="0">
                <a:solidFill>
                  <a:srgbClr val="171717"/>
                </a:solidFill>
                <a:effectLst/>
                <a:latin typeface="Segoe UI" panose="020B0502040204020203" pitchFamily="34" charset="0"/>
              </a:rPr>
              <a:t>The timestamp column, which results in time-based partitioning of extents.</a:t>
            </a:r>
          </a:p>
          <a:p>
            <a:pPr marL="1143000" lvl="2" indent="-228600" algn="l">
              <a:buFont typeface="+mj-lt"/>
              <a:buAutoNum type="arabicPeriod"/>
            </a:pPr>
            <a:r>
              <a:rPr lang="en-US" b="0" i="0" dirty="0">
                <a:solidFill>
                  <a:srgbClr val="171717"/>
                </a:solidFill>
                <a:effectLst/>
                <a:latin typeface="Segoe UI" panose="020B0502040204020203" pitchFamily="34" charset="0"/>
              </a:rPr>
              <a:t>A string-based column, which corresponds to the Time Series ID with highest cardinality.</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863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Migration Step 2 – Migrate Telemetry To ADX</a:t>
            </a:r>
          </a:p>
          <a:p>
            <a:pPr algn="l"/>
            <a:r>
              <a:rPr lang="en-US" b="1" i="0" dirty="0">
                <a:solidFill>
                  <a:srgbClr val="171717"/>
                </a:solidFill>
                <a:effectLst/>
                <a:latin typeface="Segoe UI" panose="020B0502040204020203" pitchFamily="34" charset="0"/>
              </a:rPr>
              <a:t>Prepare for Data Ingestion</a:t>
            </a:r>
          </a:p>
          <a:p>
            <a:pPr algn="l">
              <a:buFont typeface="+mj-lt"/>
              <a:buAutoNum type="arabicPeriod"/>
            </a:pPr>
            <a:r>
              <a:rPr lang="en-US" b="0" i="0" dirty="0">
                <a:solidFill>
                  <a:srgbClr val="171717"/>
                </a:solidFill>
                <a:effectLst/>
                <a:latin typeface="Segoe UI" panose="020B0502040204020203" pitchFamily="34" charset="0"/>
              </a:rPr>
              <a:t>Go to </a:t>
            </a:r>
            <a:r>
              <a:rPr lang="en-US" b="0" i="0" u="none" strike="noStrike" dirty="0">
                <a:solidFill>
                  <a:srgbClr val="171717"/>
                </a:solidFill>
                <a:effectLst/>
                <a:latin typeface="Segoe UI" panose="020B0502040204020203" pitchFamily="34" charset="0"/>
                <a:hlinkClick r:id="rId3"/>
              </a:rPr>
              <a:t>https://dataexplorer.azure.com</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Go to Data tab and select ‘Ingest from blob container’</a:t>
            </a:r>
          </a:p>
          <a:p>
            <a:pPr algn="l">
              <a:buFont typeface="+mj-lt"/>
              <a:buAutoNum type="arabicPeriod"/>
            </a:pPr>
            <a:r>
              <a:rPr lang="en-US" b="0" i="0" dirty="0">
                <a:solidFill>
                  <a:srgbClr val="171717"/>
                </a:solidFill>
                <a:effectLst/>
                <a:latin typeface="Segoe UI" panose="020B0502040204020203" pitchFamily="34" charset="0"/>
              </a:rPr>
              <a:t>Select Cluster, Database, and create a new Table with the name you choose for the TSI data</a:t>
            </a:r>
          </a:p>
          <a:p>
            <a:pPr algn="l">
              <a:buFont typeface="+mj-lt"/>
              <a:buAutoNum type="arabicPeriod"/>
            </a:pPr>
            <a:r>
              <a:rPr lang="en-US" b="0" i="0" dirty="0">
                <a:solidFill>
                  <a:srgbClr val="171717"/>
                </a:solidFill>
                <a:effectLst/>
                <a:latin typeface="Segoe UI" panose="020B0502040204020203" pitchFamily="34" charset="0"/>
              </a:rPr>
              <a:t>Select Next: Source</a:t>
            </a:r>
          </a:p>
          <a:p>
            <a:pPr algn="l">
              <a:buFont typeface="+mj-lt"/>
              <a:buAutoNum type="arabicPeriod"/>
            </a:pPr>
            <a:r>
              <a:rPr lang="en-US" b="0" i="0" dirty="0">
                <a:solidFill>
                  <a:srgbClr val="171717"/>
                </a:solidFill>
                <a:effectLst/>
                <a:latin typeface="Segoe UI" panose="020B0502040204020203" pitchFamily="34" charset="0"/>
              </a:rPr>
              <a:t>In the Source tab select:</a:t>
            </a:r>
          </a:p>
          <a:p>
            <a:pPr marL="742950" lvl="1" indent="-285750" algn="l">
              <a:buFont typeface="+mj-lt"/>
              <a:buAutoNum type="arabicPeriod"/>
            </a:pPr>
            <a:r>
              <a:rPr lang="en-US" b="0" i="0" dirty="0">
                <a:solidFill>
                  <a:srgbClr val="171717"/>
                </a:solidFill>
                <a:effectLst/>
                <a:latin typeface="Segoe UI" panose="020B0502040204020203" pitchFamily="34" charset="0"/>
              </a:rPr>
              <a:t>Historical data</a:t>
            </a:r>
          </a:p>
          <a:p>
            <a:pPr marL="742950" lvl="1" indent="-285750" algn="l">
              <a:buFont typeface="+mj-lt"/>
              <a:buAutoNum type="arabicPeriod"/>
            </a:pPr>
            <a:r>
              <a:rPr lang="en-US" b="0" i="0" dirty="0">
                <a:solidFill>
                  <a:srgbClr val="171717"/>
                </a:solidFill>
                <a:effectLst/>
                <a:latin typeface="Segoe UI" panose="020B0502040204020203" pitchFamily="34" charset="0"/>
              </a:rPr>
              <a:t>“Select Container”</a:t>
            </a:r>
          </a:p>
          <a:p>
            <a:pPr marL="742950" lvl="1" indent="-285750" algn="l">
              <a:buFont typeface="+mj-lt"/>
              <a:buAutoNum type="arabicPeriod"/>
            </a:pPr>
            <a:r>
              <a:rPr lang="en-US" b="0" i="0" dirty="0">
                <a:solidFill>
                  <a:srgbClr val="171717"/>
                </a:solidFill>
                <a:effectLst/>
                <a:latin typeface="Segoe UI" panose="020B0502040204020203" pitchFamily="34" charset="0"/>
              </a:rPr>
              <a:t>Choose the Subscription and Storage account for your TSI data</a:t>
            </a:r>
          </a:p>
          <a:p>
            <a:pPr marL="742950" lvl="1" indent="-285750" algn="l">
              <a:buFont typeface="+mj-lt"/>
              <a:buAutoNum type="arabicPeriod"/>
            </a:pPr>
            <a:r>
              <a:rPr lang="en-US" b="0" i="0" dirty="0">
                <a:solidFill>
                  <a:srgbClr val="171717"/>
                </a:solidFill>
                <a:effectLst/>
                <a:latin typeface="Segoe UI" panose="020B0502040204020203" pitchFamily="34" charset="0"/>
              </a:rPr>
              <a:t>Choose the container that correlates to your TSI Environment</a:t>
            </a:r>
          </a:p>
          <a:p>
            <a:pPr algn="l">
              <a:buFont typeface="+mj-lt"/>
              <a:buAutoNum type="arabicPeriod"/>
            </a:pPr>
            <a:r>
              <a:rPr lang="en-US" b="0" i="0" dirty="0">
                <a:solidFill>
                  <a:srgbClr val="171717"/>
                </a:solidFill>
                <a:effectLst/>
                <a:latin typeface="Segoe UI" panose="020B0502040204020203" pitchFamily="34" charset="0"/>
              </a:rPr>
              <a:t>Select on Advanced settings</a:t>
            </a:r>
          </a:p>
          <a:p>
            <a:pPr marL="742950" lvl="1" indent="-285750" algn="l">
              <a:buFont typeface="+mj-lt"/>
              <a:buAutoNum type="arabicPeriod"/>
            </a:pPr>
            <a:r>
              <a:rPr lang="en-US" b="0" i="0" dirty="0">
                <a:solidFill>
                  <a:srgbClr val="171717"/>
                </a:solidFill>
                <a:effectLst/>
                <a:latin typeface="Segoe UI" panose="020B0502040204020203" pitchFamily="34" charset="0"/>
              </a:rPr>
              <a:t>Creation time pattern: '/'</a:t>
            </a:r>
            <a:r>
              <a:rPr lang="en-US" b="0" i="0" dirty="0" err="1">
                <a:solidFill>
                  <a:srgbClr val="171717"/>
                </a:solidFill>
                <a:effectLst/>
                <a:latin typeface="Segoe UI" panose="020B0502040204020203" pitchFamily="34" charset="0"/>
              </a:rPr>
              <a:t>yyyyMMddHHmmssfff</a:t>
            </a:r>
            <a:r>
              <a:rPr lang="en-US" b="0" i="0" dirty="0">
                <a:solidFill>
                  <a:srgbClr val="171717"/>
                </a:solidFill>
                <a:effectLst/>
                <a:latin typeface="Segoe UI" panose="020B0502040204020203" pitchFamily="34" charset="0"/>
              </a:rPr>
              <a:t>'_'</a:t>
            </a:r>
          </a:p>
          <a:p>
            <a:pPr marL="742950" lvl="1" indent="-285750" algn="l">
              <a:buFont typeface="+mj-lt"/>
              <a:buAutoNum type="arabicPeriod"/>
            </a:pPr>
            <a:r>
              <a:rPr lang="en-US" b="0" i="0" dirty="0">
                <a:solidFill>
                  <a:srgbClr val="171717"/>
                </a:solidFill>
                <a:effectLst/>
                <a:latin typeface="Segoe UI" panose="020B0502040204020203" pitchFamily="34" charset="0"/>
              </a:rPr>
              <a:t>Blob name pattern: *.parquet</a:t>
            </a:r>
          </a:p>
          <a:p>
            <a:pPr marL="742950" lvl="1" indent="-285750" algn="l">
              <a:buFont typeface="+mj-lt"/>
              <a:buAutoNum type="arabicPeriod"/>
            </a:pPr>
            <a:r>
              <a:rPr lang="en-US" b="0" i="0" dirty="0">
                <a:solidFill>
                  <a:srgbClr val="171717"/>
                </a:solidFill>
                <a:effectLst/>
                <a:latin typeface="Segoe UI" panose="020B0502040204020203" pitchFamily="34" charset="0"/>
              </a:rPr>
              <a:t>Select on “Don’t wait for ingestion to complete”</a:t>
            </a:r>
          </a:p>
          <a:p>
            <a:pPr algn="l">
              <a:buFont typeface="+mj-lt"/>
              <a:buAutoNum type="arabicPeriod"/>
            </a:pPr>
            <a:r>
              <a:rPr lang="en-US" b="0" i="0" dirty="0">
                <a:solidFill>
                  <a:srgbClr val="171717"/>
                </a:solidFill>
                <a:effectLst/>
                <a:latin typeface="Segoe UI" panose="020B0502040204020203" pitchFamily="34" charset="0"/>
              </a:rPr>
              <a:t>Under File Filters, add the Folder path V=1/PT=Time</a:t>
            </a:r>
          </a:p>
          <a:p>
            <a:pPr algn="l">
              <a:buFont typeface="+mj-lt"/>
              <a:buAutoNum type="arabicPeriod"/>
            </a:pPr>
            <a:r>
              <a:rPr lang="en-US" b="0" i="0" dirty="0">
                <a:solidFill>
                  <a:srgbClr val="171717"/>
                </a:solidFill>
                <a:effectLst/>
                <a:latin typeface="Segoe UI" panose="020B0502040204020203" pitchFamily="34" charset="0"/>
              </a:rPr>
              <a:t>Select Next: Schema</a:t>
            </a:r>
          </a:p>
          <a:p>
            <a:pPr algn="l">
              <a:buFont typeface="+mj-lt"/>
              <a:buAutoNum type="arabicPeriod"/>
            </a:pPr>
            <a:r>
              <a:rPr lang="en-US" b="1" i="0" dirty="0">
                <a:solidFill>
                  <a:srgbClr val="171717"/>
                </a:solidFill>
                <a:effectLst/>
                <a:latin typeface="Segoe UI" panose="020B0502040204020203" pitchFamily="34" charset="0"/>
              </a:rPr>
              <a:t> Note</a:t>
            </a:r>
          </a:p>
          <a:p>
            <a:pPr algn="l">
              <a:buFont typeface="+mj-lt"/>
              <a:buAutoNum type="arabicPeriod"/>
            </a:pPr>
            <a:r>
              <a:rPr lang="en-US" b="0" i="0" dirty="0">
                <a:solidFill>
                  <a:srgbClr val="171717"/>
                </a:solidFill>
                <a:effectLst/>
                <a:latin typeface="Segoe UI" panose="020B0502040204020203" pitchFamily="34" charset="0"/>
              </a:rPr>
              <a:t>TSI applies some flattening and escaping when persisting columns in Parquet files. See these links for more details: </a:t>
            </a:r>
            <a:r>
              <a:rPr lang="en-US" b="1" i="0" u="none" strike="noStrike" dirty="0">
                <a:solidFill>
                  <a:srgbClr val="171717"/>
                </a:solidFill>
                <a:effectLst/>
                <a:latin typeface="Segoe UI" panose="020B0502040204020203" pitchFamily="34" charset="0"/>
                <a:hlinkClick r:id="rId4"/>
              </a:rPr>
              <a:t>flattening and escaping rules</a:t>
            </a:r>
            <a:r>
              <a:rPr lang="en-US" b="0" i="0" dirty="0">
                <a:solidFill>
                  <a:srgbClr val="171717"/>
                </a:solidFill>
                <a:effectLst/>
                <a:latin typeface="Segoe UI" panose="020B0502040204020203" pitchFamily="34" charset="0"/>
              </a:rPr>
              <a:t>, </a:t>
            </a:r>
            <a:r>
              <a:rPr lang="en-US" b="1" i="0" u="none" strike="noStrike" dirty="0">
                <a:solidFill>
                  <a:srgbClr val="171717"/>
                </a:solidFill>
                <a:effectLst/>
                <a:latin typeface="Segoe UI" panose="020B0502040204020203" pitchFamily="34" charset="0"/>
                <a:hlinkClick r:id="rId5"/>
              </a:rPr>
              <a:t>ingestion rules updates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schema is unknown or varying</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Remove all columns that are infrequently queried, leaving at least timestamp and TSID column(s).</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Add new column of dynamic type and map it to the whole record using $ path.</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Example:</a:t>
            </a:r>
          </a:p>
          <a:p>
            <a:pPr algn="l">
              <a:buFont typeface="Arial" panose="020B0604020202020204" pitchFamily="34" charset="0"/>
              <a:buChar char="•"/>
            </a:pPr>
            <a:r>
              <a:rPr lang="en-US" b="0" i="0" dirty="0">
                <a:solidFill>
                  <a:srgbClr val="171717"/>
                </a:solidFill>
                <a:effectLst/>
                <a:latin typeface="Segoe UI" panose="020B0502040204020203" pitchFamily="34" charset="0"/>
              </a:rPr>
              <a:t>If schema is known or fixed</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Confirm that the data looks correct. Correct any types if needed.</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Select Next: Summary</a:t>
            </a:r>
          </a:p>
          <a:p>
            <a:pPr algn="l"/>
            <a:r>
              <a:rPr lang="en-US" b="0" i="0" dirty="0">
                <a:solidFill>
                  <a:srgbClr val="171717"/>
                </a:solidFill>
                <a:effectLst/>
                <a:latin typeface="Segoe UI" panose="020B0502040204020203" pitchFamily="34" charset="0"/>
              </a:rPr>
              <a:t>Copy the LightIngest command and store it somewhere so you can use it in the next step.</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Data Ingestion</a:t>
            </a:r>
          </a:p>
          <a:p>
            <a:pPr algn="l"/>
            <a:r>
              <a:rPr lang="en-US" b="0" i="0" dirty="0">
                <a:solidFill>
                  <a:srgbClr val="171717"/>
                </a:solidFill>
                <a:effectLst/>
                <a:latin typeface="Segoe UI" panose="020B0502040204020203" pitchFamily="34" charset="0"/>
              </a:rPr>
              <a:t>Before ingesting data you need to install the </a:t>
            </a:r>
            <a:r>
              <a:rPr lang="en-US" b="0" i="0" u="none" strike="noStrike" dirty="0">
                <a:solidFill>
                  <a:srgbClr val="171717"/>
                </a:solidFill>
                <a:effectLst/>
                <a:latin typeface="Segoe UI" panose="020B0502040204020203" pitchFamily="34" charset="0"/>
                <a:hlinkClick r:id="rId6"/>
              </a:rPr>
              <a:t>LightIngest tool</a:t>
            </a:r>
            <a:r>
              <a:rPr lang="en-US" b="0" i="0" dirty="0">
                <a:solidFill>
                  <a:srgbClr val="171717"/>
                </a:solidFill>
                <a:effectLst/>
                <a:latin typeface="Segoe UI" panose="020B0502040204020203" pitchFamily="34" charset="0"/>
              </a:rPr>
              <a:t>. The command generated from One-Click tool includes a SAS token. It’s best to generate a new one so that you have control over the expiration time. In the portal, navigate to the Blob Container for the TSI Environment and select on ‘Shared access token’</a:t>
            </a:r>
          </a:p>
          <a:p>
            <a:pPr algn="l"/>
            <a:r>
              <a:rPr lang="en-US" b="1" i="0" dirty="0">
                <a:solidFill>
                  <a:srgbClr val="171717"/>
                </a:solidFill>
                <a:effectLst/>
                <a:latin typeface="Segoe UI" panose="020B0502040204020203" pitchFamily="34" charset="0"/>
              </a:rPr>
              <a:t> Note</a:t>
            </a:r>
          </a:p>
          <a:p>
            <a:pPr algn="l"/>
            <a:r>
              <a:rPr lang="en-US" b="0" i="0" dirty="0">
                <a:solidFill>
                  <a:srgbClr val="171717"/>
                </a:solidFill>
                <a:effectLst/>
                <a:latin typeface="Segoe UI" panose="020B0502040204020203" pitchFamily="34" charset="0"/>
              </a:rPr>
              <a:t>It’s also recommended to scale up your cluster before kicking off a large ingestion. For instance, D14 or D32 with 8+ instances.</a:t>
            </a:r>
          </a:p>
          <a:p>
            <a:pPr algn="l">
              <a:buFont typeface="+mj-lt"/>
              <a:buAutoNum type="arabicPeriod"/>
            </a:pPr>
            <a:r>
              <a:rPr lang="en-US" b="0" i="0" dirty="0">
                <a:solidFill>
                  <a:srgbClr val="171717"/>
                </a:solidFill>
                <a:effectLst/>
                <a:latin typeface="Segoe UI" panose="020B0502040204020203" pitchFamily="34" charset="0"/>
              </a:rPr>
              <a:t>Set the following</a:t>
            </a:r>
          </a:p>
          <a:p>
            <a:pPr marL="742950" lvl="1" indent="-285750" algn="l">
              <a:buFont typeface="+mj-lt"/>
              <a:buAutoNum type="arabicPeriod"/>
            </a:pPr>
            <a:r>
              <a:rPr lang="en-US" b="0" i="0" dirty="0">
                <a:solidFill>
                  <a:srgbClr val="171717"/>
                </a:solidFill>
                <a:effectLst/>
                <a:latin typeface="Segoe UI" panose="020B0502040204020203" pitchFamily="34" charset="0"/>
              </a:rPr>
              <a:t>Permissions: Read and List</a:t>
            </a:r>
          </a:p>
          <a:p>
            <a:pPr marL="742950" lvl="1" indent="-285750" algn="l">
              <a:buFont typeface="+mj-lt"/>
              <a:buAutoNum type="arabicPeriod"/>
            </a:pPr>
            <a:r>
              <a:rPr lang="en-US" b="0" i="0" dirty="0">
                <a:solidFill>
                  <a:srgbClr val="171717"/>
                </a:solidFill>
                <a:effectLst/>
                <a:latin typeface="Segoe UI" panose="020B0502040204020203" pitchFamily="34" charset="0"/>
              </a:rPr>
              <a:t>Expiry: Set to a period you’re comfortable that the migration of data will be complete</a:t>
            </a:r>
          </a:p>
          <a:p>
            <a:pPr algn="l">
              <a:buFont typeface="+mj-lt"/>
              <a:buAutoNum type="arabicPeriod"/>
            </a:pPr>
            <a:r>
              <a:rPr lang="en-US" b="0" i="0" dirty="0">
                <a:solidFill>
                  <a:srgbClr val="171717"/>
                </a:solidFill>
                <a:effectLst/>
                <a:latin typeface="Segoe UI" panose="020B0502040204020203" pitchFamily="34" charset="0"/>
              </a:rPr>
              <a:t>Select on ‘Generate SAS token and URL’ and copy the ‘Blob SAS URL’</a:t>
            </a:r>
          </a:p>
          <a:p>
            <a:pPr algn="l">
              <a:buFont typeface="+mj-lt"/>
              <a:buAutoNum type="arabicPeriod"/>
            </a:pPr>
            <a:r>
              <a:rPr lang="en-US" b="0" i="0" dirty="0">
                <a:solidFill>
                  <a:srgbClr val="171717"/>
                </a:solidFill>
                <a:effectLst/>
                <a:latin typeface="Segoe UI" panose="020B0502040204020203" pitchFamily="34" charset="0"/>
              </a:rPr>
              <a:t>Go to the LightIngest command that you copied previously. Replace the -source parameter in the command with this ‘SAS Blob URL’</a:t>
            </a:r>
          </a:p>
          <a:p>
            <a:pPr algn="l">
              <a:buFont typeface="+mj-lt"/>
              <a:buAutoNum type="arabicPeriod"/>
            </a:pPr>
            <a:r>
              <a:rPr lang="en-US" b="1" i="0" dirty="0">
                <a:solidFill>
                  <a:srgbClr val="171717"/>
                </a:solidFill>
                <a:effectLst/>
                <a:latin typeface="Segoe UI" panose="020B0502040204020203" pitchFamily="34" charset="0"/>
              </a:rPr>
              <a:t>Option 1: Ingest All Data</a:t>
            </a:r>
            <a:r>
              <a:rPr lang="en-US" b="0" i="0" dirty="0">
                <a:solidFill>
                  <a:srgbClr val="171717"/>
                </a:solidFill>
                <a:effectLst/>
                <a:latin typeface="Segoe UI" panose="020B0502040204020203" pitchFamily="34" charset="0"/>
              </a:rPr>
              <a:t>. For smaller environments, you can ingest all of the data with a single command.</a:t>
            </a:r>
          </a:p>
          <a:p>
            <a:pPr marL="742950" lvl="1" indent="-285750" algn="l">
              <a:buFont typeface="+mj-lt"/>
              <a:buAutoNum type="arabicPeriod"/>
            </a:pPr>
            <a:r>
              <a:rPr lang="en-US" b="0" i="0" dirty="0">
                <a:solidFill>
                  <a:srgbClr val="171717"/>
                </a:solidFill>
                <a:effectLst/>
                <a:latin typeface="Segoe UI" panose="020B0502040204020203" pitchFamily="34" charset="0"/>
              </a:rPr>
              <a:t>Open a command prompt and change to the directory where the LightIngest tool was extracted to. Once there, paste the LightIngest command and execute it.</a:t>
            </a:r>
          </a:p>
          <a:p>
            <a:pPr algn="l">
              <a:buFont typeface="+mj-lt"/>
              <a:buAutoNum type="arabicPeriod"/>
            </a:pPr>
            <a:r>
              <a:rPr lang="en-US" b="1" i="0" dirty="0">
                <a:solidFill>
                  <a:srgbClr val="171717"/>
                </a:solidFill>
                <a:effectLst/>
                <a:latin typeface="Segoe UI" panose="020B0502040204020203" pitchFamily="34" charset="0"/>
              </a:rPr>
              <a:t>Option 2: Ingest Data by Year or Month</a:t>
            </a:r>
            <a:r>
              <a:rPr lang="en-US" b="0" i="0" dirty="0">
                <a:solidFill>
                  <a:srgbClr val="171717"/>
                </a:solidFill>
                <a:effectLst/>
                <a:latin typeface="Segoe UI" panose="020B0502040204020203" pitchFamily="34" charset="0"/>
              </a:rPr>
              <a:t>. For larger environments or to test on a smaller data set you can filter the </a:t>
            </a:r>
            <a:r>
              <a:rPr lang="en-US" b="0" i="0" dirty="0" err="1">
                <a:solidFill>
                  <a:srgbClr val="171717"/>
                </a:solidFill>
                <a:effectLst/>
                <a:latin typeface="Segoe UI" panose="020B0502040204020203" pitchFamily="34" charset="0"/>
              </a:rPr>
              <a:t>Lightingest</a:t>
            </a:r>
            <a:r>
              <a:rPr lang="en-US" b="0" i="0" dirty="0">
                <a:solidFill>
                  <a:srgbClr val="171717"/>
                </a:solidFill>
                <a:effectLst/>
                <a:latin typeface="Segoe UI" panose="020B0502040204020203" pitchFamily="34" charset="0"/>
              </a:rPr>
              <a:t> command further.</a:t>
            </a:r>
          </a:p>
          <a:p>
            <a:pPr marL="742950" lvl="1" indent="-285750" algn="l">
              <a:buFont typeface="+mj-lt"/>
              <a:buAutoNum type="arabicPeriod"/>
            </a:pPr>
            <a:r>
              <a:rPr lang="en-US" b="0" i="0" dirty="0">
                <a:solidFill>
                  <a:srgbClr val="171717"/>
                </a:solidFill>
                <a:effectLst/>
                <a:latin typeface="Segoe UI" panose="020B0502040204020203" pitchFamily="34" charset="0"/>
              </a:rPr>
              <a:t>By Year: Change your -prefix parameter</a:t>
            </a:r>
          </a:p>
          <a:p>
            <a:pPr marL="1143000" lvl="2" indent="-228600" algn="l">
              <a:buFont typeface="+mj-lt"/>
              <a:buAutoNum type="arabicPeriod"/>
            </a:pPr>
            <a:r>
              <a:rPr lang="en-US" b="0" i="0" dirty="0">
                <a:solidFill>
                  <a:srgbClr val="171717"/>
                </a:solidFill>
                <a:effectLst/>
                <a:latin typeface="Segoe UI" panose="020B0502040204020203" pitchFamily="34" charset="0"/>
              </a:rPr>
              <a:t>Before: -</a:t>
            </a:r>
            <a:r>
              <a:rPr lang="en-US" b="0" i="0" dirty="0" err="1">
                <a:solidFill>
                  <a:srgbClr val="171717"/>
                </a:solidFill>
                <a:effectLst/>
                <a:latin typeface="Segoe UI" panose="020B0502040204020203" pitchFamily="34" charset="0"/>
              </a:rPr>
              <a:t>prefix:"V</a:t>
            </a:r>
            <a:r>
              <a:rPr lang="en-US" b="0" i="0" dirty="0">
                <a:solidFill>
                  <a:srgbClr val="171717"/>
                </a:solidFill>
                <a:effectLst/>
                <a:latin typeface="Segoe UI" panose="020B0502040204020203" pitchFamily="34" charset="0"/>
              </a:rPr>
              <a:t>=1/PT=Time"</a:t>
            </a:r>
          </a:p>
          <a:p>
            <a:pPr marL="1143000" lvl="2" indent="-228600" algn="l">
              <a:buFont typeface="+mj-lt"/>
              <a:buAutoNum type="arabicPeriod"/>
            </a:pPr>
            <a:r>
              <a:rPr lang="en-US" b="0" i="0" dirty="0">
                <a:solidFill>
                  <a:srgbClr val="171717"/>
                </a:solidFill>
                <a:effectLst/>
                <a:latin typeface="Segoe UI" panose="020B0502040204020203" pitchFamily="34" charset="0"/>
              </a:rPr>
              <a:t>After: -</a:t>
            </a:r>
            <a:r>
              <a:rPr lang="en-US" b="0" i="0" dirty="0" err="1">
                <a:solidFill>
                  <a:srgbClr val="171717"/>
                </a:solidFill>
                <a:effectLst/>
                <a:latin typeface="Segoe UI" panose="020B0502040204020203" pitchFamily="34" charset="0"/>
              </a:rPr>
              <a:t>prefix:"V</a:t>
            </a:r>
            <a:r>
              <a:rPr lang="en-US" b="0" i="0" dirty="0">
                <a:solidFill>
                  <a:srgbClr val="171717"/>
                </a:solidFill>
                <a:effectLst/>
                <a:latin typeface="Segoe UI" panose="020B0502040204020203" pitchFamily="34" charset="0"/>
              </a:rPr>
              <a:t>=1/PT=Time/Y=&lt;Year&gt;"</a:t>
            </a:r>
          </a:p>
          <a:p>
            <a:pPr marL="1143000" lvl="2" indent="-228600" algn="l">
              <a:buFont typeface="+mj-lt"/>
              <a:buAutoNum type="arabicPeriod"/>
            </a:pPr>
            <a:r>
              <a:rPr lang="en-US" b="0" i="0" dirty="0">
                <a:solidFill>
                  <a:srgbClr val="171717"/>
                </a:solidFill>
                <a:effectLst/>
                <a:latin typeface="Segoe UI" panose="020B0502040204020203" pitchFamily="34" charset="0"/>
              </a:rPr>
              <a:t>Example: -</a:t>
            </a:r>
            <a:r>
              <a:rPr lang="en-US" b="0" i="0" dirty="0" err="1">
                <a:solidFill>
                  <a:srgbClr val="171717"/>
                </a:solidFill>
                <a:effectLst/>
                <a:latin typeface="Segoe UI" panose="020B0502040204020203" pitchFamily="34" charset="0"/>
              </a:rPr>
              <a:t>prefix:"V</a:t>
            </a:r>
            <a:r>
              <a:rPr lang="en-US" b="0" i="0" dirty="0">
                <a:solidFill>
                  <a:srgbClr val="171717"/>
                </a:solidFill>
                <a:effectLst/>
                <a:latin typeface="Segoe UI" panose="020B0502040204020203" pitchFamily="34" charset="0"/>
              </a:rPr>
              <a:t>=1/PT=Time/Y=2021"</a:t>
            </a:r>
          </a:p>
          <a:p>
            <a:pPr marL="742950" lvl="1" indent="-285750" algn="l">
              <a:buFont typeface="+mj-lt"/>
              <a:buAutoNum type="arabicPeriod"/>
            </a:pPr>
            <a:r>
              <a:rPr lang="en-US" b="0" i="0" dirty="0">
                <a:solidFill>
                  <a:srgbClr val="171717"/>
                </a:solidFill>
                <a:effectLst/>
                <a:latin typeface="Segoe UI" panose="020B0502040204020203" pitchFamily="34" charset="0"/>
              </a:rPr>
              <a:t>By Month: Change your -prefix parameter</a:t>
            </a:r>
          </a:p>
          <a:p>
            <a:pPr marL="1143000" lvl="2" indent="-228600" algn="l">
              <a:buFont typeface="+mj-lt"/>
              <a:buAutoNum type="arabicPeriod"/>
            </a:pPr>
            <a:r>
              <a:rPr lang="en-US" b="0" i="0" dirty="0">
                <a:solidFill>
                  <a:srgbClr val="171717"/>
                </a:solidFill>
                <a:effectLst/>
                <a:latin typeface="Segoe UI" panose="020B0502040204020203" pitchFamily="34" charset="0"/>
              </a:rPr>
              <a:t>Before: -</a:t>
            </a:r>
            <a:r>
              <a:rPr lang="en-US" b="0" i="0" dirty="0" err="1">
                <a:solidFill>
                  <a:srgbClr val="171717"/>
                </a:solidFill>
                <a:effectLst/>
                <a:latin typeface="Segoe UI" panose="020B0502040204020203" pitchFamily="34" charset="0"/>
              </a:rPr>
              <a:t>prefix:"V</a:t>
            </a:r>
            <a:r>
              <a:rPr lang="en-US" b="0" i="0" dirty="0">
                <a:solidFill>
                  <a:srgbClr val="171717"/>
                </a:solidFill>
                <a:effectLst/>
                <a:latin typeface="Segoe UI" panose="020B0502040204020203" pitchFamily="34" charset="0"/>
              </a:rPr>
              <a:t>=1/PT=Time"</a:t>
            </a:r>
          </a:p>
          <a:p>
            <a:pPr marL="1143000" lvl="2" indent="-228600" algn="l">
              <a:buFont typeface="+mj-lt"/>
              <a:buAutoNum type="arabicPeriod"/>
            </a:pPr>
            <a:r>
              <a:rPr lang="en-US" b="0" i="0" dirty="0">
                <a:solidFill>
                  <a:srgbClr val="171717"/>
                </a:solidFill>
                <a:effectLst/>
                <a:latin typeface="Segoe UI" panose="020B0502040204020203" pitchFamily="34" charset="0"/>
              </a:rPr>
              <a:t>After: -</a:t>
            </a:r>
            <a:r>
              <a:rPr lang="en-US" b="0" i="0" dirty="0" err="1">
                <a:solidFill>
                  <a:srgbClr val="171717"/>
                </a:solidFill>
                <a:effectLst/>
                <a:latin typeface="Segoe UI" panose="020B0502040204020203" pitchFamily="34" charset="0"/>
              </a:rPr>
              <a:t>prefix:"V</a:t>
            </a:r>
            <a:r>
              <a:rPr lang="en-US" b="0" i="0" dirty="0">
                <a:solidFill>
                  <a:srgbClr val="171717"/>
                </a:solidFill>
                <a:effectLst/>
                <a:latin typeface="Segoe UI" panose="020B0502040204020203" pitchFamily="34" charset="0"/>
              </a:rPr>
              <a:t>=1/PT=Time/Y=&lt;Year&gt;/M=&lt;month #&gt;"</a:t>
            </a:r>
          </a:p>
          <a:p>
            <a:pPr marL="1143000" lvl="2" indent="-228600" algn="l">
              <a:buFont typeface="+mj-lt"/>
              <a:buAutoNum type="arabicPeriod"/>
            </a:pPr>
            <a:r>
              <a:rPr lang="en-US" b="0" i="0" dirty="0">
                <a:solidFill>
                  <a:srgbClr val="171717"/>
                </a:solidFill>
                <a:effectLst/>
                <a:latin typeface="Segoe UI" panose="020B0502040204020203" pitchFamily="34" charset="0"/>
              </a:rPr>
              <a:t>Example: -</a:t>
            </a:r>
            <a:r>
              <a:rPr lang="en-US" b="0" i="0" dirty="0" err="1">
                <a:solidFill>
                  <a:srgbClr val="171717"/>
                </a:solidFill>
                <a:effectLst/>
                <a:latin typeface="Segoe UI" panose="020B0502040204020203" pitchFamily="34" charset="0"/>
              </a:rPr>
              <a:t>prefix:"V</a:t>
            </a:r>
            <a:r>
              <a:rPr lang="en-US" b="0" i="0" dirty="0">
                <a:solidFill>
                  <a:srgbClr val="171717"/>
                </a:solidFill>
                <a:effectLst/>
                <a:latin typeface="Segoe UI" panose="020B0502040204020203" pitchFamily="34" charset="0"/>
              </a:rPr>
              <a:t>=1/PT=Time/Y=2021/M=03"</a:t>
            </a:r>
          </a:p>
          <a:p>
            <a:pPr algn="l"/>
            <a:r>
              <a:rPr lang="en-US" b="0" i="0" dirty="0">
                <a:solidFill>
                  <a:srgbClr val="171717"/>
                </a:solidFill>
                <a:effectLst/>
                <a:latin typeface="Segoe UI" panose="020B0502040204020203" pitchFamily="34" charset="0"/>
              </a:rPr>
              <a:t>Once you’ve modified the command, execute it like above. One the ingestion is complete (using monitoring option below) modify the command for the next year and month you want to ingest.</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Monitoring Ingestion</a:t>
            </a:r>
          </a:p>
          <a:p>
            <a:pPr algn="l"/>
            <a:r>
              <a:rPr lang="en-US" b="0" i="0" dirty="0">
                <a:solidFill>
                  <a:srgbClr val="171717"/>
                </a:solidFill>
                <a:effectLst/>
                <a:latin typeface="Segoe UI" panose="020B0502040204020203" pitchFamily="34" charset="0"/>
              </a:rPr>
              <a:t>The LightIngest command included the -</a:t>
            </a:r>
            <a:r>
              <a:rPr lang="en-US" b="0" i="0" dirty="0" err="1">
                <a:solidFill>
                  <a:srgbClr val="171717"/>
                </a:solidFill>
                <a:effectLst/>
                <a:latin typeface="Segoe UI" panose="020B0502040204020203" pitchFamily="34" charset="0"/>
              </a:rPr>
              <a:t>dontWait</a:t>
            </a:r>
            <a:r>
              <a:rPr lang="en-US" b="0" i="0" dirty="0">
                <a:solidFill>
                  <a:srgbClr val="171717"/>
                </a:solidFill>
                <a:effectLst/>
                <a:latin typeface="Segoe UI" panose="020B0502040204020203" pitchFamily="34" charset="0"/>
              </a:rPr>
              <a:t> flag so the command itself won’t wait for ingestion to complete. The best way to monitor the progress while it’s happening is to utilize the “Insights” tab within the portal. Open the Azure Data Explorer cluster’s section within the portal and go to ‘Monitoring | Insights’</a:t>
            </a:r>
          </a:p>
          <a:p>
            <a:pPr algn="l"/>
            <a:r>
              <a:rPr lang="en-US" b="0" i="0" dirty="0">
                <a:solidFill>
                  <a:srgbClr val="171717"/>
                </a:solidFill>
                <a:effectLst/>
                <a:latin typeface="Segoe UI" panose="020B0502040204020203" pitchFamily="34" charset="0"/>
              </a:rPr>
              <a:t>You can use the ‘Ingestion (preview)’ section with the below settings to monitor the ingestion as it’s happening</a:t>
            </a:r>
          </a:p>
          <a:p>
            <a:pPr algn="l">
              <a:buFont typeface="Arial" panose="020B0604020202020204" pitchFamily="34" charset="0"/>
              <a:buChar char="•"/>
            </a:pPr>
            <a:r>
              <a:rPr lang="en-US" b="0" i="0" dirty="0">
                <a:solidFill>
                  <a:srgbClr val="171717"/>
                </a:solidFill>
                <a:effectLst/>
                <a:latin typeface="Segoe UI" panose="020B0502040204020203" pitchFamily="34" charset="0"/>
              </a:rPr>
              <a:t>Time range: Last 30 minutes</a:t>
            </a:r>
          </a:p>
          <a:p>
            <a:pPr algn="l">
              <a:buFont typeface="Arial" panose="020B0604020202020204" pitchFamily="34" charset="0"/>
              <a:buChar char="•"/>
            </a:pPr>
            <a:r>
              <a:rPr lang="en-US" b="0" i="0" dirty="0">
                <a:solidFill>
                  <a:srgbClr val="171717"/>
                </a:solidFill>
                <a:effectLst/>
                <a:latin typeface="Segoe UI" panose="020B0502040204020203" pitchFamily="34" charset="0"/>
              </a:rPr>
              <a:t>Look at Successful and by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have any failures, look at Failed and by Table</a:t>
            </a:r>
          </a:p>
          <a:p>
            <a:pPr algn="l"/>
            <a:r>
              <a:rPr lang="en-US" b="0" i="0" dirty="0">
                <a:solidFill>
                  <a:srgbClr val="171717"/>
                </a:solidFill>
                <a:effectLst/>
                <a:latin typeface="Segoe UI" panose="020B0502040204020203" pitchFamily="34" charset="0"/>
              </a:rPr>
              <a:t>You’ll know that the ingestion is complete once you see the metrics go to 0 for your table. If you want to see more details,, you can use Log Analytics. On the Azure Data Explorer cluster section select on the ‘Log’ tab:</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81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3008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2F5496"/>
                </a:solidFill>
                <a:effectLst/>
                <a:latin typeface="Calibri Light" panose="020F0302020204030204" pitchFamily="34" charset="0"/>
              </a:rPr>
              <a:t>TSI Live Data </a:t>
            </a:r>
            <a:endParaRPr lang="en-US" b="1" i="0" dirty="0">
              <a:solidFill>
                <a:srgbClr val="2F5496"/>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this point, it is necessary to define how we will connect to the hot path data flowing into TSI. Data will be flowing into TSI via EventHub or IoTHub so we will need to create a managed pipeline to ADX to ingest this data. </a:t>
            </a:r>
            <a:endParaRPr lang="en-US" b="0" i="0" dirty="0">
              <a:solidFill>
                <a:srgbClr val="000000"/>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To collect this data, you will create another consumer group on EventHub and IoTHub and use that consumer group when setting up the ADX Managed Pipeline. There are two options that we will cover here on how to handle the ingestion in ADX. </a:t>
            </a:r>
          </a:p>
          <a:p>
            <a:pPr algn="l" rtl="0" fontAlgn="base"/>
            <a:endParaRPr lang="en-US" b="0" i="0" dirty="0">
              <a:solidFill>
                <a:srgbClr val="000000"/>
              </a:solidFill>
              <a:effectLst/>
              <a:latin typeface="Calibri" panose="020F0502020204030204" pitchFamily="34" charset="0"/>
            </a:endParaRPr>
          </a:p>
          <a:p>
            <a:pPr algn="l" rtl="0" fontAlgn="base"/>
            <a:r>
              <a:rPr lang="en-US" sz="1800" b="0" i="0" dirty="0">
                <a:solidFill>
                  <a:srgbClr val="1F3763"/>
                </a:solidFill>
                <a:effectLst/>
                <a:latin typeface="Calibri Light" panose="020F0302020204030204" pitchFamily="34" charset="0"/>
              </a:rPr>
              <a:t>Option 1: Historical Data and Hot Data in Same Table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Benefit: Having a single table simplifies the process for migration</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Considerations: This almost certainly lead to duplicate data. Data you ingest from EventHub is still going to TSI so that data will make it’s way to the PT=Time folder than you are also ingesting. This is not a flexible option as option 2 is.</a:t>
            </a:r>
          </a:p>
          <a:p>
            <a:pPr algn="l" rtl="0" fontAlgn="base">
              <a:buFont typeface="Arial" panose="020B0604020202020204" pitchFamily="34" charset="0"/>
              <a:buChar char="•"/>
            </a:pPr>
            <a:endParaRPr lang="en-US" sz="1800" b="0" i="0" dirty="0">
              <a:solidFill>
                <a:srgbClr val="000000"/>
              </a:solidFill>
              <a:effectLst/>
              <a:latin typeface="Calibri" panose="020F0502020204030204" pitchFamily="34" charset="0"/>
            </a:endParaRPr>
          </a:p>
          <a:p>
            <a:pPr algn="l" rtl="0" fontAlgn="base"/>
            <a:r>
              <a:rPr lang="en-US" sz="1800" b="0" i="0" dirty="0">
                <a:solidFill>
                  <a:srgbClr val="1F3763"/>
                </a:solidFill>
                <a:effectLst/>
                <a:latin typeface="Calibri Light" panose="020F0302020204030204" pitchFamily="34" charset="0"/>
              </a:rPr>
              <a:t>Option 2: Historical Data Table and Hot Data Table </a:t>
            </a:r>
            <a:endParaRPr lang="en-US" b="0" i="0" dirty="0">
              <a:solidFill>
                <a:srgbClr val="1F3763"/>
              </a:solidFill>
              <a:effectLst/>
              <a:latin typeface="Calibri" panose="020F0502020204030204" pitchFamily="34" charset="0"/>
            </a:endParaRPr>
          </a:p>
          <a:p>
            <a:pPr algn="l" rtl="0" fontAlgn="base">
              <a:buFont typeface="Arial" panose="020B0604020202020204" pitchFamily="34" charset="0"/>
              <a:buNone/>
            </a:pPr>
            <a:r>
              <a:rPr lang="en-US" sz="1800" b="0" i="0" dirty="0">
                <a:solidFill>
                  <a:srgbClr val="000000"/>
                </a:solidFill>
                <a:effectLst/>
                <a:latin typeface="Calibri" panose="020F0502020204030204" pitchFamily="34" charset="0"/>
              </a:rPr>
              <a:t>Ingest the two paths into two separate tables then use a union to bring the data together. Easiest way to explain is to walk through an example: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Historical data is ingested from the PT=Time and PT=Import folders and put into a table named </a:t>
            </a:r>
            <a:r>
              <a:rPr lang="en-US" sz="1800" b="0" i="0" dirty="0" err="1">
                <a:solidFill>
                  <a:srgbClr val="000000"/>
                </a:solidFill>
                <a:effectLst/>
                <a:latin typeface="Calibri" panose="020F0502020204030204" pitchFamily="34" charset="0"/>
              </a:rPr>
              <a:t>TSIHistorical</a:t>
            </a:r>
            <a:r>
              <a:rPr lang="en-US" sz="1800" b="0" i="0" dirty="0">
                <a:solidFill>
                  <a:srgbClr val="000000"/>
                </a:solidFill>
                <a:effectLst/>
                <a:latin typeface="Calibri" panose="020F0502020204030204" pitchFamily="34" charset="0"/>
              </a:rPr>
              <a:t>. As an example, we ingest data here all the way through 3/22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Hot path data is ingested from Azure Event Hub and put int a table named </a:t>
            </a:r>
            <a:r>
              <a:rPr lang="en-US" sz="1800" b="0" i="0" dirty="0" err="1">
                <a:solidFill>
                  <a:srgbClr val="000000"/>
                </a:solidFill>
                <a:effectLst/>
                <a:latin typeface="Calibri" panose="020F0502020204030204" pitchFamily="34" charset="0"/>
              </a:rPr>
              <a:t>TSIData</a:t>
            </a:r>
            <a:r>
              <a:rPr lang="en-US" sz="1800" b="0" i="0" dirty="0">
                <a:solidFill>
                  <a:srgbClr val="000000"/>
                </a:solidFill>
                <a:effectLst/>
                <a:latin typeface="Calibri" panose="020F0502020204030204" pitchFamily="34" charset="0"/>
              </a:rPr>
              <a:t>. As an example, we initialize this connection at some point on 3/21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Example query to union these two table together </a:t>
            </a:r>
          </a:p>
          <a:p>
            <a:pPr algn="l" rtl="0" fontAlgn="base"/>
            <a:endParaRPr lang="en-US" sz="1800" b="0" i="0" dirty="0">
              <a:solidFill>
                <a:srgbClr val="000000"/>
              </a:solidFill>
              <a:effectLst/>
              <a:latin typeface="Calibri" panose="020F0502020204030204" pitchFamily="34" charset="0"/>
            </a:endParaRPr>
          </a:p>
          <a:p>
            <a:pPr algn="l" rtl="0" fontAlgn="base"/>
            <a:r>
              <a:rPr lang="en-US" sz="1800" b="0" i="0" dirty="0" err="1">
                <a:solidFill>
                  <a:srgbClr val="000000"/>
                </a:solidFill>
                <a:effectLst/>
                <a:latin typeface="Calibri" panose="020F0502020204030204" pitchFamily="34" charset="0"/>
              </a:rPr>
              <a:t>TSIData</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 where TS &gt;= datetime(2022-03-22) </a:t>
            </a:r>
            <a:endParaRPr lang="en-US" b="0" i="0" dirty="0">
              <a:solidFill>
                <a:srgbClr val="000000"/>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 union (</a:t>
            </a:r>
            <a:r>
              <a:rPr lang="en-US" sz="1800" b="0" i="0" dirty="0" err="1">
                <a:solidFill>
                  <a:srgbClr val="000000"/>
                </a:solidFill>
                <a:effectLst/>
                <a:latin typeface="Calibri" panose="020F0502020204030204" pitchFamily="34" charset="0"/>
              </a:rPr>
              <a:t>TSIHistorical</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 where TS &lt; datetime(2022-03-22) </a:t>
            </a:r>
            <a:endParaRPr lang="en-US" b="0" i="0" dirty="0">
              <a:solidFill>
                <a:srgbClr val="000000"/>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 Create a function that will execute this function. You can name the function the same as the hot path data to simplify queries. For example, if you name the function </a:t>
            </a:r>
            <a:r>
              <a:rPr lang="en-US" sz="1800" b="0" i="0" dirty="0" err="1">
                <a:solidFill>
                  <a:srgbClr val="000000"/>
                </a:solidFill>
                <a:effectLst/>
                <a:latin typeface="Calibri" panose="020F0502020204030204" pitchFamily="34" charset="0"/>
              </a:rPr>
              <a:t>TSIData</a:t>
            </a:r>
            <a:r>
              <a:rPr lang="en-US" sz="1800" b="0" i="0" dirty="0">
                <a:solidFill>
                  <a:srgbClr val="000000"/>
                </a:solidFill>
                <a:effectLst/>
                <a:latin typeface="Calibri" panose="020F0502020204030204" pitchFamily="34" charset="0"/>
              </a:rPr>
              <a:t>, querying this function will return all the current and historical data.</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783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Migrating Time Series Model (TSM) to Azure Data Explorer</a:t>
            </a:r>
          </a:p>
          <a:p>
            <a:pPr algn="l"/>
            <a:r>
              <a:rPr lang="en-US" b="0" i="0" dirty="0">
                <a:solidFill>
                  <a:srgbClr val="171717"/>
                </a:solidFill>
                <a:effectLst/>
                <a:latin typeface="Segoe UI" panose="020B0502040204020203" pitchFamily="34" charset="0"/>
              </a:rPr>
              <a:t>The model can be download in JSON format from TSI Environment using TSI Explorer UX or TSM Batch API. Then the model can be imported to another system like Azure Data Explorer.</a:t>
            </a:r>
          </a:p>
          <a:p>
            <a:pPr algn="l">
              <a:buFont typeface="+mj-lt"/>
              <a:buAutoNum type="arabicPeriod"/>
            </a:pPr>
            <a:r>
              <a:rPr lang="en-US" b="0" i="0" dirty="0">
                <a:solidFill>
                  <a:srgbClr val="171717"/>
                </a:solidFill>
                <a:effectLst/>
                <a:latin typeface="Segoe UI" panose="020B0502040204020203" pitchFamily="34" charset="0"/>
              </a:rPr>
              <a:t>Download TSM from TSI UX.</a:t>
            </a:r>
          </a:p>
          <a:p>
            <a:pPr algn="l">
              <a:buFont typeface="+mj-lt"/>
              <a:buAutoNum type="arabicPeriod"/>
            </a:pPr>
            <a:r>
              <a:rPr lang="en-US" b="0" i="0" dirty="0">
                <a:solidFill>
                  <a:srgbClr val="171717"/>
                </a:solidFill>
                <a:effectLst/>
                <a:latin typeface="Segoe UI" panose="020B0502040204020203" pitchFamily="34" charset="0"/>
              </a:rPr>
              <a:t>Delete first three lines using VSCode or another editor.</a:t>
            </a:r>
          </a:p>
          <a:p>
            <a:pPr algn="l">
              <a:buFont typeface="+mj-lt"/>
              <a:buAutoNum type="arabicPeriod"/>
            </a:pPr>
            <a:r>
              <a:rPr lang="en-US" b="0" i="0" dirty="0">
                <a:solidFill>
                  <a:srgbClr val="171717"/>
                </a:solidFill>
                <a:effectLst/>
                <a:latin typeface="Segoe UI" panose="020B0502040204020203" pitchFamily="34" charset="0"/>
              </a:rPr>
              <a:t>Using VSCode or another editor, search and replace as regex \},\n \{ with }{</a:t>
            </a:r>
          </a:p>
          <a:p>
            <a:pPr algn="l">
              <a:buFont typeface="+mj-lt"/>
              <a:buAutoNum type="arabicPeriod"/>
            </a:pPr>
            <a:r>
              <a:rPr lang="en-US" b="0" i="0" dirty="0">
                <a:solidFill>
                  <a:srgbClr val="171717"/>
                </a:solidFill>
                <a:effectLst/>
                <a:latin typeface="Segoe UI" panose="020B0502040204020203" pitchFamily="34" charset="0"/>
              </a:rPr>
              <a:t>Ingest as JSON into ADX as a separate table using Upload from file functionality.</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6542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panose="020B0502040204020203" pitchFamily="34" charset="0"/>
              </a:rPr>
              <a:t>Translate Time Series Queries (TSQ) to KQL</a:t>
            </a:r>
          </a:p>
          <a:p>
            <a:pPr algn="l"/>
            <a:r>
              <a:rPr lang="en-US" b="0" i="0">
                <a:solidFill>
                  <a:srgbClr val="171717"/>
                </a:solidFill>
                <a:effectLst/>
                <a:latin typeface="Segoe UI" panose="020B0502040204020203" pitchFamily="34" charset="0"/>
              </a:rPr>
              <a:t>There are several examples to migrate  TSQ to KQL. You can look on all them at https://docs.microsoft.com/en-us/azure/time-series-insights/how-to-tsi-gen2-migration#translate-time-series-queries-tsq-to-kql.</a:t>
            </a:r>
          </a:p>
          <a:p>
            <a:pPr algn="l"/>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43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MX" b="1" i="0" dirty="0" err="1">
                <a:solidFill>
                  <a:srgbClr val="171717"/>
                </a:solidFill>
                <a:effectLst/>
                <a:latin typeface="Segoe UI" panose="020B0502040204020203" pitchFamily="34" charset="0"/>
              </a:rPr>
              <a:t>Migration</a:t>
            </a:r>
            <a:r>
              <a:rPr lang="es-MX" b="1" i="0" dirty="0">
                <a:solidFill>
                  <a:srgbClr val="171717"/>
                </a:solidFill>
                <a:effectLst/>
                <a:latin typeface="Segoe UI" panose="020B0502040204020203" pitchFamily="34" charset="0"/>
              </a:rPr>
              <a:t> </a:t>
            </a:r>
            <a:r>
              <a:rPr lang="es-MX" b="1" i="0" dirty="0" err="1">
                <a:solidFill>
                  <a:srgbClr val="171717"/>
                </a:solidFill>
                <a:effectLst/>
                <a:latin typeface="Segoe UI" panose="020B0502040204020203" pitchFamily="34" charset="0"/>
              </a:rPr>
              <a:t>from</a:t>
            </a:r>
            <a:r>
              <a:rPr lang="es-MX" b="1" i="0" dirty="0">
                <a:solidFill>
                  <a:srgbClr val="171717"/>
                </a:solidFill>
                <a:effectLst/>
                <a:latin typeface="Segoe UI" panose="020B0502040204020203" pitchFamily="34" charset="0"/>
              </a:rPr>
              <a:t> TSI </a:t>
            </a:r>
            <a:r>
              <a:rPr lang="es-MX" b="1" i="0" dirty="0" err="1">
                <a:solidFill>
                  <a:srgbClr val="171717"/>
                </a:solidFill>
                <a:effectLst/>
                <a:latin typeface="Segoe UI" panose="020B0502040204020203" pitchFamily="34" charset="0"/>
              </a:rPr>
              <a:t>Power</a:t>
            </a:r>
            <a:r>
              <a:rPr lang="es-MX" b="1" i="0" dirty="0">
                <a:solidFill>
                  <a:srgbClr val="171717"/>
                </a:solidFill>
                <a:effectLst/>
                <a:latin typeface="Segoe UI" panose="020B0502040204020203" pitchFamily="34" charset="0"/>
              </a:rPr>
              <a:t> BI </a:t>
            </a:r>
            <a:r>
              <a:rPr lang="es-MX" b="1" i="0" dirty="0" err="1">
                <a:solidFill>
                  <a:srgbClr val="171717"/>
                </a:solidFill>
                <a:effectLst/>
                <a:latin typeface="Segoe UI" panose="020B0502040204020203" pitchFamily="34" charset="0"/>
              </a:rPr>
              <a:t>Connector</a:t>
            </a:r>
            <a:r>
              <a:rPr lang="es-MX" b="1" i="0" dirty="0">
                <a:solidFill>
                  <a:srgbClr val="171717"/>
                </a:solidFill>
                <a:effectLst/>
                <a:latin typeface="Segoe UI" panose="020B0502040204020203" pitchFamily="34" charset="0"/>
              </a:rPr>
              <a:t> </a:t>
            </a:r>
            <a:r>
              <a:rPr lang="es-MX" b="1" i="0" dirty="0" err="1">
                <a:solidFill>
                  <a:srgbClr val="171717"/>
                </a:solidFill>
                <a:effectLst/>
                <a:latin typeface="Segoe UI" panose="020B0502040204020203" pitchFamily="34" charset="0"/>
              </a:rPr>
              <a:t>to</a:t>
            </a:r>
            <a:r>
              <a:rPr lang="es-MX" b="1" i="0" dirty="0">
                <a:solidFill>
                  <a:srgbClr val="171717"/>
                </a:solidFill>
                <a:effectLst/>
                <a:latin typeface="Segoe UI" panose="020B0502040204020203" pitchFamily="34" charset="0"/>
              </a:rPr>
              <a:t> ADX </a:t>
            </a:r>
            <a:r>
              <a:rPr lang="es-MX" b="1" i="0" dirty="0" err="1">
                <a:solidFill>
                  <a:srgbClr val="171717"/>
                </a:solidFill>
                <a:effectLst/>
                <a:latin typeface="Segoe UI" panose="020B0502040204020203" pitchFamily="34" charset="0"/>
              </a:rPr>
              <a:t>Power</a:t>
            </a:r>
            <a:r>
              <a:rPr lang="es-MX" b="1" i="0" dirty="0">
                <a:solidFill>
                  <a:srgbClr val="171717"/>
                </a:solidFill>
                <a:effectLst/>
                <a:latin typeface="Segoe UI" panose="020B0502040204020203" pitchFamily="34" charset="0"/>
              </a:rPr>
              <a:t> BI </a:t>
            </a:r>
            <a:r>
              <a:rPr lang="es-MX" b="1" i="0" dirty="0" err="1">
                <a:solidFill>
                  <a:srgbClr val="171717"/>
                </a:solidFill>
                <a:effectLst/>
                <a:latin typeface="Segoe UI" panose="020B0502040204020203" pitchFamily="34" charset="0"/>
              </a:rPr>
              <a:t>Connector</a:t>
            </a:r>
            <a:endParaRPr lang="es-MX" b="1" i="0" dirty="0">
              <a:solidFill>
                <a:srgbClr val="171717"/>
              </a:solidFill>
              <a:effectLst/>
              <a:latin typeface="Segoe UI" panose="020B0502040204020203" pitchFamily="34" charset="0"/>
            </a:endParaRPr>
          </a:p>
          <a:p>
            <a:pPr algn="l"/>
            <a:r>
              <a:rPr lang="es-MX" b="0" i="0" dirty="0" err="1">
                <a:solidFill>
                  <a:srgbClr val="171717"/>
                </a:solidFill>
                <a:effectLst/>
                <a:latin typeface="Segoe UI" panose="020B0502040204020203" pitchFamily="34" charset="0"/>
              </a:rPr>
              <a:t>The</a:t>
            </a:r>
            <a:r>
              <a:rPr lang="es-MX" b="0" i="0" dirty="0">
                <a:solidFill>
                  <a:srgbClr val="171717"/>
                </a:solidFill>
                <a:effectLst/>
                <a:latin typeface="Segoe UI" panose="020B0502040204020203" pitchFamily="34" charset="0"/>
              </a:rPr>
              <a:t> manual </a:t>
            </a:r>
            <a:r>
              <a:rPr lang="es-MX" b="0" i="0" dirty="0" err="1">
                <a:solidFill>
                  <a:srgbClr val="171717"/>
                </a:solidFill>
                <a:effectLst/>
                <a:latin typeface="Segoe UI" panose="020B0502040204020203" pitchFamily="34" charset="0"/>
              </a:rPr>
              <a:t>steps</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involved</a:t>
            </a:r>
            <a:r>
              <a:rPr lang="es-MX" b="0" i="0" dirty="0">
                <a:solidFill>
                  <a:srgbClr val="171717"/>
                </a:solidFill>
                <a:effectLst/>
                <a:latin typeface="Segoe UI" panose="020B0502040204020203" pitchFamily="34" charset="0"/>
              </a:rPr>
              <a:t> in </a:t>
            </a:r>
            <a:r>
              <a:rPr lang="es-MX" b="0" i="0" dirty="0" err="1">
                <a:solidFill>
                  <a:srgbClr val="171717"/>
                </a:solidFill>
                <a:effectLst/>
                <a:latin typeface="Segoe UI" panose="020B0502040204020203" pitchFamily="34" charset="0"/>
              </a:rPr>
              <a:t>this</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migration</a:t>
            </a:r>
            <a:r>
              <a:rPr lang="es-MX" b="0" i="0" dirty="0">
                <a:solidFill>
                  <a:srgbClr val="171717"/>
                </a:solidFill>
                <a:effectLst/>
                <a:latin typeface="Segoe UI" panose="020B0502040204020203" pitchFamily="34" charset="0"/>
              </a:rPr>
              <a:t> are</a:t>
            </a:r>
          </a:p>
          <a:p>
            <a:pPr algn="l">
              <a:buFont typeface="+mj-lt"/>
              <a:buAutoNum type="arabicPeriod"/>
            </a:pPr>
            <a:r>
              <a:rPr lang="es-MX" b="0" i="0" dirty="0" err="1">
                <a:solidFill>
                  <a:srgbClr val="171717"/>
                </a:solidFill>
                <a:effectLst/>
                <a:latin typeface="Segoe UI" panose="020B0502040204020203" pitchFamily="34" charset="0"/>
              </a:rPr>
              <a:t>Convert</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Power</a:t>
            </a:r>
            <a:r>
              <a:rPr lang="es-MX" b="0" i="0" dirty="0">
                <a:solidFill>
                  <a:srgbClr val="171717"/>
                </a:solidFill>
                <a:effectLst/>
                <a:latin typeface="Segoe UI" panose="020B0502040204020203" pitchFamily="34" charset="0"/>
              </a:rPr>
              <a:t> BI </a:t>
            </a:r>
            <a:r>
              <a:rPr lang="es-MX" b="0" i="0" dirty="0" err="1">
                <a:solidFill>
                  <a:srgbClr val="171717"/>
                </a:solidFill>
                <a:effectLst/>
                <a:latin typeface="Segoe UI" panose="020B0502040204020203" pitchFamily="34" charset="0"/>
              </a:rPr>
              <a:t>query</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to</a:t>
            </a:r>
            <a:r>
              <a:rPr lang="es-MX" b="0" i="0" dirty="0">
                <a:solidFill>
                  <a:srgbClr val="171717"/>
                </a:solidFill>
                <a:effectLst/>
                <a:latin typeface="Segoe UI" panose="020B0502040204020203" pitchFamily="34" charset="0"/>
              </a:rPr>
              <a:t> TSQ</a:t>
            </a:r>
          </a:p>
          <a:p>
            <a:pPr algn="l">
              <a:buFont typeface="+mj-lt"/>
              <a:buAutoNum type="arabicPeriod"/>
            </a:pPr>
            <a:r>
              <a:rPr lang="es-MX" b="0" i="0" dirty="0" err="1">
                <a:solidFill>
                  <a:srgbClr val="171717"/>
                </a:solidFill>
                <a:effectLst/>
                <a:latin typeface="Segoe UI" panose="020B0502040204020203" pitchFamily="34" charset="0"/>
              </a:rPr>
              <a:t>Convert</a:t>
            </a:r>
            <a:r>
              <a:rPr lang="es-MX" b="0" i="0" dirty="0">
                <a:solidFill>
                  <a:srgbClr val="171717"/>
                </a:solidFill>
                <a:effectLst/>
                <a:latin typeface="Segoe UI" panose="020B0502040204020203" pitchFamily="34" charset="0"/>
              </a:rPr>
              <a:t> TSQ </a:t>
            </a:r>
            <a:r>
              <a:rPr lang="es-MX" b="0" i="0" dirty="0" err="1">
                <a:solidFill>
                  <a:srgbClr val="171717"/>
                </a:solidFill>
                <a:effectLst/>
                <a:latin typeface="Segoe UI" panose="020B0502040204020203" pitchFamily="34" charset="0"/>
              </a:rPr>
              <a:t>to</a:t>
            </a:r>
            <a:r>
              <a:rPr lang="es-MX" b="0" i="0" dirty="0">
                <a:solidFill>
                  <a:srgbClr val="171717"/>
                </a:solidFill>
                <a:effectLst/>
                <a:latin typeface="Segoe UI" panose="020B0502040204020203" pitchFamily="34" charset="0"/>
              </a:rPr>
              <a:t> KQL </a:t>
            </a:r>
            <a:r>
              <a:rPr lang="es-MX" b="0" i="0" dirty="0" err="1">
                <a:solidFill>
                  <a:srgbClr val="171717"/>
                </a:solidFill>
                <a:effectLst/>
                <a:latin typeface="Segoe UI" panose="020B0502040204020203" pitchFamily="34" charset="0"/>
              </a:rPr>
              <a:t>Power</a:t>
            </a:r>
            <a:r>
              <a:rPr lang="es-MX" b="0" i="0" dirty="0">
                <a:solidFill>
                  <a:srgbClr val="171717"/>
                </a:solidFill>
                <a:effectLst/>
                <a:latin typeface="Segoe UI" panose="020B0502040204020203" pitchFamily="34" charset="0"/>
              </a:rPr>
              <a:t> BI</a:t>
            </a:r>
          </a:p>
          <a:p>
            <a:pPr algn="l">
              <a:buFont typeface="+mj-lt"/>
              <a:buAutoNum type="arabicPeriod"/>
            </a:pPr>
            <a:endParaRPr lang="es-MX" b="0" i="0" dirty="0">
              <a:solidFill>
                <a:srgbClr val="171717"/>
              </a:solidFill>
              <a:effectLst/>
              <a:latin typeface="Segoe UI" panose="020B0502040204020203" pitchFamily="34" charset="0"/>
            </a:endParaRPr>
          </a:p>
          <a:p>
            <a:pPr algn="l">
              <a:buFont typeface="+mj-lt"/>
              <a:buNone/>
            </a:pPr>
            <a:r>
              <a:rPr lang="es-MX" b="0" i="0" dirty="0" err="1">
                <a:solidFill>
                  <a:srgbClr val="171717"/>
                </a:solidFill>
                <a:effectLst/>
                <a:latin typeface="Segoe UI" panose="020B0502040204020203" pitchFamily="34" charset="0"/>
              </a:rPr>
              <a:t>This</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task</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requires</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deeper</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understand</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on</a:t>
            </a:r>
            <a:r>
              <a:rPr lang="es-MX" b="0" i="0" dirty="0">
                <a:solidFill>
                  <a:srgbClr val="171717"/>
                </a:solidFill>
                <a:effectLst/>
                <a:latin typeface="Segoe UI" panose="020B0502040204020203" pitchFamily="34" charset="0"/>
              </a:rPr>
              <a:t> TSQ and KQL </a:t>
            </a:r>
            <a:r>
              <a:rPr lang="es-MX" b="0" i="0" dirty="0" err="1">
                <a:solidFill>
                  <a:srgbClr val="171717"/>
                </a:solidFill>
                <a:effectLst/>
                <a:latin typeface="Segoe UI" panose="020B0502040204020203" pitchFamily="34" charset="0"/>
              </a:rPr>
              <a:t>to</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successfully</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translate</a:t>
            </a:r>
            <a:r>
              <a:rPr lang="es-MX" b="0" i="0" dirty="0">
                <a:solidFill>
                  <a:srgbClr val="171717"/>
                </a:solidFill>
                <a:effectLst/>
                <a:latin typeface="Segoe UI" panose="020B0502040204020203" pitchFamily="34" charset="0"/>
              </a:rPr>
              <a:t> TSQ </a:t>
            </a:r>
            <a:r>
              <a:rPr lang="es-MX" b="0" i="0" dirty="0" err="1">
                <a:solidFill>
                  <a:srgbClr val="171717"/>
                </a:solidFill>
                <a:effectLst/>
                <a:latin typeface="Segoe UI" panose="020B0502040204020203" pitchFamily="34" charset="0"/>
              </a:rPr>
              <a:t>query</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to</a:t>
            </a:r>
            <a:r>
              <a:rPr lang="es-MX" b="0" i="0" dirty="0">
                <a:solidFill>
                  <a:srgbClr val="171717"/>
                </a:solidFill>
                <a:effectLst/>
                <a:latin typeface="Segoe UI" panose="020B0502040204020203" pitchFamily="34" charset="0"/>
              </a:rPr>
              <a:t> KQL. </a:t>
            </a:r>
            <a:r>
              <a:rPr lang="es-MX" b="0" i="0" dirty="0" err="1">
                <a:solidFill>
                  <a:srgbClr val="171717"/>
                </a:solidFill>
                <a:effectLst/>
                <a:latin typeface="Segoe UI" panose="020B0502040204020203" pitchFamily="34" charset="0"/>
              </a:rPr>
              <a:t>Go</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to</a:t>
            </a:r>
            <a:r>
              <a:rPr lang="es-MX" b="0" i="0" dirty="0">
                <a:solidFill>
                  <a:srgbClr val="171717"/>
                </a:solidFill>
                <a:effectLst/>
                <a:latin typeface="Segoe UI" panose="020B0502040204020203" pitchFamily="34" charset="0"/>
              </a:rPr>
              <a:t> https://docs.microsoft.com/azure/time-series-insights/how-to-tsi-gen2-migration#migration-from-tsi-power-bi-connector-to-adx-power-bi-connector </a:t>
            </a:r>
            <a:r>
              <a:rPr lang="es-MX" b="0" i="0" dirty="0" err="1">
                <a:solidFill>
                  <a:srgbClr val="171717"/>
                </a:solidFill>
                <a:effectLst/>
                <a:latin typeface="Segoe UI" panose="020B0502040204020203" pitchFamily="34" charset="0"/>
              </a:rPr>
              <a:t>for</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further</a:t>
            </a:r>
            <a:r>
              <a:rPr lang="es-MX" b="0" i="0" dirty="0">
                <a:solidFill>
                  <a:srgbClr val="171717"/>
                </a:solidFill>
                <a:effectLst/>
                <a:latin typeface="Segoe UI" panose="020B0502040204020203" pitchFamily="34" charset="0"/>
              </a:rPr>
              <a:t> </a:t>
            </a:r>
            <a:r>
              <a:rPr lang="es-MX" b="0" i="0" dirty="0" err="1">
                <a:solidFill>
                  <a:srgbClr val="171717"/>
                </a:solidFill>
                <a:effectLst/>
                <a:latin typeface="Segoe UI" panose="020B0502040204020203" pitchFamily="34" charset="0"/>
              </a:rPr>
              <a:t>examples</a:t>
            </a:r>
            <a:r>
              <a:rPr lang="es-MX" b="0" i="0" dirty="0">
                <a:solidFill>
                  <a:srgbClr val="171717"/>
                </a:solidFill>
                <a:effectLst/>
                <a:latin typeface="Segoe UI" panose="020B0502040204020203" pitchFamily="34" charset="0"/>
              </a:rPr>
              <a: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3489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rPr>
              <a:t>Instructor Steps: </a:t>
            </a:r>
            <a:r>
              <a:rPr lang="en-US" b="0" i="0">
                <a:effectLst/>
              </a:rPr>
              <a:t>https://dev.azure.com/CEandS/Azure-Data-Explorer/_wiki/wikis/ADX-Onboarding/1932/Demos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791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rPr>
              <a:t>Instructor Steps: </a:t>
            </a:r>
            <a:r>
              <a:rPr lang="en-US" b="0" i="0">
                <a:effectLst/>
              </a:rPr>
              <a:t>https://dev.azure.com/CEandS/Azure-Data-Explorer/_wiki/wikis/ADX-Onboarding/1932/Demos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91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Map: </a:t>
            </a:r>
          </a:p>
        </p:txBody>
      </p:sp>
      <p:sp>
        <p:nvSpPr>
          <p:cNvPr id="4" name="Slide Number Placeholder 3"/>
          <p:cNvSpPr>
            <a:spLocks noGrp="1"/>
          </p:cNvSpPr>
          <p:nvPr>
            <p:ph type="sldNum" sz="quarter" idx="5"/>
          </p:nvPr>
        </p:nvSpPr>
        <p:spPr/>
        <p:txBody>
          <a:bodyPr/>
          <a:lstStyle/>
          <a:p>
            <a:fld id="{F45218A5-DC57-466B-A3DF-87B12B89E629}" type="slidenum">
              <a:rPr lang="en-US" smtClean="0"/>
              <a:t>43</a:t>
            </a:fld>
            <a:endParaRPr lang="en-US"/>
          </a:p>
        </p:txBody>
      </p:sp>
    </p:spTree>
    <p:extLst>
      <p:ext uri="{BB962C8B-B14F-4D97-AF65-F5344CB8AC3E}">
        <p14:creationId xmlns:p14="http://schemas.microsoft.com/office/powerpoint/2010/main" val="3890203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5218A5-DC57-466B-A3DF-87B12B89E629}" type="slidenum">
              <a:rPr lang="en-US" smtClean="0"/>
              <a:t>45</a:t>
            </a:fld>
            <a:endParaRPr lang="en-US"/>
          </a:p>
        </p:txBody>
      </p:sp>
    </p:spTree>
    <p:extLst>
      <p:ext uri="{BB962C8B-B14F-4D97-AF65-F5344CB8AC3E}">
        <p14:creationId xmlns:p14="http://schemas.microsoft.com/office/powerpoint/2010/main" val="4155782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rPr>
              <a:t>Instructor Steps: </a:t>
            </a:r>
            <a:r>
              <a:rPr lang="en-US" b="0" i="0">
                <a:effectLst/>
              </a:rPr>
              <a:t>https://dev.azure.com/CEandS/Azure-Data-Explorer/_wiki/wikis/ADX-Onboarding/1932/Demos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2787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2800"/>
              <a:t>https://microsoft.sharepoint.com/teams/CSUDataAICommunityIPLibrary/_layouts/15/Doc.aspx?sourcedoc=%7B318D6B89-8C3F-41F6-8F1A-7F737AE7567B%7D&amp;file=CIP_Name_Agenda.docx&amp;action=default&amp;mobileredirect=true&amp;share=IQGJa40xP4z2QY8af3N651Z7AXwr0sZRYb0IxoCqtkhi1QQ&amp;cid=8d6e2bf3-6b6b-4291-a2b6-481656135131 </a:t>
            </a:r>
          </a:p>
          <a:p>
            <a:pPr marL="0" marR="0">
              <a:spcBef>
                <a:spcPts val="0"/>
              </a:spcBef>
              <a:spcAft>
                <a:spcPts val="0"/>
              </a:spcAft>
            </a:pPr>
            <a:endParaRPr lang="en-US" sz="2800">
              <a:effectLst/>
              <a:latin typeface="Segoe UI" panose="020B0502040204020203" pitchFamily="34" charset="0"/>
              <a:ea typeface="Segoe UI" panose="020B0502040204020203" pitchFamily="34" charset="0"/>
              <a:cs typeface="Times New Roman" panose="02020603050405020304" pitchFamily="18" charset="0"/>
            </a:endParaRPr>
          </a:p>
          <a:p>
            <a:pPr marL="0" marR="0">
              <a:spcBef>
                <a:spcPts val="0"/>
              </a:spcBef>
              <a:spcAft>
                <a:spcPts val="0"/>
              </a:spcAft>
            </a:pPr>
            <a:r>
              <a:rPr lang="en-US" sz="2800">
                <a:effectLst/>
                <a:latin typeface="Segoe UI" panose="020B0502040204020203" pitchFamily="34" charset="0"/>
                <a:ea typeface="Segoe UI" panose="020B0502040204020203" pitchFamily="34" charset="0"/>
                <a:cs typeface="Times New Roman" panose="02020603050405020304" pitchFamily="18" charset="0"/>
              </a:rPr>
              <a:t>Lesson 1: 30 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Segoe UI" panose="020B0502040204020203" pitchFamily="34" charset="0"/>
                <a:cs typeface="Times New Roman" panose="02020603050405020304" pitchFamily="18" charset="0"/>
              </a:rPr>
              <a:t>Lesson 2: 60 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Segoe UI" panose="020B0502040204020203" pitchFamily="34" charset="0"/>
                <a:cs typeface="Times New Roman" panose="02020603050405020304" pitchFamily="18" charset="0"/>
              </a:rPr>
              <a:t>Lesson 3: 60 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Segoe UI" panose="020B0502040204020203" pitchFamily="34" charset="0"/>
                <a:cs typeface="Times New Roman" panose="02020603050405020304" pitchFamily="18" charset="0"/>
              </a:rPr>
              <a:t>Lesson 4: 45 mins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9AD438-CEB9-4523-A009-80107FF79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14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of all: </a:t>
            </a:r>
          </a:p>
          <a:p>
            <a:endParaRPr lang="en-US"/>
          </a:p>
          <a:p>
            <a:r>
              <a:rPr lang="en-US"/>
              <a:t>TSI is Software as a Service (SaaS).</a:t>
            </a:r>
          </a:p>
          <a:p>
            <a:endParaRPr lang="en-US"/>
          </a:p>
          <a:p>
            <a:r>
              <a:rPr lang="en-US"/>
              <a:t>ADX is Platform as a Service (PaaS) – more control and highly scalable (with today’s battle tested workloads of 85 PB per day), purposely built for time series data. Built in 2015 and has been in GA since 2019.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5002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2902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59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rPr>
              <a:t>INSTRUCTOR STEPS: </a:t>
            </a:r>
            <a:r>
              <a:rPr lang="en-US" b="0" i="0" dirty="0">
                <a:effectLst/>
              </a:rPr>
              <a:t>link to Demo wiki or readme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rPr>
              <a:t>Map: </a:t>
            </a:r>
            <a:r>
              <a:rPr lang="en-US" b="0" i="0" dirty="0">
                <a:effectLst/>
              </a:rPr>
              <a:t>https://microsoft-my.sharepoint.com/:w:/p/bwatts/EYPhRAHN6FRIhpvPJCVyqNEBsAzqjGeA0hGy9vKAwSjFXg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rPr>
              <a:t>Ref: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rPr>
              <a:t>https://azure.microsoft.com/services/time-series-insights/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rPr>
              <a:t>(Gen1 Demo) https://insights.timeseries.azure.com/demo#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rPr>
              <a:t>[REQ] Join SG: </a:t>
            </a: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https://idwebelements/GroupManagement.aspx?Group=adxdemoenv&amp;Operation=join</a:t>
            </a:r>
            <a:endParaRPr lang="en-US" b="0" i="0" dirty="0">
              <a:effectLst/>
            </a:endParaRPr>
          </a:p>
          <a:p>
            <a:pPr algn="l"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Link to env in Ibiza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Total size of Cold Parquet blobs (compressed) </a:t>
            </a:r>
            <a:endParaRPr lang="en-US" b="0" i="0" dirty="0">
              <a:solidFill>
                <a:srgbClr val="000000"/>
              </a:solidFill>
              <a:effectLst/>
              <a:latin typeface="Segoe UI" panose="020B0502040204020203" pitchFamily="34" charset="0"/>
            </a:endParaRPr>
          </a:p>
          <a:p>
            <a:pPr algn="l" rtl="0" fontAlgn="base"/>
            <a:r>
              <a:rPr lang="en-US" sz="1800" b="0" i="0" u="sng" strike="noStrike" dirty="0">
                <a:solidFill>
                  <a:srgbClr val="0563C1"/>
                </a:solidFill>
                <a:effectLst/>
                <a:latin typeface="Calibri" panose="020F0502020204030204" pitchFamily="34" charset="0"/>
                <a:hlinkClick r:id="rId4"/>
              </a:rPr>
              <a:t>env-xtluse2s88-pusher-0 - Microsoft Azure</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46 GB </a:t>
            </a:r>
            <a:endParaRPr lang="en-US" b="0" i="0" dirty="0">
              <a:solidFill>
                <a:srgbClr val="000000"/>
              </a:solidFill>
              <a:effectLst/>
              <a:latin typeface="Segoe UI" panose="020B0502040204020203" pitchFamily="34" charset="0"/>
            </a:endParaRPr>
          </a:p>
          <a:p>
            <a:pPr algn="l" rtl="0" fontAlgn="base"/>
            <a:r>
              <a:rPr lang="en-US" sz="1800" b="0" i="0" u="sng" strike="noStrike" dirty="0">
                <a:solidFill>
                  <a:srgbClr val="0563C1"/>
                </a:solidFill>
                <a:effectLst/>
                <a:latin typeface="Calibri" panose="020F0502020204030204" pitchFamily="34" charset="0"/>
                <a:hlinkClick r:id="rId5"/>
              </a:rPr>
              <a:t>env-ingress-stress-l1-s03-0 - Microsoft Azure</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35 TB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Corresponding storage accounts: </a:t>
            </a:r>
            <a:endParaRPr lang="en-US" b="0" i="0" dirty="0">
              <a:solidFill>
                <a:srgbClr val="000000"/>
              </a:solidFill>
              <a:effectLst/>
              <a:latin typeface="Segoe UI" panose="020B0502040204020203" pitchFamily="34" charset="0"/>
            </a:endParaRPr>
          </a:p>
          <a:p>
            <a:pPr algn="l" rtl="0" fontAlgn="base"/>
            <a:r>
              <a:rPr lang="en-US" sz="1800" b="0" i="0" u="sng" strike="noStrike" dirty="0">
                <a:solidFill>
                  <a:srgbClr val="0563C1"/>
                </a:solidFill>
                <a:effectLst/>
                <a:latin typeface="Calibri" panose="020F0502020204030204" pitchFamily="34" charset="0"/>
                <a:hlinkClick r:id="rId6"/>
              </a:rPr>
              <a:t>xtluse2s88pushersa - Microsoft Azure</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u="sng" strike="noStrike" dirty="0">
                <a:solidFill>
                  <a:srgbClr val="0563C1"/>
                </a:solidFill>
                <a:effectLst/>
                <a:latin typeface="Calibri" panose="020F0502020204030204" pitchFamily="34" charset="0"/>
                <a:hlinkClick r:id="rId7"/>
              </a:rPr>
              <a:t>l1stressteststorages03 - Microsoft Azure</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u="sng" strike="noStrike" dirty="0">
                <a:solidFill>
                  <a:srgbClr val="0563C1"/>
                </a:solidFill>
                <a:effectLst/>
                <a:latin typeface="Calibri" panose="020F0502020204030204" pitchFamily="34" charset="0"/>
                <a:hlinkClick r:id="rId8"/>
              </a:rPr>
              <a:t>TSI Explorer (azure.com)</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endParaRPr>
          </a:p>
        </p:txBody>
      </p:sp>
      <p:sp>
        <p:nvSpPr>
          <p:cNvPr id="4" name="Slide Number Placeholder 3"/>
          <p:cNvSpPr>
            <a:spLocks noGrp="1"/>
          </p:cNvSpPr>
          <p:nvPr>
            <p:ph type="sldNum" sz="quarter" idx="5"/>
          </p:nvPr>
        </p:nvSpPr>
        <p:spPr/>
        <p:txBody>
          <a:bodyPr/>
          <a:lstStyle/>
          <a:p>
            <a:fld id="{F45218A5-DC57-466B-A3DF-87B12B89E629}" type="slidenum">
              <a:rPr lang="en-US" smtClean="0"/>
              <a:t>8</a:t>
            </a:fld>
            <a:endParaRPr lang="en-US"/>
          </a:p>
        </p:txBody>
      </p:sp>
    </p:spTree>
    <p:extLst>
      <p:ext uri="{BB962C8B-B14F-4D97-AF65-F5344CB8AC3E}">
        <p14:creationId xmlns:p14="http://schemas.microsoft.com/office/powerpoint/2010/main" val="247177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Lesson 2 </a:t>
            </a:r>
            <a:endParaRPr lang="en-US" b="0" i="0" dirty="0">
              <a:effectLst/>
            </a:endParaRPr>
          </a:p>
          <a:p>
            <a:pPr algn="l" rtl="0" fontAlgn="base"/>
            <a:r>
              <a:rPr lang="en-US" sz="1800" b="1" i="0" dirty="0">
                <a:solidFill>
                  <a:srgbClr val="000000"/>
                </a:solidFill>
                <a:effectLst/>
                <a:latin typeface="Calibri" panose="020F0502020204030204" pitchFamily="34" charset="0"/>
              </a:rPr>
              <a:t>Understanding ADX &gt; Overview module of ADX for IoT</a:t>
            </a:r>
            <a:r>
              <a:rPr lang="en-US" sz="1800" b="0" i="0" dirty="0">
                <a:solidFill>
                  <a:srgbClr val="000000"/>
                </a:solidFill>
                <a:effectLst/>
                <a:latin typeface="Calibri" panose="020F0502020204030204" pitchFamily="34" charset="0"/>
              </a:rPr>
              <a:t> </a:t>
            </a:r>
            <a:endParaRPr lang="en-US" b="0" i="0" dirty="0">
              <a:effectLst/>
            </a:endParaRPr>
          </a:p>
          <a:p>
            <a:pPr algn="l" rtl="0" fontAlgn="base"/>
            <a:r>
              <a:rPr lang="en-US" sz="1800" b="0" i="0" dirty="0">
                <a:solidFill>
                  <a:srgbClr val="000000"/>
                </a:solidFill>
                <a:effectLst/>
                <a:latin typeface="Calibri" panose="020F0502020204030204" pitchFamily="34" charset="0"/>
              </a:rPr>
              <a:t>  </a:t>
            </a:r>
            <a:endParaRPr lang="en-US" b="0" i="0" dirty="0">
              <a:effectLst/>
            </a:endParaRPr>
          </a:p>
          <a:p>
            <a:pPr algn="l" rtl="0" fontAlgn="base"/>
            <a:r>
              <a:rPr lang="en-US" sz="1800" b="0" i="0" dirty="0">
                <a:effectLst/>
                <a:latin typeface="Calibri" panose="020F0502020204030204" pitchFamily="34" charset="0"/>
              </a:rPr>
              <a:t>Explain that ADX is the best suited option.  </a:t>
            </a:r>
            <a:endParaRPr lang="en-US" b="0" i="0" dirty="0">
              <a:effectLst/>
            </a:endParaRPr>
          </a:p>
          <a:p>
            <a:pPr algn="l" rtl="0" fontAlgn="base"/>
            <a:r>
              <a:rPr lang="en-US" sz="1800" b="0" i="0" dirty="0">
                <a:solidFill>
                  <a:srgbClr val="000000"/>
                </a:solidFill>
                <a:effectLst/>
                <a:latin typeface="Calibri" panose="020F0502020204030204" pitchFamily="34" charset="0"/>
              </a:rPr>
              <a:t>  </a:t>
            </a:r>
            <a:endParaRPr lang="en-US" b="0" i="0" dirty="0">
              <a:effectLst/>
            </a:endParaRPr>
          </a:p>
          <a:p>
            <a:pPr fontAlgn="base"/>
            <a:r>
              <a:rPr lang="en-US" sz="1800" b="0" i="0" dirty="0">
                <a:effectLst/>
                <a:latin typeface="Calibri"/>
                <a:cs typeface="Calibri"/>
              </a:rPr>
              <a:t>Explain the differences between TSI and ADX. Highlight the “breaking” differences and how these will be handled</a:t>
            </a:r>
            <a:r>
              <a:rPr lang="en-US" sz="1800" dirty="0">
                <a:latin typeface="Calibri"/>
                <a:cs typeface="Calibri"/>
              </a:rPr>
              <a:t>. Here, we can extend the earlier discussion of TSI  as </a:t>
            </a:r>
            <a:r>
              <a:rPr lang="en-US" dirty="0"/>
              <a:t>Software as a Service (SaaS). Instead, ADX, which is a Platform as a Service (PaaS) – more control and highly scalable (with today’s battle tested workloads of 85 PB per day), purposely built for time series data. </a:t>
            </a:r>
            <a:endParaRPr lang="en-US">
              <a:cs typeface="Calibri"/>
            </a:endParaRPr>
          </a:p>
          <a:p>
            <a:pPr algn="l" rtl="0" fontAlgn="base"/>
            <a:r>
              <a:rPr lang="en-US" sz="1800" b="0" i="0" dirty="0">
                <a:solidFill>
                  <a:srgbClr val="000000"/>
                </a:solidFill>
                <a:effectLst/>
                <a:latin typeface="Calibri"/>
                <a:cs typeface="Calibri"/>
              </a:rPr>
              <a:t>  </a:t>
            </a:r>
            <a:endParaRPr lang="en-US" b="0" i="0" dirty="0">
              <a:effectLst/>
              <a:latin typeface="Calibri"/>
              <a:cs typeface="Calibri"/>
            </a:endParaRPr>
          </a:p>
          <a:p>
            <a:pPr fontAlgn="base"/>
            <a:r>
              <a:rPr lang="en-US" sz="1800" b="0" i="0" dirty="0">
                <a:effectLst/>
                <a:latin typeface="Calibri" panose="020F0502020204030204" pitchFamily="34" charset="0"/>
              </a:rPr>
              <a:t>Demo 2 </a:t>
            </a:r>
            <a:r>
              <a:rPr lang="en-US" sz="1800" b="0" i="0" dirty="0">
                <a:solidFill>
                  <a:srgbClr val="000000"/>
                </a:solidFill>
                <a:effectLst/>
                <a:latin typeface="Calibri" panose="020F0502020204030204" pitchFamily="34" charset="0"/>
              </a:rPr>
              <a:t>(ADX and how it works?) &gt; option </a:t>
            </a:r>
            <a:r>
              <a:rPr lang="en-US" sz="1800" b="0" i="0" u="sng" strike="noStrike" dirty="0">
                <a:solidFill>
                  <a:srgbClr val="0563C1"/>
                </a:solidFill>
                <a:effectLst/>
                <a:latin typeface="Calibri" panose="020F0502020204030204" pitchFamily="34" charset="0"/>
                <a:hlinkClick r:id="rId3"/>
              </a:rPr>
              <a:t>ADXIoTAnalytics/M02-Demo4-IoT.kql at main · Azure/ADXIoTAnalytics (github.com)</a:t>
            </a:r>
            <a:r>
              <a:rPr lang="en-US" sz="1800" b="0" i="0" dirty="0">
                <a:effectLst/>
                <a:latin typeface="Calibri" panose="020F0502020204030204" pitchFamily="34" charset="0"/>
              </a:rPr>
              <a:t> </a:t>
            </a:r>
            <a:endParaRPr lang="en-US" b="0" i="0" dirty="0">
              <a:effectLst/>
            </a:endParaRPr>
          </a:p>
          <a:p>
            <a:pPr algn="l" rtl="0" fontAlgn="base"/>
            <a:r>
              <a:rPr lang="en-US" sz="1800" b="0" i="0" dirty="0">
                <a:effectLst/>
                <a:latin typeface="Calibri" panose="020F0502020204030204" pitchFamily="34" charset="0"/>
              </a:rPr>
              <a:t>  </a:t>
            </a:r>
            <a:endParaRPr lang="en-US" b="0" i="0" dirty="0">
              <a:effectLst/>
            </a:endParaRPr>
          </a:p>
          <a:p>
            <a:pPr algn="l" rtl="0" fontAlgn="base">
              <a:buFont typeface="Arial" panose="020B0604020202020204" pitchFamily="34" charset="0"/>
              <a:buChar char="•"/>
            </a:pPr>
            <a:r>
              <a:rPr lang="en-US" sz="1800" b="0" i="0" dirty="0">
                <a:effectLst/>
                <a:latin typeface="Calibri" panose="020F0502020204030204" pitchFamily="34" charset="0"/>
              </a:rPr>
              <a:t>Show IoT demo of ADX explaining what you can do with ADX. IoT demo must include some of the timeseries analysis functions that TSI provided </a:t>
            </a:r>
          </a:p>
          <a:p>
            <a:pPr algn="l" rtl="0" fontAlgn="base">
              <a:buFont typeface="Arial" panose="020B0604020202020204" pitchFamily="34" charset="0"/>
              <a:buChar char="•"/>
            </a:pPr>
            <a:r>
              <a:rPr lang="en-US" sz="1800" b="0" i="0" dirty="0">
                <a:effectLst/>
                <a:latin typeface="Calibri" panose="020F0502020204030204" pitchFamily="34" charset="0"/>
              </a:rPr>
              <a:t>Emphasis on Time Series render &amp; dashboard </a:t>
            </a:r>
          </a:p>
          <a:p>
            <a:endParaRPr lang="en-US" dirty="0"/>
          </a:p>
        </p:txBody>
      </p:sp>
      <p:sp>
        <p:nvSpPr>
          <p:cNvPr id="4" name="Slide Number Placeholder 3"/>
          <p:cNvSpPr>
            <a:spLocks noGrp="1"/>
          </p:cNvSpPr>
          <p:nvPr>
            <p:ph type="sldNum" sz="quarter" idx="5"/>
          </p:nvPr>
        </p:nvSpPr>
        <p:spPr/>
        <p:txBody>
          <a:bodyPr/>
          <a:lstStyle/>
          <a:p>
            <a:fld id="{F45218A5-DC57-466B-A3DF-87B12B89E629}" type="slidenum">
              <a:rPr lang="en-US" smtClean="0"/>
              <a:t>9</a:t>
            </a:fld>
            <a:endParaRPr lang="en-US"/>
          </a:p>
        </p:txBody>
      </p:sp>
    </p:spTree>
    <p:extLst>
      <p:ext uri="{BB962C8B-B14F-4D97-AF65-F5344CB8AC3E}">
        <p14:creationId xmlns:p14="http://schemas.microsoft.com/office/powerpoint/2010/main" val="2441527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a:cs typeface="Calibri"/>
              </a:rPr>
              <a:t>Lesson 2 </a:t>
            </a:r>
            <a:endParaRPr lang="en-US" b="0" i="0" dirty="0">
              <a:effectLst/>
              <a:latin typeface="Calibri"/>
              <a:cs typeface="Calibri"/>
            </a:endParaRPr>
          </a:p>
          <a:p>
            <a:pPr algn="l" rtl="0" fontAlgn="base"/>
            <a:r>
              <a:rPr lang="en-US" sz="1800" b="1" i="0" dirty="0">
                <a:solidFill>
                  <a:srgbClr val="000000"/>
                </a:solidFill>
                <a:effectLst/>
                <a:latin typeface="Calibri"/>
                <a:cs typeface="Calibri"/>
              </a:rPr>
              <a:t>Understanding ADX &gt; Overview module of ADX for IoT</a:t>
            </a:r>
            <a:r>
              <a:rPr lang="en-US" sz="1800" b="0" i="0" dirty="0">
                <a:solidFill>
                  <a:srgbClr val="000000"/>
                </a:solidFill>
                <a:effectLst/>
                <a:latin typeface="Calibri"/>
                <a:cs typeface="Calibri"/>
              </a:rPr>
              <a:t> </a:t>
            </a:r>
            <a:endParaRPr lang="en-US" b="0" i="0" dirty="0">
              <a:effectLst/>
              <a:latin typeface="Calibri"/>
              <a:cs typeface="Calibri"/>
            </a:endParaRPr>
          </a:p>
          <a:p>
            <a:pPr algn="l" rtl="0" fontAlgn="base"/>
            <a:r>
              <a:rPr lang="en-US" sz="1800" b="0" i="0" dirty="0">
                <a:solidFill>
                  <a:srgbClr val="000000"/>
                </a:solidFill>
                <a:effectLst/>
                <a:latin typeface="Calibri"/>
                <a:cs typeface="Calibri"/>
              </a:rPr>
              <a:t>  </a:t>
            </a:r>
            <a:endParaRPr lang="en-US" b="0" i="0" dirty="0">
              <a:effectLst/>
              <a:latin typeface="Calibri"/>
              <a:cs typeface="Calibri"/>
            </a:endParaRPr>
          </a:p>
          <a:p>
            <a:pPr algn="l"/>
            <a:r>
              <a:rPr lang="en-US" b="0" i="0" dirty="0">
                <a:effectLst/>
              </a:rPr>
              <a:t>Explain that ADX is the best suited option.  </a:t>
            </a:r>
            <a:endParaRPr lang="en-US" b="0" i="0" dirty="0">
              <a:effectLst/>
              <a:cs typeface="Calibri"/>
            </a:endParaRPr>
          </a:p>
          <a:p>
            <a:pPr algn="l"/>
            <a:r>
              <a:rPr lang="en-US" b="0" i="0" dirty="0">
                <a:effectLst/>
              </a:rPr>
              <a:t>  </a:t>
            </a:r>
            <a:endParaRPr lang="en-US" b="0" i="0" dirty="0">
              <a:effectLst/>
              <a:cs typeface="Calibri"/>
            </a:endParaRPr>
          </a:p>
          <a:p>
            <a:r>
              <a:rPr lang="en-US" b="0" i="0" dirty="0">
                <a:effectLst/>
              </a:rPr>
              <a:t>Explain the differences between TSI and ADX. Highlight the “breaking” differences and how these will be handled</a:t>
            </a:r>
            <a:r>
              <a:rPr lang="en-US" dirty="0"/>
              <a:t>. Here, we can extend the earlier discussion of TSI  as Software as a Service (SaaS). Instead, ADX, which is a Platform as a Service (PaaS) – more control and highly scalable (with today’s battle tested workloads of 85 PB per day), purposely built for time series data.</a:t>
            </a:r>
            <a:r>
              <a:rPr lang="en-US" b="0" i="0" dirty="0">
                <a:effectLst/>
              </a:rPr>
              <a:t> </a:t>
            </a:r>
            <a:endParaRPr lang="en-US" dirty="0">
              <a:cs typeface="Calibri"/>
            </a:endParaRPr>
          </a:p>
          <a:p>
            <a:pPr algn="l" rtl="0" fontAlgn="base"/>
            <a:r>
              <a:rPr lang="en-US" sz="1800" b="0" i="0" dirty="0">
                <a:solidFill>
                  <a:srgbClr val="000000"/>
                </a:solidFill>
                <a:effectLst/>
                <a:latin typeface="Calibri"/>
                <a:cs typeface="Calibri"/>
              </a:rPr>
              <a:t>  </a:t>
            </a:r>
            <a:endParaRPr lang="en-US" b="0" i="0" dirty="0">
              <a:effectLst/>
              <a:latin typeface="Calibri"/>
              <a:cs typeface="Calibri"/>
            </a:endParaRPr>
          </a:p>
          <a:p>
            <a:pPr algn="l" rtl="0" fontAlgn="base"/>
            <a:r>
              <a:rPr lang="en-US" sz="1800" b="0" i="0" dirty="0">
                <a:effectLst/>
                <a:latin typeface="Calibri"/>
                <a:cs typeface="Calibri"/>
              </a:rPr>
              <a:t>Demo 2 </a:t>
            </a:r>
            <a:r>
              <a:rPr lang="en-US" sz="1800" b="0" i="0" dirty="0">
                <a:solidFill>
                  <a:srgbClr val="000000"/>
                </a:solidFill>
                <a:effectLst/>
                <a:latin typeface="Calibri"/>
                <a:cs typeface="Calibri"/>
              </a:rPr>
              <a:t>(ADX and how it works?) &gt; option </a:t>
            </a:r>
            <a:r>
              <a:rPr lang="en-US" sz="1800" b="0" i="0" u="sng" strike="noStrike" dirty="0">
                <a:solidFill>
                  <a:srgbClr val="0563C1"/>
                </a:solidFill>
                <a:effectLst/>
                <a:latin typeface="Calibri"/>
                <a:cs typeface="Calibri"/>
                <a:hlinkClick r:id="rId3"/>
              </a:rPr>
              <a:t>ADXIoTAnalytics/M02-Demo4-IoT.kql at main · Azure/ADXIoTAnalytics (github.com)</a:t>
            </a:r>
            <a:r>
              <a:rPr lang="en-US" sz="1800" b="0" i="0" dirty="0">
                <a:effectLst/>
                <a:latin typeface="Calibri"/>
                <a:cs typeface="Calibri"/>
              </a:rPr>
              <a:t> </a:t>
            </a:r>
            <a:endParaRPr lang="en-US" b="0" i="0" dirty="0">
              <a:effectLst/>
              <a:latin typeface="Calibri"/>
              <a:cs typeface="Calibri"/>
            </a:endParaRPr>
          </a:p>
          <a:p>
            <a:pPr algn="l" rtl="0" fontAlgn="base"/>
            <a:r>
              <a:rPr lang="en-US" sz="1800" b="0" i="0" dirty="0">
                <a:effectLst/>
                <a:latin typeface="Calibri"/>
                <a:cs typeface="Calibri"/>
              </a:rPr>
              <a:t>  </a:t>
            </a:r>
            <a:endParaRPr lang="en-US" b="0" i="0" dirty="0">
              <a:effectLst/>
              <a:latin typeface="Calibri"/>
              <a:cs typeface="Calibri"/>
            </a:endParaRPr>
          </a:p>
          <a:p>
            <a:pPr algn="l" rtl="0" fontAlgn="base">
              <a:buFont typeface="Arial" panose="020B0604020202020204" pitchFamily="34" charset="0"/>
              <a:buChar char="•"/>
            </a:pPr>
            <a:r>
              <a:rPr lang="en-US" sz="1800" b="0" i="0" dirty="0">
                <a:effectLst/>
                <a:latin typeface="Calibri"/>
                <a:cs typeface="Calibri"/>
              </a:rPr>
              <a:t>Show IoT demo of ADX explaining what you can do with ADX. IoT demo must include some of the timeseries analysis functions that TSI provided </a:t>
            </a:r>
          </a:p>
          <a:p>
            <a:pPr algn="l" rtl="0" fontAlgn="base">
              <a:buFont typeface="Arial" panose="020B0604020202020204" pitchFamily="34" charset="0"/>
              <a:buChar char="•"/>
            </a:pPr>
            <a:r>
              <a:rPr lang="en-US" sz="1800" b="0" i="0" dirty="0">
                <a:effectLst/>
                <a:latin typeface="Calibri"/>
                <a:cs typeface="Calibri"/>
              </a:rPr>
              <a:t>Emphasis on Time Series render &amp; dashboard </a:t>
            </a:r>
          </a:p>
          <a:p>
            <a:endParaRPr lang="en-US" dirty="0"/>
          </a:p>
        </p:txBody>
      </p:sp>
      <p:sp>
        <p:nvSpPr>
          <p:cNvPr id="4" name="Slide Number Placeholder 3"/>
          <p:cNvSpPr>
            <a:spLocks noGrp="1"/>
          </p:cNvSpPr>
          <p:nvPr>
            <p:ph type="sldNum" sz="quarter" idx="5"/>
          </p:nvPr>
        </p:nvSpPr>
        <p:spPr/>
        <p:txBody>
          <a:bodyPr/>
          <a:lstStyle/>
          <a:p>
            <a:fld id="{F45218A5-DC57-466B-A3DF-87B12B89E629}" type="slidenum">
              <a:rPr lang="en-US" smtClean="0"/>
              <a:t>10</a:t>
            </a:fld>
            <a:endParaRPr lang="en-US"/>
          </a:p>
        </p:txBody>
      </p:sp>
    </p:spTree>
    <p:extLst>
      <p:ext uri="{BB962C8B-B14F-4D97-AF65-F5344CB8AC3E}">
        <p14:creationId xmlns:p14="http://schemas.microsoft.com/office/powerpoint/2010/main" val="344073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Kusto (Azure Data Explorer). What is it?</a:t>
            </a:r>
          </a:p>
          <a:p>
            <a:endParaRPr lang="en-US" dirty="0"/>
          </a:p>
          <a:p>
            <a:pPr marL="228600" indent="-228600">
              <a:buAutoNum type="arabicPeriod"/>
            </a:pPr>
            <a:r>
              <a:rPr lang="en-US" dirty="0"/>
              <a:t>It’s an </a:t>
            </a:r>
            <a:r>
              <a:rPr lang="en-US" u="sng" dirty="0"/>
              <a:t>Analytics storage engine</a:t>
            </a:r>
            <a:r>
              <a:rPr lang="en-US" dirty="0"/>
              <a:t>: It stores the data it ingested. It stores it in a highly optimized format in order to provide the extreme and efficiency that is needed for this type of workload. The new thing that we </a:t>
            </a:r>
            <a:r>
              <a:rPr lang="en-US" u="sng" dirty="0"/>
              <a:t>published last year</a:t>
            </a:r>
            <a:r>
              <a:rPr lang="en-US" dirty="0"/>
              <a:t> is that is also available in Synapse and it’s going to be there as a </a:t>
            </a:r>
            <a:r>
              <a:rPr lang="en-US" u="sng" dirty="0"/>
              <a:t>core part</a:t>
            </a:r>
            <a:r>
              <a:rPr lang="en-US" dirty="0"/>
              <a:t> of the Synapse Analytics road map.</a:t>
            </a:r>
            <a:endParaRPr lang="en-US" dirty="0">
              <a:cs typeface="Calibri"/>
            </a:endParaRPr>
          </a:p>
          <a:p>
            <a:pPr marL="228600" indent="-228600">
              <a:buAutoNum type="arabicPeriod"/>
            </a:pPr>
            <a:endParaRPr lang="en-US" dirty="0"/>
          </a:p>
          <a:p>
            <a:pPr marL="228600" indent="-228600">
              <a:buAutoNum type="arabicPeriod"/>
            </a:pPr>
            <a:r>
              <a:rPr lang="en-US" dirty="0"/>
              <a:t>It’s super optimized for exactly this workload. Time stamped data, activity data, logs in the row, time series, and other telemetry data. </a:t>
            </a:r>
            <a:r>
              <a:rPr lang="en-US" u="sng" dirty="0"/>
              <a:t>Being able to ingest it, make it query-able</a:t>
            </a:r>
            <a:r>
              <a:rPr lang="en-US" dirty="0"/>
              <a:t>. </a:t>
            </a:r>
            <a:r>
              <a:rPr lang="en-US" u="sng" dirty="0"/>
              <a:t>Derive insights for that and then continue</a:t>
            </a:r>
            <a:r>
              <a:rPr lang="en-US" dirty="0"/>
              <a:t> to process it. </a:t>
            </a:r>
            <a:r>
              <a:rPr lang="en-US" u="sng" dirty="0"/>
              <a:t>Create views</a:t>
            </a:r>
            <a:r>
              <a:rPr lang="en-US" dirty="0"/>
              <a:t> on top of it, </a:t>
            </a:r>
            <a:r>
              <a:rPr lang="en-US" u="sng" dirty="0"/>
              <a:t>apply schema on read</a:t>
            </a:r>
            <a:r>
              <a:rPr lang="en-US" dirty="0"/>
              <a:t> and some even materialized views in order to provide more efficient cubes on top of it later.</a:t>
            </a:r>
            <a:endParaRPr lang="en-US" dirty="0">
              <a:cs typeface="Calibri"/>
            </a:endParaRPr>
          </a:p>
          <a:p>
            <a:pPr marL="228600" indent="-228600">
              <a:buAutoNum type="arabicPeriod"/>
            </a:pPr>
            <a:endParaRPr lang="en-US" dirty="0"/>
          </a:p>
          <a:p>
            <a:pPr marL="228600" indent="-228600">
              <a:buAutoNum type="arabicPeriod"/>
            </a:pPr>
            <a:r>
              <a:rPr lang="en-US" dirty="0"/>
              <a:t>Another element is the </a:t>
            </a:r>
            <a:r>
              <a:rPr lang="en-US" u="sng" dirty="0"/>
              <a:t>native support for free text</a:t>
            </a:r>
            <a:r>
              <a:rPr lang="en-US" dirty="0"/>
              <a:t>, </a:t>
            </a:r>
            <a:r>
              <a:rPr lang="en-US" u="sng" dirty="0"/>
              <a:t>structured</a:t>
            </a:r>
            <a:r>
              <a:rPr lang="en-US" dirty="0"/>
              <a:t> and </a:t>
            </a:r>
            <a:r>
              <a:rPr lang="en-US" u="sng" dirty="0"/>
              <a:t>semi-structured</a:t>
            </a:r>
            <a:r>
              <a:rPr lang="en-US" dirty="0"/>
              <a:t> data. The ability to </a:t>
            </a:r>
            <a:r>
              <a:rPr lang="en-US" u="sng" dirty="0"/>
              <a:t>deal with JSON natively</a:t>
            </a:r>
            <a:r>
              <a:rPr lang="en-US" dirty="0"/>
              <a:t>, extract JSON. </a:t>
            </a:r>
            <a:r>
              <a:rPr lang="en-US" u="sng" dirty="0"/>
              <a:t>Search in text</a:t>
            </a:r>
            <a:r>
              <a:rPr lang="en-US" dirty="0"/>
              <a:t> and this is a perfect fit for this workload because of the </a:t>
            </a:r>
            <a:r>
              <a:rPr lang="en-US" u="sng" dirty="0"/>
              <a:t>dynamic nature of the data</a:t>
            </a:r>
            <a:r>
              <a:rPr lang="en-US" dirty="0"/>
              <a:t>, data has to be encoded in free text and JSON very often.</a:t>
            </a:r>
            <a:endParaRPr lang="en-US" dirty="0">
              <a:cs typeface="Calibri"/>
            </a:endParaRPr>
          </a:p>
          <a:p>
            <a:pPr marL="228600" indent="-228600">
              <a:buAutoNum type="arabicPeriod"/>
            </a:pPr>
            <a:endParaRPr lang="en-US" dirty="0"/>
          </a:p>
          <a:p>
            <a:pPr marL="228600" indent="-228600">
              <a:buAutoNum type="arabicPeriod"/>
            </a:pPr>
            <a:r>
              <a:rPr lang="en-US" dirty="0"/>
              <a:t>We talked about the </a:t>
            </a:r>
            <a:r>
              <a:rPr lang="en-US" u="sng" dirty="0"/>
              <a:t>latency</a:t>
            </a:r>
            <a:r>
              <a:rPr lang="en-US" dirty="0"/>
              <a:t>. Both low latency for </a:t>
            </a:r>
            <a:r>
              <a:rPr lang="en-US" u="sng" dirty="0"/>
              <a:t>getting data in and for running queries interactively</a:t>
            </a:r>
            <a:r>
              <a:rPr lang="en-US" dirty="0"/>
              <a:t>. When we’re talking about the velocity, we are </a:t>
            </a:r>
            <a:r>
              <a:rPr lang="en-US" u="sng" dirty="0"/>
              <a:t>capable of ingesting </a:t>
            </a:r>
            <a:r>
              <a:rPr lang="en-US" b="1" u="sng" dirty="0"/>
              <a:t>more</a:t>
            </a:r>
            <a:r>
              <a:rPr lang="en-US" u="sng" dirty="0"/>
              <a:t> than 200 MBs/second per server</a:t>
            </a:r>
            <a:r>
              <a:rPr lang="en-US" u="none" dirty="0"/>
              <a:t> </a:t>
            </a:r>
            <a:r>
              <a:rPr lang="en-US" dirty="0"/>
              <a:t>that’s deployed in the back-end in order to provide that low-latency ingestion and query-able data. </a:t>
            </a:r>
          </a:p>
          <a:p>
            <a:pPr marL="228600" indent="-228600">
              <a:buAutoNum type="arabicPeriod"/>
            </a:pPr>
            <a:endParaRPr lang="en-US" dirty="0">
              <a:cs typeface="Calibri" panose="020F0502020204030204"/>
            </a:endParaRPr>
          </a:p>
          <a:p>
            <a:pPr marL="228600" indent="-228600">
              <a:buAutoNum type="arabicPeriod"/>
            </a:pPr>
            <a:r>
              <a:rPr lang="en-US" dirty="0"/>
              <a:t>And the last point is that because of the </a:t>
            </a:r>
            <a:r>
              <a:rPr lang="en-US" u="sng" dirty="0"/>
              <a:t>accelerating rate of business questions and unpredictable business questions</a:t>
            </a:r>
            <a:r>
              <a:rPr lang="en-US" u="none" dirty="0"/>
              <a:t> </a:t>
            </a:r>
            <a:r>
              <a:rPr lang="en-US" dirty="0"/>
              <a:t>that we need to answer, we must have </a:t>
            </a:r>
            <a:r>
              <a:rPr lang="en-US" u="sng" dirty="0"/>
              <a:t>humans be capable of doing this themselves</a:t>
            </a:r>
            <a:r>
              <a:rPr lang="en-US" dirty="0"/>
              <a:t>. We </a:t>
            </a:r>
            <a:r>
              <a:rPr lang="en-US" u="none" dirty="0"/>
              <a:t>can’t lean on reports some person in the IT department</a:t>
            </a:r>
            <a:r>
              <a:rPr lang="en-US" dirty="0"/>
              <a:t> is preparing, designing and publishing. People need to be able to answer questions themselves. </a:t>
            </a:r>
            <a:endParaRPr lang="en-US" dirty="0">
              <a:cs typeface="Calibri"/>
            </a:endParaRPr>
          </a:p>
          <a:p>
            <a:pPr marL="228600" indent="-228600">
              <a:buAutoNum type="arabicPeriod"/>
            </a:pPr>
            <a:endParaRPr lang="en-US" dirty="0"/>
          </a:p>
          <a:p>
            <a:pPr marL="685800" lvl="1" indent="-228600">
              <a:buAutoNum type="arabicPeriod"/>
            </a:pPr>
            <a:r>
              <a:rPr lang="en-US" dirty="0"/>
              <a:t>For example, a Retail customer’s inventory procurement meeting ask the providers in real time: What their </a:t>
            </a:r>
            <a:r>
              <a:rPr lang="en-US" u="sng" dirty="0"/>
              <a:t>status</a:t>
            </a:r>
            <a:r>
              <a:rPr lang="en-US" dirty="0"/>
              <a:t> is. What their </a:t>
            </a:r>
            <a:r>
              <a:rPr lang="en-US" u="sng" dirty="0"/>
              <a:t>inventory</a:t>
            </a:r>
            <a:r>
              <a:rPr lang="en-US" dirty="0"/>
              <a:t> is. </a:t>
            </a:r>
            <a:r>
              <a:rPr lang="en-US" u="sng" dirty="0"/>
              <a:t>How many</a:t>
            </a:r>
            <a:r>
              <a:rPr lang="en-US" dirty="0"/>
              <a:t> of this, how many of that. In a way that requires them to provide real time </a:t>
            </a:r>
            <a:r>
              <a:rPr lang="en-US" u="sng" dirty="0"/>
              <a:t>answers on very diverse questions</a:t>
            </a:r>
            <a:r>
              <a:rPr lang="en-US" dirty="0"/>
              <a:t>. </a:t>
            </a:r>
            <a:r>
              <a:rPr lang="en-US" u="sng" dirty="0"/>
              <a:t>This is the type of </a:t>
            </a:r>
            <a:r>
              <a:rPr lang="en-US" b="1" u="sng" dirty="0" err="1"/>
              <a:t>adhoc</a:t>
            </a:r>
            <a:r>
              <a:rPr lang="en-US" b="1" u="sng" dirty="0"/>
              <a:t> analytics </a:t>
            </a:r>
            <a:r>
              <a:rPr lang="en-US" u="sng" dirty="0"/>
              <a:t>that we are here to provide</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F45218A5-DC57-466B-A3DF-87B12B89E629}" type="slidenum">
              <a:rPr lang="en-US" smtClean="0"/>
              <a:t>11</a:t>
            </a:fld>
            <a:endParaRPr lang="en-US"/>
          </a:p>
        </p:txBody>
      </p:sp>
    </p:spTree>
    <p:extLst>
      <p:ext uri="{BB962C8B-B14F-4D97-AF65-F5344CB8AC3E}">
        <p14:creationId xmlns:p14="http://schemas.microsoft.com/office/powerpoint/2010/main" val="2676993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67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1553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964176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15921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773918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822562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230751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78302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32704489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2956742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620320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7452479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6203054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8230804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9969670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278647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7891745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00271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731351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777355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73328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432302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15876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364854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3212095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674625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560258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9235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0337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11B-2461-4B9F-BA8C-284E0DB59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9AC44-84E1-4E6F-BAEC-645C4BDB9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704E1-8F17-401F-A5DA-78D856867F08}"/>
              </a:ext>
            </a:extLst>
          </p:cNvPr>
          <p:cNvSpPr>
            <a:spLocks noGrp="1"/>
          </p:cNvSpPr>
          <p:nvPr>
            <p:ph type="dt" sz="half" idx="10"/>
          </p:nvPr>
        </p:nvSpPr>
        <p:spPr/>
        <p:txBody>
          <a:bodyPr/>
          <a:lstStyle/>
          <a:p>
            <a:fld id="{359D067C-962C-437E-A0A2-08F853FA38DF}" type="datetimeFigureOut">
              <a:rPr lang="en-US" smtClean="0"/>
              <a:t>11/2/2023</a:t>
            </a:fld>
            <a:endParaRPr lang="en-US"/>
          </a:p>
        </p:txBody>
      </p:sp>
      <p:sp>
        <p:nvSpPr>
          <p:cNvPr id="5" name="Footer Placeholder 4">
            <a:extLst>
              <a:ext uri="{FF2B5EF4-FFF2-40B4-BE49-F238E27FC236}">
                <a16:creationId xmlns:a16="http://schemas.microsoft.com/office/drawing/2014/main" id="{2B9DA1EB-778F-4452-8B63-7001376E2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BF147-9ACC-436C-9400-E0E719D962DF}"/>
              </a:ext>
            </a:extLst>
          </p:cNvPr>
          <p:cNvSpPr>
            <a:spLocks noGrp="1"/>
          </p:cNvSpPr>
          <p:nvPr>
            <p:ph type="sldNum" sz="quarter" idx="12"/>
          </p:nvPr>
        </p:nvSpPr>
        <p:spPr/>
        <p:txBody>
          <a:bodyPr/>
          <a:lstStyle/>
          <a:p>
            <a:fld id="{4F3D8C6D-7F86-49EE-85D0-46BDCF8324B7}" type="slidenum">
              <a:rPr lang="en-US" smtClean="0"/>
              <a:t>‹#›</a:t>
            </a:fld>
            <a:endParaRPr lang="en-US"/>
          </a:p>
        </p:txBody>
      </p:sp>
    </p:spTree>
    <p:extLst>
      <p:ext uri="{BB962C8B-B14F-4D97-AF65-F5344CB8AC3E}">
        <p14:creationId xmlns:p14="http://schemas.microsoft.com/office/powerpoint/2010/main" val="1354429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2846565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8354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66177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1562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22886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99137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03706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338394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63899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1985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76147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image" Target="../media/image3.png"/><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theme" Target="../theme/theme2.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371465134"/>
      </p:ext>
    </p:extLst>
  </p:cSld>
  <p:clrMap bg1="dk1" tx1="lt1" bg2="dk2" tx2="lt2" accent1="accent1" accent2="accent2" accent3="accent3" accent4="accent4" accent5="accent5" accent6="accent6" hlink="hlink" folHlink="folHlink"/>
  <p:sldLayoutIdLst>
    <p:sldLayoutId id="2147485165" r:id="rId1"/>
    <p:sldLayoutId id="2147485170" r:id="rId2"/>
    <p:sldLayoutId id="2147485176" r:id="rId3"/>
    <p:sldLayoutId id="2147485205" r:id="rId4"/>
    <p:sldLayoutId id="2147485206" r:id="rId5"/>
    <p:sldLayoutId id="2147485335" r:id="rId6"/>
    <p:sldLayoutId id="2147485371"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351828395"/>
      </p:ext>
    </p:extLst>
  </p:cSld>
  <p:clrMap bg1="lt1" tx1="dk1" bg2="lt2" tx2="dk2" accent1="accent1" accent2="accent2" accent3="accent3" accent4="accent4" accent5="accent5" accent6="accent6" hlink="hlink" folHlink="folHlink"/>
  <p:sldLayoutIdLst>
    <p:sldLayoutId id="2147485337" r:id="rId1"/>
    <p:sldLayoutId id="2147485338" r:id="rId2"/>
    <p:sldLayoutId id="2147485339" r:id="rId3"/>
    <p:sldLayoutId id="2147485340" r:id="rId4"/>
    <p:sldLayoutId id="2147485341" r:id="rId5"/>
    <p:sldLayoutId id="2147485342" r:id="rId6"/>
    <p:sldLayoutId id="2147485343" r:id="rId7"/>
    <p:sldLayoutId id="2147485344" r:id="rId8"/>
    <p:sldLayoutId id="2147485345" r:id="rId9"/>
    <p:sldLayoutId id="2147485346" r:id="rId10"/>
    <p:sldLayoutId id="2147485347" r:id="rId11"/>
    <p:sldLayoutId id="2147485348" r:id="rId12"/>
    <p:sldLayoutId id="2147485349" r:id="rId13"/>
    <p:sldLayoutId id="2147485350" r:id="rId14"/>
    <p:sldLayoutId id="2147485351" r:id="rId15"/>
    <p:sldLayoutId id="2147485352" r:id="rId16"/>
    <p:sldLayoutId id="2147485353" r:id="rId17"/>
    <p:sldLayoutId id="2147485354" r:id="rId18"/>
    <p:sldLayoutId id="2147485355" r:id="rId19"/>
    <p:sldLayoutId id="2147485356" r:id="rId20"/>
    <p:sldLayoutId id="2147485357" r:id="rId21"/>
    <p:sldLayoutId id="2147485358" r:id="rId22"/>
    <p:sldLayoutId id="2147485359" r:id="rId23"/>
    <p:sldLayoutId id="2147485360" r:id="rId24"/>
    <p:sldLayoutId id="2147485361" r:id="rId25"/>
    <p:sldLayoutId id="2147485362" r:id="rId26"/>
    <p:sldLayoutId id="2147485363" r:id="rId27"/>
    <p:sldLayoutId id="2147485364" r:id="rId28"/>
    <p:sldLayoutId id="2147485365" r:id="rId29"/>
    <p:sldLayoutId id="2147485366" r:id="rId30"/>
    <p:sldLayoutId id="2147485367" r:id="rId31"/>
    <p:sldLayoutId id="2147485368" r:id="rId32"/>
    <p:sldLayoutId id="2147485369" r:id="rId33"/>
    <p:sldLayoutId id="2147485370"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4.sv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7FFFC61A_8EEBFBC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7F3E8A17_C430E936.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C5C7_BA744455.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2.png"/><Relationship Id="rId7" Type="http://schemas.openxmlformats.org/officeDocument/2006/relationships/image" Target="../media/image29.sv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emf"/><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microsoft.com/office/2018/10/relationships/comments" Target="../comments/modernComment_7FFFC5E9_BB61D25C.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docs.microsoft.com/azure/data-explorer/ingest-data-overview#comparing-ingestion-methods-and-tools" TargetMode="External"/><Relationship Id="rId5" Type="http://schemas.openxmlformats.org/officeDocument/2006/relationships/image" Target="../media/image22.png"/><Relationship Id="rId4" Type="http://schemas.openxmlformats.org/officeDocument/2006/relationships/hyperlink" Target="https://docs.microsoft.com/azure/data-explorer/kusto/management/batchingpolic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svg"/><Relationship Id="rId2" Type="http://schemas.openxmlformats.org/officeDocument/2006/relationships/notesSlide" Target="../notesSlides/notesSlide17.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png"/><Relationship Id="rId15" Type="http://schemas.openxmlformats.org/officeDocument/2006/relationships/image" Target="../media/image55.sv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55.sv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Geohash" TargetMode="External"/><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zure/ADXIoTAnalytics/blob/main/assets/OfficialDemos/M02-Demo4-IoT.kql"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0.xml.rels><?xml version="1.0" encoding="UTF-8" standalone="yes"?>
<Relationships xmlns="http://schemas.openxmlformats.org/package/2006/relationships"><Relationship Id="rId3" Type="http://schemas.microsoft.com/office/2018/10/relationships/comments" Target="../comments/modernComment_7FFFC634_76AD8DDC.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docs.microsoft.com/azure/data-explorer/kusto/management/data-export/continuous-data-export" TargetMode="External"/><Relationship Id="rId4" Type="http://schemas.openxmlformats.org/officeDocument/2006/relationships/hyperlink" Target="https://dataexplorer.azure.com/oneclic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18/10/relationships/comments" Target="../comments/modernComment_7FFFC635_91193102.xml"/><Relationship Id="rId7"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docs.microsoft.com/azure/data-explorer/kusto/management/partitioningpolicy" TargetMode="External"/><Relationship Id="rId4" Type="http://schemas.openxmlformats.org/officeDocument/2006/relationships/hyperlink" Target="https://docs.microsoft.com/azure/data-explorer/lightingest" TargetMode="Externa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C62D_992070D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s://aka.ms/adx.cost.old" TargetMode="Externa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hyperlink" Target="https://dataexplorer.azure.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docs.microsoft.com/azure/data-explorer/using-diagnostic-logs?tabs=ingestion" TargetMode="External"/><Relationship Id="rId4" Type="http://schemas.openxmlformats.org/officeDocument/2006/relationships/hyperlink" Target="https://docs.microsoft.com/azure/data-explorer/data-explorer-insight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azure/data-explorer/dealing-with-duplicate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docs.microsoft.com/azure/data-explorer/kusto/query/unionoperator?pivots=azuredataexplorer"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ataexplorer.azure.com/oneclick"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microsoft.com/office/2018/10/relationships/comments" Target="../comments/modernComment_7FFFC630_E60ED74E.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microsoft.com/office/2018/10/relationships/comments" Target="../comments/modernComment_7FFFC631_89BE7A37.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docs.microsoft.com/azure/time-series-insights/how-to-tsi-gen2-migration#migration-from-tsi-power-bi-connector-to-adx-power-bi-connecto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0.xml.rels><?xml version="1.0" encoding="UTF-8" standalone="yes"?>
<Relationships xmlns="http://schemas.openxmlformats.org/package/2006/relationships"><Relationship Id="rId3" Type="http://schemas.openxmlformats.org/officeDocument/2006/relationships/hyperlink" Target="https://aka.ms/adx.lab" TargetMode="External"/><Relationship Id="rId7" Type="http://schemas.openxmlformats.org/officeDocument/2006/relationships/hyperlink" Target="https://dev.azure.com/CEandS/Azure-Data-Explorer/_git/ADX-Onboarding?path=/Demos/Demo3"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s://docs.microsoft.com/en-us/azure/data-factory/quickstart-create-data-factory-portal" TargetMode="External"/><Relationship Id="rId5" Type="http://schemas.openxmlformats.org/officeDocument/2006/relationships/hyperlink" Target="https://docs.microsoft.com/azure/data-explorer/lightingest" TargetMode="External"/><Relationship Id="rId4" Type="http://schemas.openxmlformats.org/officeDocument/2006/relationships/hyperlink" Target="https://dataexplorer.azure.com/oneclic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azure.com/CEandS/Azure-Data-Explorer/_git/ADX-Onboarding?path=/Demos/Demo4/TSItoADXIngestion.ps1"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hyperlink" Target="https://adf.azure.com/" TargetMode="External"/><Relationship Id="rId4" Type="http://schemas.openxmlformats.org/officeDocument/2006/relationships/hyperlink" Target="https://dev.azure.com/CEandS/Azure-Data-Explorer/_git/ADX-Onboarding?path=/Demos/Demo3"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msit.powerbi.com/groups/4b6248e6-e5a0-4d5d-b45f-551b5ba2405f/reports/70a60322-b363-4c07-9ea1-9b25175d5f0b/ReportSection35273e9749f1df2d4d24" TargetMode="External"/><Relationship Id="rId7" Type="http://schemas.openxmlformats.org/officeDocument/2006/relationships/hyperlink" Target="https://seeq.atlassian.net/wiki/spaces/KB/pages/1318650038/Microsoft+Azure+Data+Explorer+(ADX)+Connector"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https://tsiclientsample.azurewebsites.net/" TargetMode="External"/><Relationship Id="rId5" Type="http://schemas.openxmlformats.org/officeDocument/2006/relationships/hyperlink" Target="https://kustografanademo.scus.azgrafana.io/d/WgraFH1nk/patient-monitoring-with-adt?orgId=1&amp;refresh=10s" TargetMode="External"/><Relationship Id="rId4" Type="http://schemas.openxmlformats.org/officeDocument/2006/relationships/hyperlink" Target="https://dataexplorer.azure.com/dashboards/6840cd0a-625d-46be-b1b8-e31e531fd8f2?_startTime=2days&amp;_endTime=now&amp;Hospital=Arkham&amp;Department=Psychiatry&amp;Patients=patient2#796a38e3-13d8-469d-a1e1-9e8c94f48d18"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azure/time-series-insights/migration-to-ad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aka.ms/tsi2adx"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aka.ms/adx.blog" TargetMode="External"/><Relationship Id="rId7" Type="http://schemas.openxmlformats.org/officeDocument/2006/relationships/hyperlink" Target="https://docs.microsoft.com/azure/architecture/solution-ideas/articles/iot-azure-data-explorer" TargetMode="External"/><Relationship Id="rId2" Type="http://schemas.openxmlformats.org/officeDocument/2006/relationships/hyperlink" Target="https://aka.ms/tsi2adx" TargetMode="External"/><Relationship Id="rId1" Type="http://schemas.openxmlformats.org/officeDocument/2006/relationships/slideLayout" Target="../slideLayouts/slideLayout3.xml"/><Relationship Id="rId6" Type="http://schemas.openxmlformats.org/officeDocument/2006/relationships/hyperlink" Target="https://azure.microsoft.com/resources/azure-data-explorer/" TargetMode="External"/><Relationship Id="rId5" Type="http://schemas.openxmlformats.org/officeDocument/2006/relationships/hyperlink" Target="https://www.pluralsight.com/partners/microsoft/azure-data-explorer" TargetMode="External"/><Relationship Id="rId4" Type="http://schemas.openxmlformats.org/officeDocument/2006/relationships/hyperlink" Target="https://aka.ms/adx.iot"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ka.ms/adx.tsi.eval"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ocs.microsoft.com/azure/data-explorer/ingestion-supported-forma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time-series-insights/how-to-tsi-gen1-migra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docs.microsoft.com/en-us/azure/time-series-insights/how-to-tsi-gen2-migratio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insights.timeseries.azure.com/?endpoint=api.crystal-dev.windows-int.ne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docs.microsoft.com/azure/storage/blobs/assign-azure-role-data-access?tabs=porta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4709D1-963E-41A6-B9B0-091F260743D8}"/>
              </a:ext>
            </a:extLst>
          </p:cNvPr>
          <p:cNvSpPr>
            <a:spLocks noGrp="1"/>
          </p:cNvSpPr>
          <p:nvPr>
            <p:ph type="title"/>
          </p:nvPr>
        </p:nvSpPr>
        <p:spPr>
          <a:xfrm>
            <a:off x="588263" y="2979539"/>
            <a:ext cx="4764025" cy="553998"/>
          </a:xfrm>
        </p:spPr>
        <p:txBody>
          <a:bodyPr/>
          <a:lstStyle/>
          <a:p>
            <a:r>
              <a:rPr lang="en-US" dirty="0">
                <a:solidFill>
                  <a:srgbClr val="FFFFFF"/>
                </a:solidFill>
                <a:latin typeface="Segoe UI Semibold"/>
                <a:cs typeface="Segoe UI"/>
              </a:rPr>
              <a:t>TSI to ADX Migration</a:t>
            </a:r>
            <a:endParaRPr lang="en-US" dirty="0"/>
          </a:p>
        </p:txBody>
      </p:sp>
      <p:sp>
        <p:nvSpPr>
          <p:cNvPr id="4" name="Text Placeholder 3">
            <a:extLst>
              <a:ext uri="{FF2B5EF4-FFF2-40B4-BE49-F238E27FC236}">
                <a16:creationId xmlns:a16="http://schemas.microsoft.com/office/drawing/2014/main" id="{0E64A2A6-4026-4D9B-A3C4-1E0C55DF0DBC}"/>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10" name="Text Placeholder 9">
            <a:extLst>
              <a:ext uri="{FF2B5EF4-FFF2-40B4-BE49-F238E27FC236}">
                <a16:creationId xmlns:a16="http://schemas.microsoft.com/office/drawing/2014/main" id="{36E2AF6A-C41E-4030-802C-827DFDF79616}"/>
              </a:ext>
              <a:ext uri="{C183D7F6-B498-43B3-948B-1728B52AA6E4}">
                <adec:decorative xmlns:adec="http://schemas.microsoft.com/office/drawing/2017/decorative" val="1"/>
              </a:ext>
            </a:extLst>
          </p:cNvPr>
          <p:cNvSpPr>
            <a:spLocks noGrp="1"/>
          </p:cNvSpPr>
          <p:nvPr>
            <p:ph type="body" sz="quarter" idx="14"/>
          </p:nvPr>
        </p:nvSpPr>
        <p:spPr>
          <a:xfrm>
            <a:off x="582042" y="4400889"/>
            <a:ext cx="4164583" cy="215444"/>
          </a:xfrm>
        </p:spPr>
        <p:txBody>
          <a:bodyPr/>
          <a:lstStyle/>
          <a:p>
            <a:endParaRPr lang="en-US"/>
          </a:p>
        </p:txBody>
      </p:sp>
      <p:sp>
        <p:nvSpPr>
          <p:cNvPr id="5" name="Text Placeholder 4">
            <a:extLst>
              <a:ext uri="{FF2B5EF4-FFF2-40B4-BE49-F238E27FC236}">
                <a16:creationId xmlns:a16="http://schemas.microsoft.com/office/drawing/2014/main" id="{D68EAF1D-0187-42F2-AF31-D52769485D66}"/>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pic>
        <p:nvPicPr>
          <p:cNvPr id="33" name="Picture 32" descr="ADX logo">
            <a:extLst>
              <a:ext uri="{FF2B5EF4-FFF2-40B4-BE49-F238E27FC236}">
                <a16:creationId xmlns:a16="http://schemas.microsoft.com/office/drawing/2014/main" id="{A7DA4A4E-A089-4412-8957-1EBA30DDAF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75" name="Oval 74">
            <a:extLst>
              <a:ext uri="{FF2B5EF4-FFF2-40B4-BE49-F238E27FC236}">
                <a16:creationId xmlns:a16="http://schemas.microsoft.com/office/drawing/2014/main" id="{FAA0CE71-109A-4F24-9C72-46856EF1F57A}"/>
              </a:ext>
              <a:ext uri="{C183D7F6-B498-43B3-948B-1728B52AA6E4}">
                <adec:decorative xmlns:adec="http://schemas.microsoft.com/office/drawing/2017/decorative" val="1"/>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0CD41F9B-590D-48D8-A7EB-8D65CE310EF8}"/>
              </a:ext>
              <a:ext uri="{C183D7F6-B498-43B3-948B-1728B52AA6E4}">
                <adec:decorative xmlns:adec="http://schemas.microsoft.com/office/drawing/2017/decorative" val="1"/>
              </a:ext>
            </a:extLst>
          </p:cNvPr>
          <p:cNvGrpSpPr/>
          <p:nvPr/>
        </p:nvGrpSpPr>
        <p:grpSpPr>
          <a:xfrm flipH="1">
            <a:off x="6096000" y="3073230"/>
            <a:ext cx="994680" cy="994680"/>
            <a:chOff x="3499224" y="2029745"/>
            <a:chExt cx="2286000" cy="2286000"/>
          </a:xfrm>
        </p:grpSpPr>
        <p:sp>
          <p:nvSpPr>
            <p:cNvPr id="12" name="Oval 11">
              <a:extLst>
                <a:ext uri="{FF2B5EF4-FFF2-40B4-BE49-F238E27FC236}">
                  <a16:creationId xmlns:a16="http://schemas.microsoft.com/office/drawing/2014/main" id="{5721C6AE-CFC1-4B04-B692-B592D83A7D1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3" name="Group 15">
              <a:extLst>
                <a:ext uri="{FF2B5EF4-FFF2-40B4-BE49-F238E27FC236}">
                  <a16:creationId xmlns:a16="http://schemas.microsoft.com/office/drawing/2014/main" id="{8DC34E55-44E1-4514-A531-92EA83E8D4D4}"/>
                </a:ext>
              </a:extLst>
            </p:cNvPr>
            <p:cNvGrpSpPr>
              <a:grpSpLocks noChangeAspect="1"/>
            </p:cNvGrpSpPr>
            <p:nvPr/>
          </p:nvGrpSpPr>
          <p:grpSpPr bwMode="auto">
            <a:xfrm>
              <a:off x="4269162" y="2761583"/>
              <a:ext cx="746125" cy="822325"/>
              <a:chOff x="4318" y="5451"/>
              <a:chExt cx="470" cy="518"/>
            </a:xfrm>
          </p:grpSpPr>
          <p:sp>
            <p:nvSpPr>
              <p:cNvPr id="14" name="AutoShape 14">
                <a:extLst>
                  <a:ext uri="{FF2B5EF4-FFF2-40B4-BE49-F238E27FC236}">
                    <a16:creationId xmlns:a16="http://schemas.microsoft.com/office/drawing/2014/main" id="{6E03C09A-16D9-4933-9BAA-FCA874D7DC7B}"/>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6E8DD9C-3BF6-427D-8B40-591076D55B68}"/>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85F9C48E-A94B-4FCA-A25B-70879CAB36A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1B0E16A9-EC9A-47EE-A936-1E6382E2AE34}"/>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CBDE5EB1-A267-4769-9C45-3D384420628C}"/>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30F91084-EB6D-4139-80EC-769BFDEEB2F1}"/>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A2F789B5-0C53-43A7-9729-76942215E9B8}"/>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4D9643E7-71F6-41AA-9487-B26651B41F39}"/>
              </a:ext>
              <a:ext uri="{C183D7F6-B498-43B3-948B-1728B52AA6E4}">
                <adec:decorative xmlns:adec="http://schemas.microsoft.com/office/drawing/2017/decorative" val="1"/>
              </a:ext>
            </a:extLst>
          </p:cNvPr>
          <p:cNvGrpSpPr/>
          <p:nvPr/>
        </p:nvGrpSpPr>
        <p:grpSpPr>
          <a:xfrm flipH="1">
            <a:off x="9973574" y="3073230"/>
            <a:ext cx="994680" cy="994680"/>
            <a:chOff x="6409760" y="2029745"/>
            <a:chExt cx="2286000" cy="2286000"/>
          </a:xfrm>
        </p:grpSpPr>
        <p:sp>
          <p:nvSpPr>
            <p:cNvPr id="21" name="Oval 20">
              <a:extLst>
                <a:ext uri="{FF2B5EF4-FFF2-40B4-BE49-F238E27FC236}">
                  <a16:creationId xmlns:a16="http://schemas.microsoft.com/office/drawing/2014/main" id="{A39D7770-CC80-4C75-9211-FE34EF403F54}"/>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2" name="Group 24">
              <a:extLst>
                <a:ext uri="{FF2B5EF4-FFF2-40B4-BE49-F238E27FC236}">
                  <a16:creationId xmlns:a16="http://schemas.microsoft.com/office/drawing/2014/main" id="{4FB1261D-02FF-4C33-9F0D-43A1865AA259}"/>
                </a:ext>
              </a:extLst>
            </p:cNvPr>
            <p:cNvGrpSpPr>
              <a:grpSpLocks noChangeAspect="1"/>
            </p:cNvGrpSpPr>
            <p:nvPr/>
          </p:nvGrpSpPr>
          <p:grpSpPr bwMode="auto">
            <a:xfrm>
              <a:off x="7140804" y="2990977"/>
              <a:ext cx="823913" cy="363537"/>
              <a:chOff x="4918" y="5515"/>
              <a:chExt cx="519" cy="229"/>
            </a:xfrm>
          </p:grpSpPr>
          <p:sp>
            <p:nvSpPr>
              <p:cNvPr id="23" name="AutoShape 23">
                <a:extLst>
                  <a:ext uri="{FF2B5EF4-FFF2-40B4-BE49-F238E27FC236}">
                    <a16:creationId xmlns:a16="http://schemas.microsoft.com/office/drawing/2014/main" id="{7FEF7C3E-1EFE-41E3-BBEE-17833222BE70}"/>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5">
                <a:extLst>
                  <a:ext uri="{FF2B5EF4-FFF2-40B4-BE49-F238E27FC236}">
                    <a16:creationId xmlns:a16="http://schemas.microsoft.com/office/drawing/2014/main" id="{5951C59D-13C2-4646-A79F-A810A6D25956}"/>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6">
                <a:extLst>
                  <a:ext uri="{FF2B5EF4-FFF2-40B4-BE49-F238E27FC236}">
                    <a16:creationId xmlns:a16="http://schemas.microsoft.com/office/drawing/2014/main" id="{D9F7C4EA-D9EA-4755-B585-AEF321A53100}"/>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7">
                <a:extLst>
                  <a:ext uri="{FF2B5EF4-FFF2-40B4-BE49-F238E27FC236}">
                    <a16:creationId xmlns:a16="http://schemas.microsoft.com/office/drawing/2014/main" id="{AAA8BFB5-9BD5-4098-9357-2C70E738B9C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8">
                <a:extLst>
                  <a:ext uri="{FF2B5EF4-FFF2-40B4-BE49-F238E27FC236}">
                    <a16:creationId xmlns:a16="http://schemas.microsoft.com/office/drawing/2014/main" id="{656B0340-88BD-47E5-8B9C-D9FDE5FC1E73}"/>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9">
                <a:extLst>
                  <a:ext uri="{FF2B5EF4-FFF2-40B4-BE49-F238E27FC236}">
                    <a16:creationId xmlns:a16="http://schemas.microsoft.com/office/drawing/2014/main" id="{B7E85312-6BA0-4D57-82DC-4478FFDA9A52}"/>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30">
                <a:extLst>
                  <a:ext uri="{FF2B5EF4-FFF2-40B4-BE49-F238E27FC236}">
                    <a16:creationId xmlns:a16="http://schemas.microsoft.com/office/drawing/2014/main" id="{473CF1D9-3502-4709-85AC-F0A246EC4913}"/>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1">
                <a:extLst>
                  <a:ext uri="{FF2B5EF4-FFF2-40B4-BE49-F238E27FC236}">
                    <a16:creationId xmlns:a16="http://schemas.microsoft.com/office/drawing/2014/main" id="{A7EC327D-D007-4F57-BB5D-44CABB0CAFEE}"/>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2A8D96A4-D05B-4BAF-9696-B5053FB690BB}"/>
              </a:ext>
              <a:ext uri="{C183D7F6-B498-43B3-948B-1728B52AA6E4}">
                <adec:decorative xmlns:adec="http://schemas.microsoft.com/office/drawing/2017/decorative" val="1"/>
              </a:ext>
            </a:extLst>
          </p:cNvPr>
          <p:cNvGrpSpPr/>
          <p:nvPr/>
        </p:nvGrpSpPr>
        <p:grpSpPr>
          <a:xfrm flipH="1">
            <a:off x="8060041" y="4993969"/>
            <a:ext cx="994680" cy="994680"/>
            <a:chOff x="9334046" y="2029745"/>
            <a:chExt cx="2286000" cy="2286000"/>
          </a:xfrm>
        </p:grpSpPr>
        <p:sp>
          <p:nvSpPr>
            <p:cNvPr id="31" name="Oval 30">
              <a:extLst>
                <a:ext uri="{FF2B5EF4-FFF2-40B4-BE49-F238E27FC236}">
                  <a16:creationId xmlns:a16="http://schemas.microsoft.com/office/drawing/2014/main" id="{A2F447B9-2203-46F1-A14B-42D416B123D9}"/>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2" name="Graphic 31">
              <a:extLst>
                <a:ext uri="{FF2B5EF4-FFF2-40B4-BE49-F238E27FC236}">
                  <a16:creationId xmlns:a16="http://schemas.microsoft.com/office/drawing/2014/main" id="{0E6AF132-68A4-4024-B7CB-5580BC9CD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grpSp>
        <p:nvGrpSpPr>
          <p:cNvPr id="71" name="Group 70">
            <a:extLst>
              <a:ext uri="{FF2B5EF4-FFF2-40B4-BE49-F238E27FC236}">
                <a16:creationId xmlns:a16="http://schemas.microsoft.com/office/drawing/2014/main" id="{0E82D0F2-CD1F-48E0-8950-C0D197830D69}"/>
              </a:ext>
              <a:ext uri="{C183D7F6-B498-43B3-948B-1728B52AA6E4}">
                <adec:decorative xmlns:adec="http://schemas.microsoft.com/office/drawing/2017/decorative" val="1"/>
              </a:ext>
            </a:extLst>
          </p:cNvPr>
          <p:cNvGrpSpPr/>
          <p:nvPr/>
        </p:nvGrpSpPr>
        <p:grpSpPr>
          <a:xfrm flipH="1">
            <a:off x="8060041" y="1109190"/>
            <a:ext cx="994680" cy="994680"/>
            <a:chOff x="588688" y="2029745"/>
            <a:chExt cx="2286000" cy="2286000"/>
          </a:xfrm>
        </p:grpSpPr>
        <p:sp>
          <p:nvSpPr>
            <p:cNvPr id="11" name="Oval 10">
              <a:extLst>
                <a:ext uri="{FF2B5EF4-FFF2-40B4-BE49-F238E27FC236}">
                  <a16:creationId xmlns:a16="http://schemas.microsoft.com/office/drawing/2014/main" id="{27E6BFB6-B52E-48B5-B433-6BAC9DCAEA89}"/>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4" name="Group 252">
              <a:extLst>
                <a:ext uri="{FF2B5EF4-FFF2-40B4-BE49-F238E27FC236}">
                  <a16:creationId xmlns:a16="http://schemas.microsoft.com/office/drawing/2014/main" id="{B5FE9245-0CDB-46D9-A92E-19F6B11F9498}"/>
                </a:ext>
              </a:extLst>
            </p:cNvPr>
            <p:cNvGrpSpPr>
              <a:grpSpLocks noChangeAspect="1"/>
            </p:cNvGrpSpPr>
            <p:nvPr/>
          </p:nvGrpSpPr>
          <p:grpSpPr bwMode="auto">
            <a:xfrm>
              <a:off x="1297622" y="2738679"/>
              <a:ext cx="868132" cy="868132"/>
              <a:chOff x="410" y="2777"/>
              <a:chExt cx="312" cy="312"/>
            </a:xfrm>
          </p:grpSpPr>
          <p:sp>
            <p:nvSpPr>
              <p:cNvPr id="35" name="Oval 253">
                <a:extLst>
                  <a:ext uri="{FF2B5EF4-FFF2-40B4-BE49-F238E27FC236}">
                    <a16:creationId xmlns:a16="http://schemas.microsoft.com/office/drawing/2014/main" id="{749C77D6-29EC-4F19-B16E-942C89745FB5}"/>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Oval 254">
                <a:extLst>
                  <a:ext uri="{FF2B5EF4-FFF2-40B4-BE49-F238E27FC236}">
                    <a16:creationId xmlns:a16="http://schemas.microsoft.com/office/drawing/2014/main" id="{8921441C-3FF6-4619-BAB9-B2AAF8922F9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Oval 255">
                <a:extLst>
                  <a:ext uri="{FF2B5EF4-FFF2-40B4-BE49-F238E27FC236}">
                    <a16:creationId xmlns:a16="http://schemas.microsoft.com/office/drawing/2014/main" id="{EAEDE0F4-446D-4976-B506-BFA30A1984AE}"/>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Oval 256">
                <a:extLst>
                  <a:ext uri="{FF2B5EF4-FFF2-40B4-BE49-F238E27FC236}">
                    <a16:creationId xmlns:a16="http://schemas.microsoft.com/office/drawing/2014/main" id="{06C3E7B5-0443-4244-975D-53C02AEEAE95}"/>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Oval 257">
                <a:extLst>
                  <a:ext uri="{FF2B5EF4-FFF2-40B4-BE49-F238E27FC236}">
                    <a16:creationId xmlns:a16="http://schemas.microsoft.com/office/drawing/2014/main" id="{57396A1F-B7D0-46E9-BE5D-1780A5B39135}"/>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Oval 258">
                <a:extLst>
                  <a:ext uri="{FF2B5EF4-FFF2-40B4-BE49-F238E27FC236}">
                    <a16:creationId xmlns:a16="http://schemas.microsoft.com/office/drawing/2014/main" id="{317DC5E5-638A-411F-A1E3-45A646A0F4C8}"/>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Oval 259">
                <a:extLst>
                  <a:ext uri="{FF2B5EF4-FFF2-40B4-BE49-F238E27FC236}">
                    <a16:creationId xmlns:a16="http://schemas.microsoft.com/office/drawing/2014/main" id="{B2CBA55C-D71A-4D56-A31E-6CB372F49D3C}"/>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Oval 260">
                <a:extLst>
                  <a:ext uri="{FF2B5EF4-FFF2-40B4-BE49-F238E27FC236}">
                    <a16:creationId xmlns:a16="http://schemas.microsoft.com/office/drawing/2014/main" id="{E169D730-EBAF-4EE5-A969-2F1B95B1EB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Oval 261">
                <a:extLst>
                  <a:ext uri="{FF2B5EF4-FFF2-40B4-BE49-F238E27FC236}">
                    <a16:creationId xmlns:a16="http://schemas.microsoft.com/office/drawing/2014/main" id="{1B3C6B40-968F-434F-B91B-0D400FC8F0E9}"/>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262">
                <a:extLst>
                  <a:ext uri="{FF2B5EF4-FFF2-40B4-BE49-F238E27FC236}">
                    <a16:creationId xmlns:a16="http://schemas.microsoft.com/office/drawing/2014/main" id="{536A24F0-EB61-4F76-ABF3-7384AFAFAADA}"/>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263">
                <a:extLst>
                  <a:ext uri="{FF2B5EF4-FFF2-40B4-BE49-F238E27FC236}">
                    <a16:creationId xmlns:a16="http://schemas.microsoft.com/office/drawing/2014/main" id="{54F69729-EEE5-42E8-AD2C-531998A22A0E}"/>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264">
                <a:extLst>
                  <a:ext uri="{FF2B5EF4-FFF2-40B4-BE49-F238E27FC236}">
                    <a16:creationId xmlns:a16="http://schemas.microsoft.com/office/drawing/2014/main" id="{33BD414A-B899-4D65-B710-F17BBD219821}"/>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265">
                <a:extLst>
                  <a:ext uri="{FF2B5EF4-FFF2-40B4-BE49-F238E27FC236}">
                    <a16:creationId xmlns:a16="http://schemas.microsoft.com/office/drawing/2014/main" id="{64C1489B-FB14-4278-AD7B-4B7367AEBE41}"/>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266">
                <a:extLst>
                  <a:ext uri="{FF2B5EF4-FFF2-40B4-BE49-F238E27FC236}">
                    <a16:creationId xmlns:a16="http://schemas.microsoft.com/office/drawing/2014/main" id="{9E96583F-0271-4CE1-A5D9-957291423B3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267">
                <a:extLst>
                  <a:ext uri="{FF2B5EF4-FFF2-40B4-BE49-F238E27FC236}">
                    <a16:creationId xmlns:a16="http://schemas.microsoft.com/office/drawing/2014/main" id="{A7F09D50-72F3-4117-947F-3A08927E793D}"/>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268">
                <a:extLst>
                  <a:ext uri="{FF2B5EF4-FFF2-40B4-BE49-F238E27FC236}">
                    <a16:creationId xmlns:a16="http://schemas.microsoft.com/office/drawing/2014/main" id="{602B2E64-3259-44D3-9FFF-CA2EDAC8A3C3}"/>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269">
                <a:extLst>
                  <a:ext uri="{FF2B5EF4-FFF2-40B4-BE49-F238E27FC236}">
                    <a16:creationId xmlns:a16="http://schemas.microsoft.com/office/drawing/2014/main" id="{3925709A-5833-4CB9-8D8A-EDD8D28C8EC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270">
                <a:extLst>
                  <a:ext uri="{FF2B5EF4-FFF2-40B4-BE49-F238E27FC236}">
                    <a16:creationId xmlns:a16="http://schemas.microsoft.com/office/drawing/2014/main" id="{24D1C12F-C20E-4E47-9453-F5527F639A9C}"/>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71">
                <a:extLst>
                  <a:ext uri="{FF2B5EF4-FFF2-40B4-BE49-F238E27FC236}">
                    <a16:creationId xmlns:a16="http://schemas.microsoft.com/office/drawing/2014/main" id="{EAB57307-B159-4B0A-A319-24DB24305CF0}"/>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Oval 272">
                <a:extLst>
                  <a:ext uri="{FF2B5EF4-FFF2-40B4-BE49-F238E27FC236}">
                    <a16:creationId xmlns:a16="http://schemas.microsoft.com/office/drawing/2014/main" id="{FDD3E85E-D6AF-4EDD-A058-68526F85AEEF}"/>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273">
                <a:extLst>
                  <a:ext uri="{FF2B5EF4-FFF2-40B4-BE49-F238E27FC236}">
                    <a16:creationId xmlns:a16="http://schemas.microsoft.com/office/drawing/2014/main" id="{F0C08BBF-58F6-4E85-892E-E225E1E6BB5C}"/>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74">
                <a:extLst>
                  <a:ext uri="{FF2B5EF4-FFF2-40B4-BE49-F238E27FC236}">
                    <a16:creationId xmlns:a16="http://schemas.microsoft.com/office/drawing/2014/main" id="{C3265F1A-1ADA-4257-9F91-FD47D5D2A4CD}"/>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275">
                <a:extLst>
                  <a:ext uri="{FF2B5EF4-FFF2-40B4-BE49-F238E27FC236}">
                    <a16:creationId xmlns:a16="http://schemas.microsoft.com/office/drawing/2014/main" id="{2A517057-877B-4ECA-9D89-99CDAA366C97}"/>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276">
                <a:extLst>
                  <a:ext uri="{FF2B5EF4-FFF2-40B4-BE49-F238E27FC236}">
                    <a16:creationId xmlns:a16="http://schemas.microsoft.com/office/drawing/2014/main" id="{BF4D49C0-D6B2-46D6-819D-CC6B784929AF}"/>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Oval 277">
                <a:extLst>
                  <a:ext uri="{FF2B5EF4-FFF2-40B4-BE49-F238E27FC236}">
                    <a16:creationId xmlns:a16="http://schemas.microsoft.com/office/drawing/2014/main" id="{FE0F2377-033F-4B5B-B339-860ECDAB7A0E}"/>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Oval 278">
                <a:extLst>
                  <a:ext uri="{FF2B5EF4-FFF2-40B4-BE49-F238E27FC236}">
                    <a16:creationId xmlns:a16="http://schemas.microsoft.com/office/drawing/2014/main" id="{7B84DB70-21F2-42C5-B4E9-8ECAC0C11E2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Oval 279">
                <a:extLst>
                  <a:ext uri="{FF2B5EF4-FFF2-40B4-BE49-F238E27FC236}">
                    <a16:creationId xmlns:a16="http://schemas.microsoft.com/office/drawing/2014/main" id="{74914D73-5F53-4213-93E8-6D775998C196}"/>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Oval 280">
                <a:extLst>
                  <a:ext uri="{FF2B5EF4-FFF2-40B4-BE49-F238E27FC236}">
                    <a16:creationId xmlns:a16="http://schemas.microsoft.com/office/drawing/2014/main" id="{3D552048-08CF-4A77-8C78-387E1CA6256B}"/>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Oval 281">
                <a:extLst>
                  <a:ext uri="{FF2B5EF4-FFF2-40B4-BE49-F238E27FC236}">
                    <a16:creationId xmlns:a16="http://schemas.microsoft.com/office/drawing/2014/main" id="{FE452F85-6677-4701-B31F-6A913D7C730C}"/>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282">
                <a:extLst>
                  <a:ext uri="{FF2B5EF4-FFF2-40B4-BE49-F238E27FC236}">
                    <a16:creationId xmlns:a16="http://schemas.microsoft.com/office/drawing/2014/main" id="{1AF8612C-E969-4691-BCEA-245A310842A9}"/>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Oval 283">
                <a:extLst>
                  <a:ext uri="{FF2B5EF4-FFF2-40B4-BE49-F238E27FC236}">
                    <a16:creationId xmlns:a16="http://schemas.microsoft.com/office/drawing/2014/main" id="{00C72158-8A6D-4841-A32C-414242BB024C}"/>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Oval 284">
                <a:extLst>
                  <a:ext uri="{FF2B5EF4-FFF2-40B4-BE49-F238E27FC236}">
                    <a16:creationId xmlns:a16="http://schemas.microsoft.com/office/drawing/2014/main" id="{1168861D-2564-466F-8066-BCD181CE653F}"/>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Oval 285">
                <a:extLst>
                  <a:ext uri="{FF2B5EF4-FFF2-40B4-BE49-F238E27FC236}">
                    <a16:creationId xmlns:a16="http://schemas.microsoft.com/office/drawing/2014/main" id="{BA80628E-D5A9-408C-9654-92133D9A6B34}"/>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Oval 286">
                <a:extLst>
                  <a:ext uri="{FF2B5EF4-FFF2-40B4-BE49-F238E27FC236}">
                    <a16:creationId xmlns:a16="http://schemas.microsoft.com/office/drawing/2014/main" id="{B65BF9CC-BBAD-435E-8B2A-648916EEF1F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Oval 287">
                <a:extLst>
                  <a:ext uri="{FF2B5EF4-FFF2-40B4-BE49-F238E27FC236}">
                    <a16:creationId xmlns:a16="http://schemas.microsoft.com/office/drawing/2014/main" id="{BF84004A-EC84-4C36-8E44-51D78B35EA29}"/>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Oval 288">
                <a:extLst>
                  <a:ext uri="{FF2B5EF4-FFF2-40B4-BE49-F238E27FC236}">
                    <a16:creationId xmlns:a16="http://schemas.microsoft.com/office/drawing/2014/main" id="{A1CFC1D4-F1B9-4261-8B35-469595A6802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3815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D7BC1-218A-47F1-A4FC-CB5AD961629C}"/>
              </a:ext>
              <a:ext uri="{C183D7F6-B498-43B3-948B-1728B52AA6E4}">
                <adec:decorative xmlns:adec="http://schemas.microsoft.com/office/drawing/2017/decorative" val="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itle 76">
            <a:extLst>
              <a:ext uri="{FF2B5EF4-FFF2-40B4-BE49-F238E27FC236}">
                <a16:creationId xmlns:a16="http://schemas.microsoft.com/office/drawing/2014/main" id="{E1A876EF-7B96-4CEC-A052-3132704344C4}"/>
              </a:ext>
            </a:extLst>
          </p:cNvPr>
          <p:cNvSpPr>
            <a:spLocks noGrp="1"/>
          </p:cNvSpPr>
          <p:nvPr>
            <p:ph type="title"/>
          </p:nvPr>
        </p:nvSpPr>
        <p:spPr/>
        <p:txBody>
          <a:bodyPr/>
          <a:lstStyle/>
          <a:p>
            <a:r>
              <a:rPr lang="en-US" dirty="0"/>
              <a:t>Objectives</a:t>
            </a:r>
          </a:p>
        </p:txBody>
      </p:sp>
      <p:sp>
        <p:nvSpPr>
          <p:cNvPr id="71" name="Title 5">
            <a:extLst>
              <a:ext uri="{FF2B5EF4-FFF2-40B4-BE49-F238E27FC236}">
                <a16:creationId xmlns:a16="http://schemas.microsoft.com/office/drawing/2014/main" id="{AC6D5D14-34CF-48AC-9C49-D0FAB5102D6E}"/>
              </a:ext>
            </a:extLst>
          </p:cNvPr>
          <p:cNvSpPr txBox="1">
            <a:spLocks/>
          </p:cNvSpPr>
          <p:nvPr/>
        </p:nvSpPr>
        <p:spPr>
          <a:xfrm>
            <a:off x="602805" y="1124885"/>
            <a:ext cx="8663187" cy="369332"/>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a:ea typeface="+mn-ea"/>
                <a:cs typeface="Segoe UI" pitchFamily="34" charset="0"/>
              </a:rPr>
              <a:t>After completing this Learning, you will be able to understand:</a:t>
            </a:r>
            <a:endParaRPr kumimoji="0" lang="en-US" sz="2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83" name="Title 5">
            <a:extLst>
              <a:ext uri="{FF2B5EF4-FFF2-40B4-BE49-F238E27FC236}">
                <a16:creationId xmlns:a16="http://schemas.microsoft.com/office/drawing/2014/main" id="{5A45590E-6EC8-4570-B2AE-7072D65B502E}"/>
              </a:ext>
            </a:extLst>
          </p:cNvPr>
          <p:cNvSpPr txBox="1">
            <a:spLocks/>
          </p:cNvSpPr>
          <p:nvPr/>
        </p:nvSpPr>
        <p:spPr>
          <a:xfrm>
            <a:off x="588263" y="2030005"/>
            <a:ext cx="6217095" cy="3809184"/>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a:rPr>
              <a:t>Common use-cases</a:t>
            </a:r>
          </a:p>
          <a:p>
            <a:pPr marL="514350" indent="-514350">
              <a:lnSpc>
                <a:spcPct val="150000"/>
              </a:lnSpc>
              <a:buFont typeface="+mj-lt"/>
              <a:buAutoNum type="arabicPeriod"/>
              <a:defRPr/>
            </a:pPr>
            <a:r>
              <a:rPr lang="en-US" sz="2400" dirty="0">
                <a:solidFill>
                  <a:srgbClr val="FFFFFF"/>
                </a:solidFill>
                <a:latin typeface="Segoe UI"/>
                <a:cs typeface="Segoe UI"/>
              </a:rPr>
              <a:t>What</a:t>
            </a:r>
            <a:r>
              <a:rPr kumimoji="0" lang="en-US" sz="2400" b="0" i="0" u="none" strike="noStrike" kern="1200" cap="none" spc="-50" normalizeH="0" baseline="0" noProof="0" dirty="0">
                <a:ln w="3175">
                  <a:noFill/>
                </a:ln>
                <a:solidFill>
                  <a:srgbClr val="FFFFFF"/>
                </a:solidFill>
                <a:effectLst/>
                <a:uLnTx/>
                <a:uFillTx/>
                <a:latin typeface="Segoe UI"/>
                <a:ea typeface="+mn-ea"/>
                <a:cs typeface="Segoe UI"/>
              </a:rPr>
              <a:t> ADX</a:t>
            </a:r>
            <a:r>
              <a:rPr lang="en-US" sz="2400" dirty="0">
                <a:solidFill>
                  <a:srgbClr val="FFFFFF"/>
                </a:solidFill>
                <a:latin typeface="Segoe UI"/>
                <a:cs typeface="Segoe UI"/>
              </a:rPr>
              <a:t> is</a:t>
            </a:r>
            <a:endParaRPr lang="en-US" sz="2400" b="0" i="0" u="none" strike="noStrike" kern="1200" cap="none" spc="-50" normalizeH="0" baseline="0" noProof="0" dirty="0">
              <a:ln w="3175">
                <a:noFill/>
              </a:ln>
              <a:solidFill>
                <a:srgbClr val="FFFFFF"/>
              </a:solidFill>
              <a:effectLst/>
              <a:uLnTx/>
              <a:uFillTx/>
              <a:latin typeface="Segoe UI"/>
              <a:cs typeface="Segoe UI"/>
            </a:endParaRPr>
          </a:p>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a:rPr>
              <a:t>Architecture</a:t>
            </a:r>
            <a:endParaRPr lang="en-US" sz="2400" b="0" i="0" u="none" strike="noStrike" kern="1200" cap="none" spc="-50" normalizeH="0" baseline="0" noProof="0" dirty="0">
              <a:ln w="3175">
                <a:noFill/>
              </a:ln>
              <a:solidFill>
                <a:srgbClr val="FFFFFF"/>
              </a:solidFill>
              <a:effectLst/>
              <a:uLnTx/>
              <a:uFillTx/>
              <a:latin typeface="Segoe UI"/>
              <a:cs typeface="Segoe UI"/>
            </a:endParaRPr>
          </a:p>
          <a:p>
            <a:pPr marL="514350" marR="0" lvl="0" indent="-514350" algn="l" defTabSz="932742" rtl="0" eaLnBrk="1" fontAlgn="auto" latinLnBrk="0" hangingPunct="1">
              <a:lnSpc>
                <a:spcPct val="150000"/>
              </a:lnSpc>
              <a:spcBef>
                <a:spcPct val="0"/>
              </a:spcBef>
              <a:spcAft>
                <a:spcPts val="0"/>
              </a:spcAft>
              <a:buClrTx/>
              <a:buSzTx/>
              <a:buFont typeface="+mj-lt"/>
              <a:buAutoNum type="arabicPeriod"/>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a:rPr>
              <a:t>Batching vs streaming ingestion</a:t>
            </a:r>
            <a:endParaRPr lang="en-US" sz="2400" b="0" i="0" u="none" strike="noStrike" kern="1200" cap="none" spc="-50" normalizeH="0" baseline="0" noProof="0" dirty="0">
              <a:ln w="3175">
                <a:noFill/>
              </a:ln>
              <a:solidFill>
                <a:srgbClr val="FFFFFF"/>
              </a:solidFill>
              <a:effectLst/>
              <a:uLnTx/>
              <a:uFillTx/>
              <a:latin typeface="Segoe UI"/>
              <a:cs typeface="Segoe UI"/>
            </a:endParaRPr>
          </a:p>
          <a:p>
            <a:pPr marL="514350" marR="0" lvl="0" indent="-514350" algn="l" defTabSz="932742" rtl="0" eaLnBrk="1" fontAlgn="auto" latinLnBrk="0" hangingPunct="1">
              <a:lnSpc>
                <a:spcPct val="150000"/>
              </a:lnSpc>
              <a:spcBef>
                <a:spcPct val="0"/>
              </a:spcBef>
              <a:spcAft>
                <a:spcPts val="0"/>
              </a:spcAft>
              <a:buClrTx/>
              <a:buSzTx/>
              <a:buFont typeface="+mj-lt"/>
              <a:buAutoNum type="arabicPeriod" startAt="6"/>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a:rPr>
              <a:t>Web UI capabilities</a:t>
            </a:r>
            <a:endParaRPr lang="en-US" sz="2400" b="0" i="0" u="none" strike="noStrike" kern="1200" cap="none" spc="-50" normalizeH="0" baseline="0" noProof="0" dirty="0">
              <a:ln w="3175">
                <a:noFill/>
              </a:ln>
              <a:solidFill>
                <a:srgbClr val="FFFFFF"/>
              </a:solidFill>
              <a:effectLst/>
              <a:uLnTx/>
              <a:uFillTx/>
              <a:latin typeface="Segoe UI"/>
              <a:cs typeface="Segoe UI"/>
            </a:endParaRPr>
          </a:p>
          <a:p>
            <a:pPr marL="514350" marR="0" lvl="0" indent="-514350" algn="l" defTabSz="932742" rtl="0" eaLnBrk="1" fontAlgn="auto" latinLnBrk="0" hangingPunct="1">
              <a:lnSpc>
                <a:spcPct val="150000"/>
              </a:lnSpc>
              <a:spcBef>
                <a:spcPct val="0"/>
              </a:spcBef>
              <a:spcAft>
                <a:spcPts val="0"/>
              </a:spcAft>
              <a:buClrTx/>
              <a:buSzTx/>
              <a:buFont typeface="+mj-lt"/>
              <a:buAutoNum type="arabicPeriod" startAt="6"/>
              <a:tabLst/>
              <a:defRPr/>
            </a:pPr>
            <a:r>
              <a:rPr kumimoji="0" lang="en-US" sz="2400" b="0" i="0" u="none" strike="noStrike" kern="1200" cap="none" spc="-50" normalizeH="0" baseline="0" noProof="0" dirty="0">
                <a:ln w="3175">
                  <a:noFill/>
                </a:ln>
                <a:solidFill>
                  <a:srgbClr val="FFFFFF"/>
                </a:solidFill>
                <a:effectLst/>
                <a:uLnTx/>
                <a:uFillTx/>
                <a:latin typeface="Segoe UI"/>
                <a:ea typeface="+mn-ea"/>
                <a:cs typeface="Segoe UI"/>
              </a:rPr>
              <a:t>Extensibility</a:t>
            </a:r>
            <a:endParaRPr lang="en-US" sz="2400" b="0" i="0" u="none" strike="noStrike" kern="1200" cap="none" spc="-50" normalizeH="0" baseline="0" noProof="0" dirty="0">
              <a:ln w="3175">
                <a:noFill/>
              </a:ln>
              <a:solidFill>
                <a:srgbClr val="FFFFFF"/>
              </a:solidFill>
              <a:effectLst/>
              <a:uLnTx/>
              <a:uFillTx/>
              <a:latin typeface="Segoe UI"/>
              <a:cs typeface="Segoe UI"/>
            </a:endParaRPr>
          </a:p>
          <a:p>
            <a:pPr marL="514350" indent="-514350">
              <a:lnSpc>
                <a:spcPct val="150000"/>
              </a:lnSpc>
              <a:buFont typeface="+mj-lt"/>
              <a:buAutoNum type="arabicPeriod" startAt="6"/>
              <a:defRPr/>
            </a:pPr>
            <a:r>
              <a:rPr lang="en-US" sz="2400" dirty="0">
                <a:solidFill>
                  <a:srgbClr val="FFFFFF"/>
                </a:solidFill>
                <a:latin typeface="Segoe UI"/>
                <a:cs typeface="Segoe UI"/>
              </a:rPr>
              <a:t>How ADX is Enterprise</a:t>
            </a:r>
            <a:r>
              <a:rPr kumimoji="0" lang="en-US" sz="2400" b="0" i="0" u="none" strike="noStrike" kern="1200" cap="none" spc="-50" normalizeH="0" baseline="0" noProof="0" dirty="0">
                <a:ln w="3175">
                  <a:noFill/>
                </a:ln>
                <a:solidFill>
                  <a:srgbClr val="FFFFFF"/>
                </a:solidFill>
                <a:effectLst/>
                <a:uLnTx/>
                <a:uFillTx/>
                <a:latin typeface="Segoe UI"/>
                <a:ea typeface="+mn-ea"/>
                <a:cs typeface="Segoe UI"/>
              </a:rPr>
              <a:t> Ready</a:t>
            </a:r>
            <a:endParaRPr lang="en-US" sz="2400" b="0" i="0" u="none" strike="noStrike" kern="1200" cap="none" spc="-50" normalizeH="0" baseline="0" noProof="0" dirty="0">
              <a:ln w="3175">
                <a:noFill/>
              </a:ln>
              <a:solidFill>
                <a:srgbClr val="FFFFFF"/>
              </a:solidFill>
              <a:effectLst/>
              <a:uLnTx/>
              <a:uFillTx/>
              <a:latin typeface="Segoe UI"/>
              <a:cs typeface="Segoe UI"/>
            </a:endParaRPr>
          </a:p>
        </p:txBody>
      </p:sp>
      <p:grpSp>
        <p:nvGrpSpPr>
          <p:cNvPr id="84" name="Group 83">
            <a:extLst>
              <a:ext uri="{FF2B5EF4-FFF2-40B4-BE49-F238E27FC236}">
                <a16:creationId xmlns:a16="http://schemas.microsoft.com/office/drawing/2014/main" id="{59250390-B2B6-4F5F-B3B3-296B2759CC56}"/>
              </a:ext>
              <a:ext uri="{C183D7F6-B498-43B3-948B-1728B52AA6E4}">
                <adec:decorative xmlns:adec="http://schemas.microsoft.com/office/drawing/2017/decorative" val="1"/>
              </a:ext>
            </a:extLst>
          </p:cNvPr>
          <p:cNvGrpSpPr/>
          <p:nvPr/>
        </p:nvGrpSpPr>
        <p:grpSpPr>
          <a:xfrm>
            <a:off x="9868796" y="360480"/>
            <a:ext cx="1864722" cy="1898142"/>
            <a:chOff x="9007796" y="2126101"/>
            <a:chExt cx="2700928" cy="2749334"/>
          </a:xfrm>
        </p:grpSpPr>
        <p:pic>
          <p:nvPicPr>
            <p:cNvPr id="85" name="Picture 84" descr="ADX logo">
              <a:extLst>
                <a:ext uri="{FF2B5EF4-FFF2-40B4-BE49-F238E27FC236}">
                  <a16:creationId xmlns:a16="http://schemas.microsoft.com/office/drawing/2014/main" id="{F733926D-8651-4E1A-B238-07C34060E0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8056" y="3160680"/>
              <a:ext cx="1378726" cy="723832"/>
            </a:xfrm>
            <a:prstGeom prst="rect">
              <a:avLst/>
            </a:prstGeom>
          </p:spPr>
        </p:pic>
        <p:sp>
          <p:nvSpPr>
            <p:cNvPr id="86" name="Oval 85">
              <a:extLst>
                <a:ext uri="{FF2B5EF4-FFF2-40B4-BE49-F238E27FC236}">
                  <a16:creationId xmlns:a16="http://schemas.microsoft.com/office/drawing/2014/main" id="{2C5E906F-2428-45DC-A442-67FB043A38B7}"/>
                </a:ext>
                <a:ext uri="{C183D7F6-B498-43B3-948B-1728B52AA6E4}">
                  <adec:decorative xmlns:adec="http://schemas.microsoft.com/office/drawing/2017/decorative" val="1"/>
                </a:ext>
              </a:extLst>
            </p:cNvPr>
            <p:cNvSpPr/>
            <p:nvPr/>
          </p:nvSpPr>
          <p:spPr bwMode="auto">
            <a:xfrm>
              <a:off x="9255110" y="2397618"/>
              <a:ext cx="2206300" cy="2206300"/>
            </a:xfrm>
            <a:prstGeom prst="ellipse">
              <a:avLst/>
            </a:prstGeom>
            <a:noFill/>
            <a:ln w="28575"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EA48B20-A31F-4D1E-82B7-25327DA54620}"/>
                </a:ext>
                <a:ext uri="{C183D7F6-B498-43B3-948B-1728B52AA6E4}">
                  <adec:decorative xmlns:adec="http://schemas.microsoft.com/office/drawing/2017/decorative" val="1"/>
                </a:ext>
              </a:extLst>
            </p:cNvPr>
            <p:cNvGrpSpPr/>
            <p:nvPr/>
          </p:nvGrpSpPr>
          <p:grpSpPr>
            <a:xfrm flipH="1">
              <a:off x="9007796" y="3229251"/>
              <a:ext cx="543034" cy="543034"/>
              <a:chOff x="3499224" y="2029745"/>
              <a:chExt cx="2286000" cy="2286000"/>
            </a:xfrm>
          </p:grpSpPr>
          <p:sp>
            <p:nvSpPr>
              <p:cNvPr id="141" name="Oval 140">
                <a:extLst>
                  <a:ext uri="{FF2B5EF4-FFF2-40B4-BE49-F238E27FC236}">
                    <a16:creationId xmlns:a16="http://schemas.microsoft.com/office/drawing/2014/main" id="{687CF999-545D-469B-9B57-44101221BDB7}"/>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42" name="Group 15">
                <a:extLst>
                  <a:ext uri="{FF2B5EF4-FFF2-40B4-BE49-F238E27FC236}">
                    <a16:creationId xmlns:a16="http://schemas.microsoft.com/office/drawing/2014/main" id="{9911AD03-72B6-4A7A-AF04-0CFCF3CF9579}"/>
                  </a:ext>
                </a:extLst>
              </p:cNvPr>
              <p:cNvGrpSpPr>
                <a:grpSpLocks noChangeAspect="1"/>
              </p:cNvGrpSpPr>
              <p:nvPr/>
            </p:nvGrpSpPr>
            <p:grpSpPr bwMode="auto">
              <a:xfrm>
                <a:off x="4269162" y="2761583"/>
                <a:ext cx="746125" cy="822325"/>
                <a:chOff x="4318" y="5451"/>
                <a:chExt cx="470" cy="518"/>
              </a:xfrm>
            </p:grpSpPr>
            <p:sp>
              <p:nvSpPr>
                <p:cNvPr id="143" name="AutoShape 14">
                  <a:extLst>
                    <a:ext uri="{FF2B5EF4-FFF2-40B4-BE49-F238E27FC236}">
                      <a16:creationId xmlns:a16="http://schemas.microsoft.com/office/drawing/2014/main" id="{CA8EDAF0-ED35-45C2-9076-37F41A69D8DF}"/>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0BD5338E-EBC3-42AA-AFF2-FD54A0D593E0}"/>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7BF8B0E-4FF3-4B91-B6FD-FCD3D796EE7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DB9DF130-9B29-41D1-B198-B9A36A254645}"/>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8EF14B67-04A9-47BC-B757-B59CD52B66E9}"/>
                    </a:ext>
                  </a:extLst>
                </p:cNvPr>
                <p:cNvSpPr>
                  <a:spLocks noChangeArrowheads="1"/>
                </p:cNvSpPr>
                <p:nvPr/>
              </p:nvSpPr>
              <p:spPr bwMode="auto">
                <a:xfrm>
                  <a:off x="4318" y="5556"/>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9F952D40-7AE4-41FA-9194-B2B48DEF827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72EB8051-3B88-4F70-ABDB-416287841499}"/>
                    </a:ext>
                  </a:extLst>
                </p:cNvPr>
                <p:cNvSpPr>
                  <a:spLocks noChangeArrowheads="1"/>
                </p:cNvSpPr>
                <p:nvPr/>
              </p:nvSpPr>
              <p:spPr bwMode="auto">
                <a:xfrm>
                  <a:off x="4691" y="5532"/>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345E8B46-2568-4F91-B81D-D1EAEBC7BAC7}"/>
                </a:ext>
                <a:ext uri="{C183D7F6-B498-43B3-948B-1728B52AA6E4}">
                  <adec:decorative xmlns:adec="http://schemas.microsoft.com/office/drawing/2017/decorative" val="1"/>
                </a:ext>
              </a:extLst>
            </p:cNvPr>
            <p:cNvGrpSpPr/>
            <p:nvPr/>
          </p:nvGrpSpPr>
          <p:grpSpPr>
            <a:xfrm flipH="1">
              <a:off x="11165690" y="3229251"/>
              <a:ext cx="543034" cy="543034"/>
              <a:chOff x="6409760" y="2029745"/>
              <a:chExt cx="2286000" cy="2286000"/>
            </a:xfrm>
          </p:grpSpPr>
          <p:sp>
            <p:nvSpPr>
              <p:cNvPr id="131" name="Oval 130">
                <a:extLst>
                  <a:ext uri="{FF2B5EF4-FFF2-40B4-BE49-F238E27FC236}">
                    <a16:creationId xmlns:a16="http://schemas.microsoft.com/office/drawing/2014/main" id="{45949867-F2D7-44B5-A891-8390160CA2EC}"/>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32" name="Group 24">
                <a:extLst>
                  <a:ext uri="{FF2B5EF4-FFF2-40B4-BE49-F238E27FC236}">
                    <a16:creationId xmlns:a16="http://schemas.microsoft.com/office/drawing/2014/main" id="{247A5FFA-7EDA-48F6-9197-DF6422AD45F4}"/>
                  </a:ext>
                </a:extLst>
              </p:cNvPr>
              <p:cNvGrpSpPr>
                <a:grpSpLocks noChangeAspect="1"/>
              </p:cNvGrpSpPr>
              <p:nvPr/>
            </p:nvGrpSpPr>
            <p:grpSpPr bwMode="auto">
              <a:xfrm>
                <a:off x="7140804" y="2990977"/>
                <a:ext cx="823913" cy="363537"/>
                <a:chOff x="4918" y="5515"/>
                <a:chExt cx="519" cy="229"/>
              </a:xfrm>
            </p:grpSpPr>
            <p:sp>
              <p:nvSpPr>
                <p:cNvPr id="133" name="AutoShape 23">
                  <a:extLst>
                    <a:ext uri="{FF2B5EF4-FFF2-40B4-BE49-F238E27FC236}">
                      <a16:creationId xmlns:a16="http://schemas.microsoft.com/office/drawing/2014/main" id="{0598DFC8-FD8A-4DC9-865E-B60E194A1484}"/>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25">
                  <a:extLst>
                    <a:ext uri="{FF2B5EF4-FFF2-40B4-BE49-F238E27FC236}">
                      <a16:creationId xmlns:a16="http://schemas.microsoft.com/office/drawing/2014/main" id="{B7695856-B081-4E42-84F2-C9942FC81AAE}"/>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26">
                  <a:extLst>
                    <a:ext uri="{FF2B5EF4-FFF2-40B4-BE49-F238E27FC236}">
                      <a16:creationId xmlns:a16="http://schemas.microsoft.com/office/drawing/2014/main" id="{CDEA8680-D5C7-4A9F-B85D-97B47D70D456}"/>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27">
                  <a:extLst>
                    <a:ext uri="{FF2B5EF4-FFF2-40B4-BE49-F238E27FC236}">
                      <a16:creationId xmlns:a16="http://schemas.microsoft.com/office/drawing/2014/main" id="{1894D1B2-D9A8-4F52-BFC2-13DDE17ED732}"/>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28">
                  <a:extLst>
                    <a:ext uri="{FF2B5EF4-FFF2-40B4-BE49-F238E27FC236}">
                      <a16:creationId xmlns:a16="http://schemas.microsoft.com/office/drawing/2014/main" id="{888228D2-DCE1-4CF8-BAC2-0F5E5307ED47}"/>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8" name="Oval 29">
                  <a:extLst>
                    <a:ext uri="{FF2B5EF4-FFF2-40B4-BE49-F238E27FC236}">
                      <a16:creationId xmlns:a16="http://schemas.microsoft.com/office/drawing/2014/main" id="{D0C9FD12-41BC-46AD-AF7C-EB70D587B4DD}"/>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9" name="Oval 30">
                  <a:extLst>
                    <a:ext uri="{FF2B5EF4-FFF2-40B4-BE49-F238E27FC236}">
                      <a16:creationId xmlns:a16="http://schemas.microsoft.com/office/drawing/2014/main" id="{AF332CC6-16A4-451B-A24E-07284A633C06}"/>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0" name="Oval 31">
                  <a:extLst>
                    <a:ext uri="{FF2B5EF4-FFF2-40B4-BE49-F238E27FC236}">
                      <a16:creationId xmlns:a16="http://schemas.microsoft.com/office/drawing/2014/main" id="{24B19D25-6464-4C12-9680-5159E71503EC}"/>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86B263EC-C4A4-4137-941F-9A65DA68A95B}"/>
                </a:ext>
                <a:ext uri="{C183D7F6-B498-43B3-948B-1728B52AA6E4}">
                  <adec:decorative xmlns:adec="http://schemas.microsoft.com/office/drawing/2017/decorative" val="1"/>
                </a:ext>
              </a:extLst>
            </p:cNvPr>
            <p:cNvGrpSpPr/>
            <p:nvPr/>
          </p:nvGrpSpPr>
          <p:grpSpPr>
            <a:xfrm flipH="1">
              <a:off x="10086743" y="4332401"/>
              <a:ext cx="543034" cy="543034"/>
              <a:chOff x="9334046" y="2029745"/>
              <a:chExt cx="2286000" cy="2286000"/>
            </a:xfrm>
          </p:grpSpPr>
          <p:sp>
            <p:nvSpPr>
              <p:cNvPr id="129" name="Oval 128">
                <a:extLst>
                  <a:ext uri="{FF2B5EF4-FFF2-40B4-BE49-F238E27FC236}">
                    <a16:creationId xmlns:a16="http://schemas.microsoft.com/office/drawing/2014/main" id="{52E3EF47-7DB2-42BA-9968-953A5C2177B6}"/>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pic>
            <p:nvPicPr>
              <p:cNvPr id="130" name="Graphic 129">
                <a:extLst>
                  <a:ext uri="{FF2B5EF4-FFF2-40B4-BE49-F238E27FC236}">
                    <a16:creationId xmlns:a16="http://schemas.microsoft.com/office/drawing/2014/main" id="{AA11A6AB-959B-4588-81D7-8E2875EB1B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grpSp>
          <p:nvGrpSpPr>
            <p:cNvPr id="90" name="Group 89">
              <a:extLst>
                <a:ext uri="{FF2B5EF4-FFF2-40B4-BE49-F238E27FC236}">
                  <a16:creationId xmlns:a16="http://schemas.microsoft.com/office/drawing/2014/main" id="{8B72B8CC-0475-4DBC-9B78-ED91D1382DD5}"/>
                </a:ext>
                <a:ext uri="{C183D7F6-B498-43B3-948B-1728B52AA6E4}">
                  <adec:decorative xmlns:adec="http://schemas.microsoft.com/office/drawing/2017/decorative" val="1"/>
                </a:ext>
              </a:extLst>
            </p:cNvPr>
            <p:cNvGrpSpPr/>
            <p:nvPr/>
          </p:nvGrpSpPr>
          <p:grpSpPr>
            <a:xfrm flipH="1">
              <a:off x="10086743" y="2126101"/>
              <a:ext cx="543034" cy="543034"/>
              <a:chOff x="588688" y="2029745"/>
              <a:chExt cx="2286000" cy="2286000"/>
            </a:xfrm>
          </p:grpSpPr>
          <p:sp>
            <p:nvSpPr>
              <p:cNvPr id="91" name="Oval 90">
                <a:extLst>
                  <a:ext uri="{FF2B5EF4-FFF2-40B4-BE49-F238E27FC236}">
                    <a16:creationId xmlns:a16="http://schemas.microsoft.com/office/drawing/2014/main" id="{C0D79444-07B6-4E4A-907C-CBA2E1DD7AF0}"/>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92" name="Group 252">
                <a:extLst>
                  <a:ext uri="{FF2B5EF4-FFF2-40B4-BE49-F238E27FC236}">
                    <a16:creationId xmlns:a16="http://schemas.microsoft.com/office/drawing/2014/main" id="{F5E18C57-CDFD-4F20-ADA3-F064C029D7D3}"/>
                  </a:ext>
                </a:extLst>
              </p:cNvPr>
              <p:cNvGrpSpPr>
                <a:grpSpLocks noChangeAspect="1"/>
              </p:cNvGrpSpPr>
              <p:nvPr/>
            </p:nvGrpSpPr>
            <p:grpSpPr bwMode="auto">
              <a:xfrm>
                <a:off x="1297622" y="2738679"/>
                <a:ext cx="868132" cy="868132"/>
                <a:chOff x="410" y="2777"/>
                <a:chExt cx="312" cy="312"/>
              </a:xfrm>
            </p:grpSpPr>
            <p:sp>
              <p:nvSpPr>
                <p:cNvPr id="93" name="Oval 253">
                  <a:extLst>
                    <a:ext uri="{FF2B5EF4-FFF2-40B4-BE49-F238E27FC236}">
                      <a16:creationId xmlns:a16="http://schemas.microsoft.com/office/drawing/2014/main" id="{7356E42C-ADA1-4E9B-9859-81EA111D180A}"/>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Oval 254">
                  <a:extLst>
                    <a:ext uri="{FF2B5EF4-FFF2-40B4-BE49-F238E27FC236}">
                      <a16:creationId xmlns:a16="http://schemas.microsoft.com/office/drawing/2014/main" id="{ACBCBEDB-D1D0-47F7-9069-470C226A7DC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Oval 255">
                  <a:extLst>
                    <a:ext uri="{FF2B5EF4-FFF2-40B4-BE49-F238E27FC236}">
                      <a16:creationId xmlns:a16="http://schemas.microsoft.com/office/drawing/2014/main" id="{CDEDF288-C217-44FD-8C97-BDC5E063D699}"/>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Oval 256">
                  <a:extLst>
                    <a:ext uri="{FF2B5EF4-FFF2-40B4-BE49-F238E27FC236}">
                      <a16:creationId xmlns:a16="http://schemas.microsoft.com/office/drawing/2014/main" id="{39BC4C57-5B8C-4D7C-BAC6-591F6DF39A97}"/>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Oval 257">
                  <a:extLst>
                    <a:ext uri="{FF2B5EF4-FFF2-40B4-BE49-F238E27FC236}">
                      <a16:creationId xmlns:a16="http://schemas.microsoft.com/office/drawing/2014/main" id="{AD9BEAFF-9D66-434F-AA29-799FC89A7934}"/>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8" name="Oval 258">
                  <a:extLst>
                    <a:ext uri="{FF2B5EF4-FFF2-40B4-BE49-F238E27FC236}">
                      <a16:creationId xmlns:a16="http://schemas.microsoft.com/office/drawing/2014/main" id="{84F3AAF7-C18F-4186-AB0A-9A255EB396F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Oval 259">
                  <a:extLst>
                    <a:ext uri="{FF2B5EF4-FFF2-40B4-BE49-F238E27FC236}">
                      <a16:creationId xmlns:a16="http://schemas.microsoft.com/office/drawing/2014/main" id="{41DA0CBE-1A36-4453-AD6B-C99D2001F5B7}"/>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0" name="Oval 260">
                  <a:extLst>
                    <a:ext uri="{FF2B5EF4-FFF2-40B4-BE49-F238E27FC236}">
                      <a16:creationId xmlns:a16="http://schemas.microsoft.com/office/drawing/2014/main" id="{020152B0-36FF-45D1-BFF7-6CE7E8C427BE}"/>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Oval 261">
                  <a:extLst>
                    <a:ext uri="{FF2B5EF4-FFF2-40B4-BE49-F238E27FC236}">
                      <a16:creationId xmlns:a16="http://schemas.microsoft.com/office/drawing/2014/main" id="{87DCD4AF-2D84-4510-8D18-2716BF743048}"/>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Oval 262">
                  <a:extLst>
                    <a:ext uri="{FF2B5EF4-FFF2-40B4-BE49-F238E27FC236}">
                      <a16:creationId xmlns:a16="http://schemas.microsoft.com/office/drawing/2014/main" id="{A502109C-E31C-42E7-9671-CBCBE356A5F0}"/>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Oval 263">
                  <a:extLst>
                    <a:ext uri="{FF2B5EF4-FFF2-40B4-BE49-F238E27FC236}">
                      <a16:creationId xmlns:a16="http://schemas.microsoft.com/office/drawing/2014/main" id="{C2619305-FA1C-4D23-A61F-3207E865034F}"/>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Oval 264">
                  <a:extLst>
                    <a:ext uri="{FF2B5EF4-FFF2-40B4-BE49-F238E27FC236}">
                      <a16:creationId xmlns:a16="http://schemas.microsoft.com/office/drawing/2014/main" id="{886F0C8F-B5BE-468D-900E-480CCE415B76}"/>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5" name="Oval 265">
                  <a:extLst>
                    <a:ext uri="{FF2B5EF4-FFF2-40B4-BE49-F238E27FC236}">
                      <a16:creationId xmlns:a16="http://schemas.microsoft.com/office/drawing/2014/main" id="{49963268-08D8-4061-B1C1-756A089204E4}"/>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6" name="Oval 266">
                  <a:extLst>
                    <a:ext uri="{FF2B5EF4-FFF2-40B4-BE49-F238E27FC236}">
                      <a16:creationId xmlns:a16="http://schemas.microsoft.com/office/drawing/2014/main" id="{678058F0-358F-436C-8BC2-B9BC4DB2685F}"/>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Oval 267">
                  <a:extLst>
                    <a:ext uri="{FF2B5EF4-FFF2-40B4-BE49-F238E27FC236}">
                      <a16:creationId xmlns:a16="http://schemas.microsoft.com/office/drawing/2014/main" id="{AAD8FCB6-B6ED-4EE0-82A3-26FB5E35BB1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Oval 268">
                  <a:extLst>
                    <a:ext uri="{FF2B5EF4-FFF2-40B4-BE49-F238E27FC236}">
                      <a16:creationId xmlns:a16="http://schemas.microsoft.com/office/drawing/2014/main" id="{7F8BAEC3-5FCB-49FA-8BE4-59D579BEFFEF}"/>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9" name="Oval 269">
                  <a:extLst>
                    <a:ext uri="{FF2B5EF4-FFF2-40B4-BE49-F238E27FC236}">
                      <a16:creationId xmlns:a16="http://schemas.microsoft.com/office/drawing/2014/main" id="{67D6B08C-9D36-4B88-9245-E16B7933DAD1}"/>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0" name="Oval 270">
                  <a:extLst>
                    <a:ext uri="{FF2B5EF4-FFF2-40B4-BE49-F238E27FC236}">
                      <a16:creationId xmlns:a16="http://schemas.microsoft.com/office/drawing/2014/main" id="{6D663247-4A6B-41A9-BC1F-724DCFD8ADEA}"/>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Oval 271">
                  <a:extLst>
                    <a:ext uri="{FF2B5EF4-FFF2-40B4-BE49-F238E27FC236}">
                      <a16:creationId xmlns:a16="http://schemas.microsoft.com/office/drawing/2014/main" id="{B6119DB3-FBEE-4AC7-8883-1E560861DA05}"/>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Oval 272">
                  <a:extLst>
                    <a:ext uri="{FF2B5EF4-FFF2-40B4-BE49-F238E27FC236}">
                      <a16:creationId xmlns:a16="http://schemas.microsoft.com/office/drawing/2014/main" id="{E92D1EB4-1199-4AA2-B99B-4CF72838AC81}"/>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Oval 273">
                  <a:extLst>
                    <a:ext uri="{FF2B5EF4-FFF2-40B4-BE49-F238E27FC236}">
                      <a16:creationId xmlns:a16="http://schemas.microsoft.com/office/drawing/2014/main" id="{2CE681D1-88E7-405E-90B3-7E07E59A35CE}"/>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Oval 274">
                  <a:extLst>
                    <a:ext uri="{FF2B5EF4-FFF2-40B4-BE49-F238E27FC236}">
                      <a16:creationId xmlns:a16="http://schemas.microsoft.com/office/drawing/2014/main" id="{20F03522-1CDD-43DE-BF44-2F1BF66CA201}"/>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Oval 275">
                  <a:extLst>
                    <a:ext uri="{FF2B5EF4-FFF2-40B4-BE49-F238E27FC236}">
                      <a16:creationId xmlns:a16="http://schemas.microsoft.com/office/drawing/2014/main" id="{F0839C82-E000-46C8-85E2-34B486074FD2}"/>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6" name="Oval 276">
                  <a:extLst>
                    <a:ext uri="{FF2B5EF4-FFF2-40B4-BE49-F238E27FC236}">
                      <a16:creationId xmlns:a16="http://schemas.microsoft.com/office/drawing/2014/main" id="{61ECE700-6D1E-408A-A30E-7763C9702C6C}"/>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Oval 277">
                  <a:extLst>
                    <a:ext uri="{FF2B5EF4-FFF2-40B4-BE49-F238E27FC236}">
                      <a16:creationId xmlns:a16="http://schemas.microsoft.com/office/drawing/2014/main" id="{A7717A9D-792E-4472-BEE9-73176EF08C06}"/>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8" name="Oval 278">
                  <a:extLst>
                    <a:ext uri="{FF2B5EF4-FFF2-40B4-BE49-F238E27FC236}">
                      <a16:creationId xmlns:a16="http://schemas.microsoft.com/office/drawing/2014/main" id="{E30F9333-55E9-43E5-A564-D6EF3461AFD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9" name="Oval 279">
                  <a:extLst>
                    <a:ext uri="{FF2B5EF4-FFF2-40B4-BE49-F238E27FC236}">
                      <a16:creationId xmlns:a16="http://schemas.microsoft.com/office/drawing/2014/main" id="{2FA8B976-F475-4026-B933-C79E0CDC72B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Oval 280">
                  <a:extLst>
                    <a:ext uri="{FF2B5EF4-FFF2-40B4-BE49-F238E27FC236}">
                      <a16:creationId xmlns:a16="http://schemas.microsoft.com/office/drawing/2014/main" id="{E8ADB152-5376-49A3-BAA1-0AF9B279FBEF}"/>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Oval 281">
                  <a:extLst>
                    <a:ext uri="{FF2B5EF4-FFF2-40B4-BE49-F238E27FC236}">
                      <a16:creationId xmlns:a16="http://schemas.microsoft.com/office/drawing/2014/main" id="{4EED072C-2A44-4418-AFB3-786B7C672F35}"/>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2" name="Oval 282">
                  <a:extLst>
                    <a:ext uri="{FF2B5EF4-FFF2-40B4-BE49-F238E27FC236}">
                      <a16:creationId xmlns:a16="http://schemas.microsoft.com/office/drawing/2014/main" id="{2A577314-2816-4142-A74E-2C2B7561538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3" name="Oval 283">
                  <a:extLst>
                    <a:ext uri="{FF2B5EF4-FFF2-40B4-BE49-F238E27FC236}">
                      <a16:creationId xmlns:a16="http://schemas.microsoft.com/office/drawing/2014/main" id="{8BEBCCA5-FDC4-4584-BEA0-AB95C45F3504}"/>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4" name="Oval 284">
                  <a:extLst>
                    <a:ext uri="{FF2B5EF4-FFF2-40B4-BE49-F238E27FC236}">
                      <a16:creationId xmlns:a16="http://schemas.microsoft.com/office/drawing/2014/main" id="{DF7F3129-2FE8-4FC8-B824-462A90F570B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5" name="Oval 285">
                  <a:extLst>
                    <a:ext uri="{FF2B5EF4-FFF2-40B4-BE49-F238E27FC236}">
                      <a16:creationId xmlns:a16="http://schemas.microsoft.com/office/drawing/2014/main" id="{E91DDC8B-E610-4B37-AF82-0E8D77804123}"/>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6" name="Oval 286">
                  <a:extLst>
                    <a:ext uri="{FF2B5EF4-FFF2-40B4-BE49-F238E27FC236}">
                      <a16:creationId xmlns:a16="http://schemas.microsoft.com/office/drawing/2014/main" id="{201F5B51-8E83-44B2-B074-33D79CB84924}"/>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7" name="Oval 287">
                  <a:extLst>
                    <a:ext uri="{FF2B5EF4-FFF2-40B4-BE49-F238E27FC236}">
                      <a16:creationId xmlns:a16="http://schemas.microsoft.com/office/drawing/2014/main" id="{D06ECDBE-55EF-480E-8A76-2145EE913FA7}"/>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8" name="Oval 288">
                  <a:extLst>
                    <a:ext uri="{FF2B5EF4-FFF2-40B4-BE49-F238E27FC236}">
                      <a16:creationId xmlns:a16="http://schemas.microsoft.com/office/drawing/2014/main" id="{9CAF3FBA-A182-4C85-856A-BAA928CAFE7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spTree>
    <p:extLst>
      <p:ext uri="{BB962C8B-B14F-4D97-AF65-F5344CB8AC3E}">
        <p14:creationId xmlns:p14="http://schemas.microsoft.com/office/powerpoint/2010/main" val="27768983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2CDEBB-F2B5-4046-82E3-D2017A5AE393}"/>
              </a:ext>
            </a:extLst>
          </p:cNvPr>
          <p:cNvSpPr>
            <a:spLocks noGrp="1"/>
          </p:cNvSpPr>
          <p:nvPr>
            <p:ph type="title"/>
          </p:nvPr>
        </p:nvSpPr>
        <p:spPr>
          <a:xfrm>
            <a:off x="588263" y="457200"/>
            <a:ext cx="11018520" cy="553998"/>
          </a:xfrm>
        </p:spPr>
        <p:txBody>
          <a:bodyPr/>
          <a:lstStyle/>
          <a:p>
            <a:pPr algn="ctr"/>
            <a:r>
              <a:rPr lang="en-US"/>
              <a:t>ADX </a:t>
            </a:r>
            <a:r>
              <a:rPr lang="en-US">
                <a:solidFill>
                  <a:schemeClr val="accent2"/>
                </a:solidFill>
              </a:rPr>
              <a:t>is Best Suited</a:t>
            </a:r>
          </a:p>
        </p:txBody>
      </p:sp>
      <p:grpSp>
        <p:nvGrpSpPr>
          <p:cNvPr id="8" name="Group 7" descr="Over 65PB data is ingested daily in ADX">
            <a:extLst>
              <a:ext uri="{FF2B5EF4-FFF2-40B4-BE49-F238E27FC236}">
                <a16:creationId xmlns:a16="http://schemas.microsoft.com/office/drawing/2014/main" id="{A03994BE-E5B4-4EAA-8B2E-842AD72A53FF}"/>
              </a:ext>
            </a:extLst>
          </p:cNvPr>
          <p:cNvGrpSpPr/>
          <p:nvPr/>
        </p:nvGrpSpPr>
        <p:grpSpPr>
          <a:xfrm>
            <a:off x="310954" y="2382734"/>
            <a:ext cx="2080852" cy="2092532"/>
            <a:chOff x="1932065" y="1598682"/>
            <a:chExt cx="1998135" cy="2009350"/>
          </a:xfr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t="100000"/>
            </a:path>
            <a:tileRect r="-100000" b="-100000"/>
          </a:gradFill>
        </p:grpSpPr>
        <p:sp>
          <p:nvSpPr>
            <p:cNvPr id="9" name="Oval 8">
              <a:extLst>
                <a:ext uri="{FF2B5EF4-FFF2-40B4-BE49-F238E27FC236}">
                  <a16:creationId xmlns:a16="http://schemas.microsoft.com/office/drawing/2014/main" id="{08603AAC-836E-4F32-9483-FCCD9E2C8493}"/>
                </a:ext>
              </a:extLst>
            </p:cNvPr>
            <p:cNvSpPr/>
            <p:nvPr/>
          </p:nvSpPr>
          <p:spPr bwMode="auto">
            <a:xfrm>
              <a:off x="1932065" y="1598682"/>
              <a:ext cx="1998135" cy="2009350"/>
            </a:xfrm>
            <a:prstGeom prst="ellipse">
              <a:avLst/>
            </a:prstGeom>
            <a:grp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descr="over 65 PB of data being ingested daily in ADX">
              <a:extLst>
                <a:ext uri="{FF2B5EF4-FFF2-40B4-BE49-F238E27FC236}">
                  <a16:creationId xmlns:a16="http://schemas.microsoft.com/office/drawing/2014/main" id="{80C040C0-75DA-46E6-9C2D-5375381B838C}"/>
                </a:ext>
              </a:extLst>
            </p:cNvPr>
            <p:cNvSpPr/>
            <p:nvPr/>
          </p:nvSpPr>
          <p:spPr bwMode="auto">
            <a:xfrm>
              <a:off x="2173225" y="2275855"/>
              <a:ext cx="1515815" cy="6550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rPr>
                <a:t>Analytics storage engine</a:t>
              </a:r>
            </a:p>
          </p:txBody>
        </p:sp>
      </p:grpSp>
      <p:sp>
        <p:nvSpPr>
          <p:cNvPr id="15" name="TextBox 14">
            <a:extLst>
              <a:ext uri="{FF2B5EF4-FFF2-40B4-BE49-F238E27FC236}">
                <a16:creationId xmlns:a16="http://schemas.microsoft.com/office/drawing/2014/main" id="{D1ABCCFF-F43C-4F95-B86D-5957DCFF3BD6}"/>
              </a:ext>
            </a:extLst>
          </p:cNvPr>
          <p:cNvSpPr txBox="1"/>
          <p:nvPr/>
        </p:nvSpPr>
        <p:spPr>
          <a:xfrm>
            <a:off x="223760" y="4944784"/>
            <a:ext cx="2255238" cy="338554"/>
          </a:xfrm>
          <a:prstGeom prst="rect">
            <a:avLst/>
          </a:prstGeom>
          <a:noFill/>
        </p:spPr>
        <p:txBody>
          <a:bodyPr wrap="square">
            <a:spAutoFit/>
          </a:bodyPr>
          <a:lstStyle/>
          <a:p>
            <a:pPr algn="ctr" defTabSz="932472" fontAlgn="base">
              <a:spcBef>
                <a:spcPct val="0"/>
              </a:spcBef>
              <a:spcAft>
                <a:spcPct val="0"/>
              </a:spcAft>
              <a:defRPr/>
            </a:pPr>
            <a:r>
              <a:rPr kumimoji="0" lang="en-US" sz="16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Now also in Synapse</a:t>
            </a:r>
          </a:p>
        </p:txBody>
      </p:sp>
      <p:grpSp>
        <p:nvGrpSpPr>
          <p:cNvPr id="16" name="Group 15" descr="Over 65PB data is ingested daily in ADX">
            <a:extLst>
              <a:ext uri="{FF2B5EF4-FFF2-40B4-BE49-F238E27FC236}">
                <a16:creationId xmlns:a16="http://schemas.microsoft.com/office/drawing/2014/main" id="{A2FA4BE7-6EB0-49EA-97A6-2A9D91ACA15F}"/>
              </a:ext>
            </a:extLst>
          </p:cNvPr>
          <p:cNvGrpSpPr/>
          <p:nvPr/>
        </p:nvGrpSpPr>
        <p:grpSpPr>
          <a:xfrm>
            <a:off x="2693642" y="2382735"/>
            <a:ext cx="2080852" cy="2092532"/>
            <a:chOff x="1932065" y="1598682"/>
            <a:chExt cx="1998135" cy="2009350"/>
          </a:xfr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t="100000"/>
            </a:path>
            <a:tileRect r="-100000" b="-100000"/>
          </a:gradFill>
        </p:grpSpPr>
        <p:sp>
          <p:nvSpPr>
            <p:cNvPr id="17" name="Oval 16">
              <a:extLst>
                <a:ext uri="{FF2B5EF4-FFF2-40B4-BE49-F238E27FC236}">
                  <a16:creationId xmlns:a16="http://schemas.microsoft.com/office/drawing/2014/main" id="{108CA55D-CBAB-4D04-BED7-BD4A3202A622}"/>
                </a:ext>
              </a:extLst>
            </p:cNvPr>
            <p:cNvSpPr/>
            <p:nvPr/>
          </p:nvSpPr>
          <p:spPr bwMode="auto">
            <a:xfrm>
              <a:off x="1932065" y="1598682"/>
              <a:ext cx="1998135" cy="2009350"/>
            </a:xfrm>
            <a:prstGeom prst="ellipse">
              <a:avLst/>
            </a:prstGeom>
            <a:grp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descr="over 65 PB of data being ingested daily in ADX">
              <a:extLst>
                <a:ext uri="{FF2B5EF4-FFF2-40B4-BE49-F238E27FC236}">
                  <a16:creationId xmlns:a16="http://schemas.microsoft.com/office/drawing/2014/main" id="{2A4BD790-A788-437A-BDAC-A0196541EBB0}"/>
                </a:ext>
              </a:extLst>
            </p:cNvPr>
            <p:cNvSpPr/>
            <p:nvPr/>
          </p:nvSpPr>
          <p:spPr bwMode="auto">
            <a:xfrm>
              <a:off x="2173225" y="2275855"/>
              <a:ext cx="1515815" cy="6550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rPr>
                <a:t>Optimized</a:t>
              </a:r>
            </a:p>
          </p:txBody>
        </p:sp>
      </p:grpSp>
      <p:sp>
        <p:nvSpPr>
          <p:cNvPr id="19" name="TextBox 18">
            <a:extLst>
              <a:ext uri="{FF2B5EF4-FFF2-40B4-BE49-F238E27FC236}">
                <a16:creationId xmlns:a16="http://schemas.microsoft.com/office/drawing/2014/main" id="{4A4982C1-73E2-4533-8878-6FE88D4C8DA5}"/>
              </a:ext>
            </a:extLst>
          </p:cNvPr>
          <p:cNvSpPr txBox="1"/>
          <p:nvPr/>
        </p:nvSpPr>
        <p:spPr>
          <a:xfrm>
            <a:off x="2760529" y="4944784"/>
            <a:ext cx="1947075" cy="830997"/>
          </a:xfrm>
          <a:prstGeom prst="rect">
            <a:avLst/>
          </a:prstGeom>
          <a:noFill/>
        </p:spPr>
        <p:txBody>
          <a:bodyPr wrap="square">
            <a:spAutoFit/>
          </a:bodyPr>
          <a:lstStyle/>
          <a:p>
            <a:pPr algn="ctr" defTabSz="932472" fontAlgn="base">
              <a:spcBef>
                <a:spcPct val="0"/>
              </a:spcBef>
              <a:spcAft>
                <a:spcPct val="0"/>
              </a:spcAft>
              <a:defRPr/>
            </a:pPr>
            <a:r>
              <a:rPr kumimoji="0" lang="en-US" sz="16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for time stamped data: logs, time series, telemetry</a:t>
            </a:r>
          </a:p>
        </p:txBody>
      </p:sp>
      <p:grpSp>
        <p:nvGrpSpPr>
          <p:cNvPr id="20" name="Group 19" descr="Over 65PB data is ingested daily in ADX">
            <a:extLst>
              <a:ext uri="{FF2B5EF4-FFF2-40B4-BE49-F238E27FC236}">
                <a16:creationId xmlns:a16="http://schemas.microsoft.com/office/drawing/2014/main" id="{836AC22F-7354-497E-962F-9F70765230DC}"/>
              </a:ext>
            </a:extLst>
          </p:cNvPr>
          <p:cNvGrpSpPr/>
          <p:nvPr/>
        </p:nvGrpSpPr>
        <p:grpSpPr>
          <a:xfrm>
            <a:off x="5076330" y="2382735"/>
            <a:ext cx="2080852" cy="2092532"/>
            <a:chOff x="1932065" y="1598682"/>
            <a:chExt cx="1998135" cy="2009350"/>
          </a:xfr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t="100000"/>
            </a:path>
            <a:tileRect r="-100000" b="-100000"/>
          </a:gradFill>
        </p:grpSpPr>
        <p:sp>
          <p:nvSpPr>
            <p:cNvPr id="21" name="Oval 20">
              <a:extLst>
                <a:ext uri="{FF2B5EF4-FFF2-40B4-BE49-F238E27FC236}">
                  <a16:creationId xmlns:a16="http://schemas.microsoft.com/office/drawing/2014/main" id="{A374170D-40CC-40F2-9802-917108EA9E50}"/>
                </a:ext>
              </a:extLst>
            </p:cNvPr>
            <p:cNvSpPr/>
            <p:nvPr/>
          </p:nvSpPr>
          <p:spPr bwMode="auto">
            <a:xfrm>
              <a:off x="1932065" y="1598682"/>
              <a:ext cx="1998135" cy="2009350"/>
            </a:xfrm>
            <a:prstGeom prst="ellipse">
              <a:avLst/>
            </a:prstGeom>
            <a:grp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descr="over 65 PB of data being ingested daily in ADX">
              <a:extLst>
                <a:ext uri="{FF2B5EF4-FFF2-40B4-BE49-F238E27FC236}">
                  <a16:creationId xmlns:a16="http://schemas.microsoft.com/office/drawing/2014/main" id="{0512FF79-BB85-4CB4-891F-5A8BE7EDAB98}"/>
                </a:ext>
              </a:extLst>
            </p:cNvPr>
            <p:cNvSpPr/>
            <p:nvPr/>
          </p:nvSpPr>
          <p:spPr bwMode="auto">
            <a:xfrm>
              <a:off x="2173225" y="2275855"/>
              <a:ext cx="1515815" cy="6550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rPr>
                <a:t>Native support</a:t>
              </a:r>
            </a:p>
          </p:txBody>
        </p:sp>
      </p:grpSp>
      <p:sp>
        <p:nvSpPr>
          <p:cNvPr id="23" name="TextBox 22">
            <a:extLst>
              <a:ext uri="{FF2B5EF4-FFF2-40B4-BE49-F238E27FC236}">
                <a16:creationId xmlns:a16="http://schemas.microsoft.com/office/drawing/2014/main" id="{BB9F52D5-0634-425D-9DA1-38DE7B495234}"/>
              </a:ext>
            </a:extLst>
          </p:cNvPr>
          <p:cNvSpPr txBox="1"/>
          <p:nvPr/>
        </p:nvSpPr>
        <p:spPr>
          <a:xfrm>
            <a:off x="4938922" y="4944784"/>
            <a:ext cx="2355666" cy="830997"/>
          </a:xfrm>
          <a:prstGeom prst="rect">
            <a:avLst/>
          </a:prstGeom>
          <a:noFill/>
        </p:spPr>
        <p:txBody>
          <a:bodyPr wrap="square">
            <a:spAutoFit/>
          </a:bodyPr>
          <a:lstStyle/>
          <a:p>
            <a:pPr algn="ctr" defTabSz="932472" fontAlgn="base">
              <a:spcBef>
                <a:spcPct val="0"/>
              </a:spcBef>
              <a:spcAft>
                <a:spcPct val="0"/>
              </a:spcAft>
              <a:defRPr/>
            </a:pPr>
            <a:r>
              <a:rPr kumimoji="0" lang="en-US" sz="16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for free text, structured and semi-structured data</a:t>
            </a:r>
          </a:p>
        </p:txBody>
      </p:sp>
      <p:grpSp>
        <p:nvGrpSpPr>
          <p:cNvPr id="24" name="Group 23" descr="Over 65PB data is ingested daily in ADX">
            <a:extLst>
              <a:ext uri="{FF2B5EF4-FFF2-40B4-BE49-F238E27FC236}">
                <a16:creationId xmlns:a16="http://schemas.microsoft.com/office/drawing/2014/main" id="{F16F47E2-7ACF-4498-9DBC-036AD0E544DD}"/>
              </a:ext>
            </a:extLst>
          </p:cNvPr>
          <p:cNvGrpSpPr/>
          <p:nvPr/>
        </p:nvGrpSpPr>
        <p:grpSpPr>
          <a:xfrm>
            <a:off x="7459018" y="2382735"/>
            <a:ext cx="2080852" cy="2092532"/>
            <a:chOff x="1932065" y="1598682"/>
            <a:chExt cx="1998135" cy="2009350"/>
          </a:xfr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t="100000"/>
            </a:path>
            <a:tileRect r="-100000" b="-100000"/>
          </a:gradFill>
        </p:grpSpPr>
        <p:sp>
          <p:nvSpPr>
            <p:cNvPr id="25" name="Oval 24">
              <a:extLst>
                <a:ext uri="{FF2B5EF4-FFF2-40B4-BE49-F238E27FC236}">
                  <a16:creationId xmlns:a16="http://schemas.microsoft.com/office/drawing/2014/main" id="{8600C2DB-42EC-44A9-8464-6501A54424D6}"/>
                </a:ext>
              </a:extLst>
            </p:cNvPr>
            <p:cNvSpPr/>
            <p:nvPr/>
          </p:nvSpPr>
          <p:spPr bwMode="auto">
            <a:xfrm>
              <a:off x="1932065" y="1598682"/>
              <a:ext cx="1998135" cy="2009350"/>
            </a:xfrm>
            <a:prstGeom prst="ellipse">
              <a:avLst/>
            </a:prstGeom>
            <a:grp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descr="over 65 PB of data being ingested daily in ADX">
              <a:extLst>
                <a:ext uri="{FF2B5EF4-FFF2-40B4-BE49-F238E27FC236}">
                  <a16:creationId xmlns:a16="http://schemas.microsoft.com/office/drawing/2014/main" id="{5D34139B-752C-4021-8E98-A39F0B0B5875}"/>
                </a:ext>
              </a:extLst>
            </p:cNvPr>
            <p:cNvSpPr/>
            <p:nvPr/>
          </p:nvSpPr>
          <p:spPr bwMode="auto">
            <a:xfrm>
              <a:off x="2173225" y="2275855"/>
              <a:ext cx="1515815" cy="6550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rPr>
                <a:t>Low-latency</a:t>
              </a:r>
            </a:p>
          </p:txBody>
        </p:sp>
      </p:grpSp>
      <p:sp>
        <p:nvSpPr>
          <p:cNvPr id="27" name="TextBox 26">
            <a:extLst>
              <a:ext uri="{FF2B5EF4-FFF2-40B4-BE49-F238E27FC236}">
                <a16:creationId xmlns:a16="http://schemas.microsoft.com/office/drawing/2014/main" id="{AE792CC6-EA7D-4F14-85F6-80BD5161F6DC}"/>
              </a:ext>
            </a:extLst>
          </p:cNvPr>
          <p:cNvSpPr txBox="1"/>
          <p:nvPr/>
        </p:nvSpPr>
        <p:spPr>
          <a:xfrm>
            <a:off x="7321610" y="4944784"/>
            <a:ext cx="2355666" cy="584775"/>
          </a:xfrm>
          <a:prstGeom prst="rect">
            <a:avLst/>
          </a:prstGeom>
          <a:noFill/>
        </p:spPr>
        <p:txBody>
          <a:bodyPr wrap="square">
            <a:spAutoFit/>
          </a:bodyPr>
          <a:lstStyle/>
          <a:p>
            <a:pPr algn="ctr" defTabSz="932472" fontAlgn="base">
              <a:spcBef>
                <a:spcPct val="0"/>
              </a:spcBef>
              <a:spcAft>
                <a:spcPct val="0"/>
              </a:spcAft>
              <a:defRPr/>
            </a:pPr>
            <a:r>
              <a:rPr kumimoji="0" lang="en-US" sz="16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Near real-time data analytics</a:t>
            </a:r>
            <a:r>
              <a:rPr kumimoji="0" lang="en-US" sz="1600" i="0" u="none" strike="noStrike" kern="1200" cap="none" spc="0" normalizeH="0" noProof="0">
                <a:ln>
                  <a:noFill/>
                </a:ln>
                <a:solidFill>
                  <a:schemeClr val="accent1"/>
                </a:solidFill>
                <a:effectLst/>
                <a:uLnTx/>
                <a:uFillTx/>
                <a:latin typeface="Segoe UI" panose="020B0502040204020203" pitchFamily="34" charset="0"/>
                <a:ea typeface="+mn-ea"/>
                <a:cs typeface="Segoe UI" panose="020B0502040204020203" pitchFamily="34" charset="0"/>
              </a:rPr>
              <a:t> at scale</a:t>
            </a:r>
            <a:endParaRPr kumimoji="0" lang="en-US" sz="16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endParaRPr>
          </a:p>
        </p:txBody>
      </p:sp>
      <p:grpSp>
        <p:nvGrpSpPr>
          <p:cNvPr id="28" name="Group 27" descr="Over 65PB data is ingested daily in ADX">
            <a:extLst>
              <a:ext uri="{FF2B5EF4-FFF2-40B4-BE49-F238E27FC236}">
                <a16:creationId xmlns:a16="http://schemas.microsoft.com/office/drawing/2014/main" id="{C03285C4-87B0-4127-81B2-6F2809014DAB}"/>
              </a:ext>
            </a:extLst>
          </p:cNvPr>
          <p:cNvGrpSpPr/>
          <p:nvPr/>
        </p:nvGrpSpPr>
        <p:grpSpPr>
          <a:xfrm>
            <a:off x="9841706" y="2382734"/>
            <a:ext cx="2080852" cy="2092532"/>
            <a:chOff x="1932065" y="1598682"/>
            <a:chExt cx="1998135" cy="2009350"/>
          </a:xfr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t="100000"/>
            </a:path>
            <a:tileRect r="-100000" b="-100000"/>
          </a:gradFill>
        </p:grpSpPr>
        <p:sp>
          <p:nvSpPr>
            <p:cNvPr id="29" name="Oval 28">
              <a:extLst>
                <a:ext uri="{FF2B5EF4-FFF2-40B4-BE49-F238E27FC236}">
                  <a16:creationId xmlns:a16="http://schemas.microsoft.com/office/drawing/2014/main" id="{F5FAA816-A2EB-4841-AE9D-A020D568157F}"/>
                </a:ext>
              </a:extLst>
            </p:cNvPr>
            <p:cNvSpPr/>
            <p:nvPr/>
          </p:nvSpPr>
          <p:spPr bwMode="auto">
            <a:xfrm>
              <a:off x="1932065" y="1598682"/>
              <a:ext cx="1998135" cy="2009350"/>
            </a:xfrm>
            <a:prstGeom prst="ellipse">
              <a:avLst/>
            </a:prstGeom>
            <a:grp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descr="over 65 PB of data being ingested daily in ADX">
              <a:extLst>
                <a:ext uri="{FF2B5EF4-FFF2-40B4-BE49-F238E27FC236}">
                  <a16:creationId xmlns:a16="http://schemas.microsoft.com/office/drawing/2014/main" id="{25FD04D4-3AC1-4E51-8F58-CA0C30F55790}"/>
                </a:ext>
              </a:extLst>
            </p:cNvPr>
            <p:cNvSpPr/>
            <p:nvPr/>
          </p:nvSpPr>
          <p:spPr bwMode="auto">
            <a:xfrm>
              <a:off x="2173225" y="2275855"/>
              <a:ext cx="1515815" cy="6550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rPr>
                <a:t>Human friendly query language</a:t>
              </a:r>
            </a:p>
          </p:txBody>
        </p:sp>
      </p:grpSp>
      <p:sp>
        <p:nvSpPr>
          <p:cNvPr id="31" name="TextBox 30">
            <a:extLst>
              <a:ext uri="{FF2B5EF4-FFF2-40B4-BE49-F238E27FC236}">
                <a16:creationId xmlns:a16="http://schemas.microsoft.com/office/drawing/2014/main" id="{B48E9DA9-D0D1-41FA-8B30-25CBABB38BD3}"/>
              </a:ext>
            </a:extLst>
          </p:cNvPr>
          <p:cNvSpPr txBox="1"/>
          <p:nvPr/>
        </p:nvSpPr>
        <p:spPr>
          <a:xfrm>
            <a:off x="9704298" y="4944783"/>
            <a:ext cx="2355666" cy="338554"/>
          </a:xfrm>
          <a:prstGeom prst="rect">
            <a:avLst/>
          </a:prstGeom>
          <a:noFill/>
        </p:spPr>
        <p:txBody>
          <a:bodyPr wrap="square">
            <a:spAutoFit/>
          </a:bodyPr>
          <a:lstStyle/>
          <a:p>
            <a:pPr algn="ctr" defTabSz="932472" fontAlgn="base">
              <a:spcBef>
                <a:spcPct val="0"/>
              </a:spcBef>
              <a:spcAft>
                <a:spcPct val="0"/>
              </a:spcAft>
              <a:defRPr/>
            </a:pPr>
            <a:r>
              <a:rPr kumimoji="0" lang="en-US" sz="16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for ad-hoc</a:t>
            </a:r>
            <a:r>
              <a:rPr kumimoji="0" lang="en-US" sz="1600" i="0" u="none" strike="noStrike" kern="1200" cap="none" spc="0" normalizeH="0" noProof="0">
                <a:ln>
                  <a:noFill/>
                </a:ln>
                <a:solidFill>
                  <a:schemeClr val="accent1"/>
                </a:solidFill>
                <a:effectLst/>
                <a:uLnTx/>
                <a:uFillTx/>
                <a:latin typeface="Segoe UI" panose="020B0502040204020203" pitchFamily="34" charset="0"/>
                <a:ea typeface="+mn-ea"/>
                <a:cs typeface="Segoe UI" panose="020B0502040204020203" pitchFamily="34" charset="0"/>
              </a:rPr>
              <a:t> analytics</a:t>
            </a:r>
            <a:endParaRPr kumimoji="0" lang="en-US" sz="16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633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500"/>
                            </p:stCondLst>
                            <p:childTnLst>
                              <p:par>
                                <p:cTn id="35" presetID="2" presetClass="entr" presetSubtype="4"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childTnLst>
                          </p:cTn>
                        </p:par>
                        <p:par>
                          <p:cTn id="46" fill="hold">
                            <p:stCondLst>
                              <p:cond delay="500"/>
                            </p:stCondLst>
                            <p:childTnLst>
                              <p:par>
                                <p:cTn id="47" presetID="2" presetClass="entr" presetSubtype="4"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Effect transition="in" filter="fade">
                                      <p:cBhvr>
                                        <p:cTn id="57" dur="500"/>
                                        <p:tgtEl>
                                          <p:spTgt spid="28"/>
                                        </p:tgtEl>
                                      </p:cBhvr>
                                    </p:animEffect>
                                  </p:childTnLst>
                                </p:cTn>
                              </p:par>
                            </p:childTnLst>
                          </p:cTn>
                        </p:par>
                        <p:par>
                          <p:cTn id="58" fill="hold">
                            <p:stCondLst>
                              <p:cond delay="500"/>
                            </p:stCondLst>
                            <p:childTnLst>
                              <p:par>
                                <p:cTn id="59" presetID="2" presetClass="entr" presetSubtype="4"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3" grpId="0"/>
      <p:bldP spid="27"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2DC0-C21D-15C3-9A84-4F755899AC34}"/>
              </a:ext>
            </a:extLst>
          </p:cNvPr>
          <p:cNvSpPr>
            <a:spLocks noGrp="1"/>
          </p:cNvSpPr>
          <p:nvPr>
            <p:ph type="title"/>
          </p:nvPr>
        </p:nvSpPr>
        <p:spPr/>
        <p:txBody>
          <a:bodyPr/>
          <a:lstStyle/>
          <a:p>
            <a:r>
              <a:rPr lang="en-US"/>
              <a:t>ADX Key Differences</a:t>
            </a:r>
          </a:p>
        </p:txBody>
      </p:sp>
      <p:pic>
        <p:nvPicPr>
          <p:cNvPr id="6" name="Picture 5" descr="ADX logo">
            <a:extLst>
              <a:ext uri="{FF2B5EF4-FFF2-40B4-BE49-F238E27FC236}">
                <a16:creationId xmlns:a16="http://schemas.microsoft.com/office/drawing/2014/main" id="{FCC4E864-7D54-1BEA-BD38-EC15DDF3E5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aphicFrame>
        <p:nvGraphicFramePr>
          <p:cNvPr id="8" name="Table 2">
            <a:extLst>
              <a:ext uri="{FF2B5EF4-FFF2-40B4-BE49-F238E27FC236}">
                <a16:creationId xmlns:a16="http://schemas.microsoft.com/office/drawing/2014/main" id="{F9993B4C-73AB-FF94-F7D8-FBF86E782C5B}"/>
              </a:ext>
            </a:extLst>
          </p:cNvPr>
          <p:cNvGraphicFramePr>
            <a:graphicFrameLocks noGrp="1"/>
          </p:cNvGraphicFramePr>
          <p:nvPr>
            <p:extLst>
              <p:ext uri="{D42A27DB-BD31-4B8C-83A1-F6EECF244321}">
                <p14:modId xmlns:p14="http://schemas.microsoft.com/office/powerpoint/2010/main" val="3350948113"/>
              </p:ext>
            </p:extLst>
          </p:nvPr>
        </p:nvGraphicFramePr>
        <p:xfrm>
          <a:off x="1028527" y="2319305"/>
          <a:ext cx="10134945" cy="2219390"/>
        </p:xfrm>
        <a:graphic>
          <a:graphicData uri="http://schemas.openxmlformats.org/drawingml/2006/table">
            <a:tbl>
              <a:tblPr firstRow="1" bandRow="1">
                <a:tableStyleId>{5C22544A-7EE6-4342-B048-85BDC9FD1C3A}</a:tableStyleId>
              </a:tblPr>
              <a:tblGrid>
                <a:gridCol w="2218526">
                  <a:extLst>
                    <a:ext uri="{9D8B030D-6E8A-4147-A177-3AD203B41FA5}">
                      <a16:colId xmlns:a16="http://schemas.microsoft.com/office/drawing/2014/main" val="1016649414"/>
                    </a:ext>
                  </a:extLst>
                </a:gridCol>
                <a:gridCol w="2696547">
                  <a:extLst>
                    <a:ext uri="{9D8B030D-6E8A-4147-A177-3AD203B41FA5}">
                      <a16:colId xmlns:a16="http://schemas.microsoft.com/office/drawing/2014/main" val="4107981906"/>
                    </a:ext>
                  </a:extLst>
                </a:gridCol>
                <a:gridCol w="5219872">
                  <a:extLst>
                    <a:ext uri="{9D8B030D-6E8A-4147-A177-3AD203B41FA5}">
                      <a16:colId xmlns:a16="http://schemas.microsoft.com/office/drawing/2014/main" val="1705357048"/>
                    </a:ext>
                  </a:extLst>
                </a:gridCol>
              </a:tblGrid>
              <a:tr h="443878">
                <a:tc>
                  <a:txBody>
                    <a:bodyPr/>
                    <a:lstStyle/>
                    <a:p>
                      <a:r>
                        <a:rPr lang="en-US" sz="1800"/>
                        <a:t>Experience</a:t>
                      </a:r>
                    </a:p>
                  </a:txBody>
                  <a:tcPr/>
                </a:tc>
                <a:tc>
                  <a:txBody>
                    <a:bodyPr/>
                    <a:lstStyle/>
                    <a:p>
                      <a:r>
                        <a:rPr lang="en-US" sz="1800"/>
                        <a:t>TSI</a:t>
                      </a:r>
                    </a:p>
                  </a:txBody>
                  <a:tcPr/>
                </a:tc>
                <a:tc>
                  <a:txBody>
                    <a:bodyPr/>
                    <a:lstStyle/>
                    <a:p>
                      <a:r>
                        <a:rPr lang="en-US" sz="1800"/>
                        <a:t>ADX</a:t>
                      </a:r>
                    </a:p>
                  </a:txBody>
                  <a:tcPr/>
                </a:tc>
                <a:extLst>
                  <a:ext uri="{0D108BD9-81ED-4DB2-BD59-A6C34878D82A}">
                    <a16:rowId xmlns:a16="http://schemas.microsoft.com/office/drawing/2014/main" val="3512865537"/>
                  </a:ext>
                </a:extLst>
              </a:tr>
              <a:tr h="443878">
                <a:tc>
                  <a:txBody>
                    <a:bodyPr/>
                    <a:lstStyle/>
                    <a:p>
                      <a:r>
                        <a:rPr lang="en-US" sz="1800"/>
                        <a:t>Service kind</a:t>
                      </a:r>
                    </a:p>
                  </a:txBody>
                  <a:tcPr/>
                </a:tc>
                <a:tc>
                  <a:txBody>
                    <a:bodyPr/>
                    <a:lstStyle/>
                    <a:p>
                      <a:r>
                        <a:rPr lang="en-US" sz="1800"/>
                        <a:t>SaaS - simple</a:t>
                      </a:r>
                    </a:p>
                  </a:txBody>
                  <a:tcPr/>
                </a:tc>
                <a:tc>
                  <a:txBody>
                    <a:bodyPr/>
                    <a:lstStyle/>
                    <a:p>
                      <a:r>
                        <a:rPr lang="en-US" sz="1800"/>
                        <a:t>PaaS - deep control and scalability</a:t>
                      </a:r>
                    </a:p>
                  </a:txBody>
                  <a:tcPr/>
                </a:tc>
                <a:extLst>
                  <a:ext uri="{0D108BD9-81ED-4DB2-BD59-A6C34878D82A}">
                    <a16:rowId xmlns:a16="http://schemas.microsoft.com/office/drawing/2014/main" val="2895272272"/>
                  </a:ext>
                </a:extLst>
              </a:tr>
              <a:tr h="443878">
                <a:tc>
                  <a:txBody>
                    <a:bodyPr/>
                    <a:lstStyle/>
                    <a:p>
                      <a:r>
                        <a:rPr lang="en-US" sz="1800"/>
                        <a:t>Models</a:t>
                      </a:r>
                    </a:p>
                  </a:txBody>
                  <a:tcPr/>
                </a:tc>
                <a:tc>
                  <a:txBody>
                    <a:bodyPr/>
                    <a:lstStyle/>
                    <a:p>
                      <a:r>
                        <a:rPr lang="en-US" sz="1800"/>
                        <a:t>Hierarchies</a:t>
                      </a:r>
                    </a:p>
                  </a:txBody>
                  <a:tcPr/>
                </a:tc>
                <a:tc>
                  <a:txBody>
                    <a:bodyPr/>
                    <a:lstStyle/>
                    <a:p>
                      <a:r>
                        <a:rPr lang="en-US" sz="1800"/>
                        <a:t>Folders, Tables, Data, UDF, Views</a:t>
                      </a:r>
                    </a:p>
                  </a:txBody>
                  <a:tcPr/>
                </a:tc>
                <a:extLst>
                  <a:ext uri="{0D108BD9-81ED-4DB2-BD59-A6C34878D82A}">
                    <a16:rowId xmlns:a16="http://schemas.microsoft.com/office/drawing/2014/main" val="2333969172"/>
                  </a:ext>
                </a:extLst>
              </a:tr>
              <a:tr h="443878">
                <a:tc>
                  <a:txBody>
                    <a:bodyPr/>
                    <a:lstStyle/>
                    <a:p>
                      <a:r>
                        <a:rPr lang="en-US" sz="1800"/>
                        <a:t>User-Interface</a:t>
                      </a:r>
                    </a:p>
                  </a:txBody>
                  <a:tcPr/>
                </a:tc>
                <a:tc>
                  <a:txBody>
                    <a:bodyPr/>
                    <a:lstStyle/>
                    <a:p>
                      <a:r>
                        <a:rPr lang="en-US" sz="1800"/>
                        <a:t>TSI Explorer UI</a:t>
                      </a:r>
                    </a:p>
                  </a:txBody>
                  <a:tcPr/>
                </a:tc>
                <a:tc>
                  <a:txBody>
                    <a:bodyPr/>
                    <a:lstStyle/>
                    <a:p>
                      <a:r>
                        <a:rPr lang="en-US" sz="1800"/>
                        <a:t>ADX Web-UI, Kusto Explorer, SDKs, Embedding</a:t>
                      </a:r>
                    </a:p>
                  </a:txBody>
                  <a:tcPr/>
                </a:tc>
                <a:extLst>
                  <a:ext uri="{0D108BD9-81ED-4DB2-BD59-A6C34878D82A}">
                    <a16:rowId xmlns:a16="http://schemas.microsoft.com/office/drawing/2014/main" val="2698423269"/>
                  </a:ext>
                </a:extLst>
              </a:tr>
              <a:tr h="443878">
                <a:tc>
                  <a:txBody>
                    <a:bodyPr/>
                    <a:lstStyle/>
                    <a:p>
                      <a:r>
                        <a:rPr lang="en-US" sz="1800"/>
                        <a:t>AI</a:t>
                      </a:r>
                    </a:p>
                  </a:txBody>
                  <a:tcPr/>
                </a:tc>
                <a:tc>
                  <a:txBody>
                    <a:bodyPr/>
                    <a:lstStyle/>
                    <a:p>
                      <a:r>
                        <a:rPr lang="en-US" sz="1800"/>
                        <a:t>n/a</a:t>
                      </a:r>
                    </a:p>
                  </a:txBody>
                  <a:tcPr/>
                </a:tc>
                <a:tc>
                  <a:txBody>
                    <a:bodyPr/>
                    <a:lstStyle/>
                    <a:p>
                      <a:r>
                        <a:rPr lang="en-US" sz="1800"/>
                        <a:t>Built-in ML plugins, </a:t>
                      </a:r>
                      <a:r>
                        <a:rPr lang="en-US" sz="1800" err="1"/>
                        <a:t>Kqlmagic</a:t>
                      </a:r>
                      <a:endParaRPr lang="en-US" sz="1800"/>
                    </a:p>
                  </a:txBody>
                  <a:tcPr/>
                </a:tc>
                <a:extLst>
                  <a:ext uri="{0D108BD9-81ED-4DB2-BD59-A6C34878D82A}">
                    <a16:rowId xmlns:a16="http://schemas.microsoft.com/office/drawing/2014/main" val="3971801971"/>
                  </a:ext>
                </a:extLst>
              </a:tr>
            </a:tbl>
          </a:graphicData>
        </a:graphic>
      </p:graphicFrame>
    </p:spTree>
    <p:extLst>
      <p:ext uri="{BB962C8B-B14F-4D97-AF65-F5344CB8AC3E}">
        <p14:creationId xmlns:p14="http://schemas.microsoft.com/office/powerpoint/2010/main" val="2397830088"/>
      </p:ext>
    </p:extLst>
  </p:cSld>
  <p:clrMapOvr>
    <a:masterClrMapping/>
  </p:clrMapOvr>
  <p:transition>
    <p:fade/>
  </p:transition>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a:extLst>
              <a:ext uri="{FF2B5EF4-FFF2-40B4-BE49-F238E27FC236}">
                <a16:creationId xmlns:a16="http://schemas.microsoft.com/office/drawing/2014/main" id="{C0EF0DF6-B8A9-4BC2-95B1-6ACAE677A15F}"/>
              </a:ext>
              <a:ext uri="{C183D7F6-B498-43B3-948B-1728B52AA6E4}">
                <adec:decorative xmlns:adec="http://schemas.microsoft.com/office/drawing/2017/decorative" val="1"/>
              </a:ext>
            </a:extLst>
          </p:cNvPr>
          <p:cNvSpPr/>
          <p:nvPr/>
        </p:nvSpPr>
        <p:spPr bwMode="auto">
          <a:xfrm>
            <a:off x="614266" y="3563325"/>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5" name="Oval 44">
            <a:extLst>
              <a:ext uri="{FF2B5EF4-FFF2-40B4-BE49-F238E27FC236}">
                <a16:creationId xmlns:a16="http://schemas.microsoft.com/office/drawing/2014/main" id="{A5BC3E11-7D3C-4AE3-B19E-A1A480B11E60}"/>
              </a:ext>
              <a:ext uri="{C183D7F6-B498-43B3-948B-1728B52AA6E4}">
                <adec:decorative xmlns:adec="http://schemas.microsoft.com/office/drawing/2017/decorative" val="1"/>
              </a:ext>
            </a:extLst>
          </p:cNvPr>
          <p:cNvSpPr/>
          <p:nvPr/>
        </p:nvSpPr>
        <p:spPr bwMode="auto">
          <a:xfrm>
            <a:off x="9457148"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01648A0F-3BCF-4918-94F5-AFFDE66239DF}"/>
              </a:ext>
              <a:ext uri="{C183D7F6-B498-43B3-948B-1728B52AA6E4}">
                <adec:decorative xmlns:adec="http://schemas.microsoft.com/office/drawing/2017/decorative" val="1"/>
              </a:ext>
            </a:extLst>
          </p:cNvPr>
          <p:cNvSpPr/>
          <p:nvPr/>
        </p:nvSpPr>
        <p:spPr bwMode="auto">
          <a:xfrm>
            <a:off x="6309764"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Oval 42">
            <a:extLst>
              <a:ext uri="{FF2B5EF4-FFF2-40B4-BE49-F238E27FC236}">
                <a16:creationId xmlns:a16="http://schemas.microsoft.com/office/drawing/2014/main" id="{6444D682-0475-490D-8CF6-B4B4819C8063}"/>
              </a:ext>
              <a:ext uri="{C183D7F6-B498-43B3-948B-1728B52AA6E4}">
                <adec:decorative xmlns:adec="http://schemas.microsoft.com/office/drawing/2017/decorative" val="1"/>
              </a:ext>
            </a:extLst>
          </p:cNvPr>
          <p:cNvSpPr/>
          <p:nvPr/>
        </p:nvSpPr>
        <p:spPr bwMode="auto">
          <a:xfrm>
            <a:off x="3364107"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1" name="Title 16"/>
          <p:cNvSpPr>
            <a:spLocks noGrp="1"/>
          </p:cNvSpPr>
          <p:nvPr>
            <p:ph type="title"/>
          </p:nvPr>
        </p:nvSpPr>
        <p:spPr>
          <a:xfrm>
            <a:off x="588263" y="457200"/>
            <a:ext cx="11018520" cy="553998"/>
          </a:xfrm>
        </p:spPr>
        <p:txBody>
          <a:bodyPr/>
          <a:lstStyle/>
          <a:p>
            <a:r>
              <a:rPr lang="en-US"/>
              <a:t>Common use cases across verticals</a:t>
            </a:r>
          </a:p>
        </p:txBody>
      </p:sp>
      <p:pic>
        <p:nvPicPr>
          <p:cNvPr id="8" name="Picture 7" descr="ADX logo">
            <a:extLst>
              <a:ext uri="{FF2B5EF4-FFF2-40B4-BE49-F238E27FC236}">
                <a16:creationId xmlns:a16="http://schemas.microsoft.com/office/drawing/2014/main" id="{0E1D0E08-762E-48BA-80A4-539F9D0301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Oval 6">
            <a:extLst>
              <a:ext uri="{FF2B5EF4-FFF2-40B4-BE49-F238E27FC236}">
                <a16:creationId xmlns:a16="http://schemas.microsoft.com/office/drawing/2014/main" id="{6EEDC3FF-1C07-4A31-BAF8-6902D9E70538}"/>
              </a:ext>
              <a:ext uri="{C183D7F6-B498-43B3-948B-1728B52AA6E4}">
                <adec:decorative xmlns:adec="http://schemas.microsoft.com/office/drawing/2017/decorative" val="1"/>
              </a:ext>
            </a:extLst>
          </p:cNvPr>
          <p:cNvSpPr/>
          <p:nvPr/>
        </p:nvSpPr>
        <p:spPr bwMode="auto">
          <a:xfrm>
            <a:off x="599373"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0" name="Title 16">
            <a:extLst>
              <a:ext uri="{FF2B5EF4-FFF2-40B4-BE49-F238E27FC236}">
                <a16:creationId xmlns:a16="http://schemas.microsoft.com/office/drawing/2014/main" id="{FD3704F9-1E04-429D-9F51-1EBB228AC0CE}"/>
              </a:ext>
            </a:extLst>
          </p:cNvPr>
          <p:cNvSpPr txBox="1">
            <a:spLocks/>
          </p:cNvSpPr>
          <p:nvPr/>
        </p:nvSpPr>
        <p:spPr>
          <a:xfrm>
            <a:off x="591529"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50E6FF"/>
                </a:solidFill>
                <a:effectLst/>
                <a:uLnTx/>
                <a:uFillTx/>
                <a:latin typeface="Segoe UI"/>
                <a:ea typeface="+mn-ea"/>
                <a:cs typeface="Segoe UI" pitchFamily="34" charset="0"/>
              </a:rPr>
              <a:t>Retail</a:t>
            </a:r>
          </a:p>
        </p:txBody>
      </p:sp>
      <p:sp>
        <p:nvSpPr>
          <p:cNvPr id="148" name="Shape 8096">
            <a:extLst>
              <a:ext uri="{FF2B5EF4-FFF2-40B4-BE49-F238E27FC236}">
                <a16:creationId xmlns:a16="http://schemas.microsoft.com/office/drawing/2014/main" id="{92D55973-8490-4149-B9F7-76AF45BC5A34}"/>
              </a:ext>
            </a:extLst>
          </p:cNvPr>
          <p:cNvSpPr/>
          <p:nvPr/>
        </p:nvSpPr>
        <p:spPr>
          <a:xfrm>
            <a:off x="591529" y="2487567"/>
            <a:ext cx="135758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ource Sans Pro"/>
                <a:cs typeface="Source Sans Pro"/>
                <a:sym typeface="Source Sans Pro"/>
              </a:rPr>
              <a:t>Web Analytics, IoT Analytics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9" name="building_5" title="Icon of a building with columns in a row and a triangular top">
            <a:extLst>
              <a:ext uri="{FF2B5EF4-FFF2-40B4-BE49-F238E27FC236}">
                <a16:creationId xmlns:a16="http://schemas.microsoft.com/office/drawing/2014/main" id="{23C11ADB-7263-FF4A-895D-E6DF6ED3115D}"/>
              </a:ext>
            </a:extLst>
          </p:cNvPr>
          <p:cNvSpPr>
            <a:spLocks noChangeAspect="1" noEditPoints="1"/>
          </p:cNvSpPr>
          <p:nvPr/>
        </p:nvSpPr>
        <p:spPr bwMode="auto">
          <a:xfrm>
            <a:off x="3517477" y="1617643"/>
            <a:ext cx="300980" cy="257807"/>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Title 16">
            <a:extLst>
              <a:ext uri="{FF2B5EF4-FFF2-40B4-BE49-F238E27FC236}">
                <a16:creationId xmlns:a16="http://schemas.microsoft.com/office/drawing/2014/main" id="{2F25AB88-119B-8C49-8DEF-654876F8B01D}"/>
              </a:ext>
            </a:extLst>
          </p:cNvPr>
          <p:cNvSpPr txBox="1">
            <a:spLocks/>
          </p:cNvSpPr>
          <p:nvPr/>
        </p:nvSpPr>
        <p:spPr>
          <a:xfrm>
            <a:off x="3318751"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50E6FF"/>
                </a:solidFill>
                <a:effectLst/>
                <a:uLnTx/>
                <a:uFillTx/>
                <a:latin typeface="Segoe UI"/>
                <a:ea typeface="+mn-ea"/>
                <a:cs typeface="Segoe UI" pitchFamily="34" charset="0"/>
              </a:rPr>
              <a:t>Financial</a:t>
            </a:r>
          </a:p>
        </p:txBody>
      </p:sp>
      <p:sp>
        <p:nvSpPr>
          <p:cNvPr id="58" name="Shape 8096">
            <a:extLst>
              <a:ext uri="{FF2B5EF4-FFF2-40B4-BE49-F238E27FC236}">
                <a16:creationId xmlns:a16="http://schemas.microsoft.com/office/drawing/2014/main" id="{1D26B106-303D-3B4B-9CEE-F36889382417}"/>
              </a:ext>
            </a:extLst>
          </p:cNvPr>
          <p:cNvSpPr/>
          <p:nvPr/>
        </p:nvSpPr>
        <p:spPr>
          <a:xfrm>
            <a:off x="331875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ource Sans Pro"/>
                <a:cs typeface="Source Sans Pro"/>
                <a:sym typeface="Source Sans Pro"/>
              </a:rPr>
              <a:t>Audit Logs</a:t>
            </a:r>
          </a:p>
        </p:txBody>
      </p:sp>
      <p:sp>
        <p:nvSpPr>
          <p:cNvPr id="56" name="Gravity">
            <a:extLst>
              <a:ext uri="{FF2B5EF4-FFF2-40B4-BE49-F238E27FC236}">
                <a16:creationId xmlns:a16="http://schemas.microsoft.com/office/drawing/2014/main" id="{85767ED0-1A50-6C42-9492-92156B7D396C}"/>
              </a:ext>
              <a:ext uri="{C183D7F6-B498-43B3-948B-1728B52AA6E4}">
                <adec:decorative xmlns:adec="http://schemas.microsoft.com/office/drawing/2017/decorative" val="1"/>
              </a:ext>
            </a:extLst>
          </p:cNvPr>
          <p:cNvSpPr>
            <a:spLocks noChangeAspect="1" noEditPoints="1"/>
          </p:cNvSpPr>
          <p:nvPr/>
        </p:nvSpPr>
        <p:spPr bwMode="auto">
          <a:xfrm>
            <a:off x="6454640" y="1617643"/>
            <a:ext cx="258217" cy="257807"/>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Title 16">
            <a:extLst>
              <a:ext uri="{FF2B5EF4-FFF2-40B4-BE49-F238E27FC236}">
                <a16:creationId xmlns:a16="http://schemas.microsoft.com/office/drawing/2014/main" id="{30639B6F-9407-414B-9101-DEBF7579F05B}"/>
              </a:ext>
            </a:extLst>
          </p:cNvPr>
          <p:cNvSpPr txBox="1">
            <a:spLocks/>
          </p:cNvSpPr>
          <p:nvPr/>
        </p:nvSpPr>
        <p:spPr>
          <a:xfrm>
            <a:off x="6349191" y="2104425"/>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50E6FF"/>
                </a:solidFill>
                <a:effectLst/>
                <a:uLnTx/>
                <a:uFillTx/>
                <a:latin typeface="Segoe UI"/>
                <a:ea typeface="+mn-ea"/>
                <a:cs typeface="Segoe UI" pitchFamily="34" charset="0"/>
              </a:rPr>
              <a:t>Oil/Gas &amp; Energy</a:t>
            </a:r>
          </a:p>
        </p:txBody>
      </p:sp>
      <p:sp>
        <p:nvSpPr>
          <p:cNvPr id="63" name="Shape 8096">
            <a:extLst>
              <a:ext uri="{FF2B5EF4-FFF2-40B4-BE49-F238E27FC236}">
                <a16:creationId xmlns:a16="http://schemas.microsoft.com/office/drawing/2014/main" id="{4F0F331F-0C84-A241-B443-DEE92556910B}"/>
              </a:ext>
            </a:extLst>
          </p:cNvPr>
          <p:cNvSpPr/>
          <p:nvPr/>
        </p:nvSpPr>
        <p:spPr>
          <a:xfrm>
            <a:off x="634919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ource Sans Pro"/>
                <a:cs typeface="Source Sans Pro"/>
                <a:sym typeface="Source Sans Pro"/>
              </a:rPr>
              <a:t>Industrial IoT, Historian, Time Series, Grid analytics</a:t>
            </a:r>
          </a:p>
        </p:txBody>
      </p:sp>
      <p:sp>
        <p:nvSpPr>
          <p:cNvPr id="57" name="Fingerprint_E928">
            <a:extLst>
              <a:ext uri="{FF2B5EF4-FFF2-40B4-BE49-F238E27FC236}">
                <a16:creationId xmlns:a16="http://schemas.microsoft.com/office/drawing/2014/main" id="{DE81C425-18C6-0A49-A15B-1D7912A70305}"/>
              </a:ext>
              <a:ext uri="{C183D7F6-B498-43B3-948B-1728B52AA6E4}">
                <adec:decorative xmlns:adec="http://schemas.microsoft.com/office/drawing/2017/decorative" val="1"/>
              </a:ext>
            </a:extLst>
          </p:cNvPr>
          <p:cNvSpPr>
            <a:spLocks noChangeAspect="1" noEditPoints="1"/>
          </p:cNvSpPr>
          <p:nvPr/>
        </p:nvSpPr>
        <p:spPr bwMode="auto">
          <a:xfrm>
            <a:off x="9653669" y="1617643"/>
            <a:ext cx="191705" cy="2578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Title 16">
            <a:extLst>
              <a:ext uri="{FF2B5EF4-FFF2-40B4-BE49-F238E27FC236}">
                <a16:creationId xmlns:a16="http://schemas.microsoft.com/office/drawing/2014/main" id="{0C673C20-B2AE-CE47-9946-07C612DB8C1E}"/>
              </a:ext>
            </a:extLst>
          </p:cNvPr>
          <p:cNvSpPr txBox="1">
            <a:spLocks/>
          </p:cNvSpPr>
          <p:nvPr/>
        </p:nvSpPr>
        <p:spPr>
          <a:xfrm>
            <a:off x="9499250"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50E6FF"/>
                </a:solidFill>
                <a:effectLst/>
                <a:uLnTx/>
                <a:uFillTx/>
                <a:latin typeface="Segoe UI"/>
                <a:ea typeface="+mn-ea"/>
                <a:cs typeface="Segoe UI" pitchFamily="34" charset="0"/>
              </a:rPr>
              <a:t>Security </a:t>
            </a:r>
          </a:p>
        </p:txBody>
      </p:sp>
      <p:sp>
        <p:nvSpPr>
          <p:cNvPr id="67" name="Shape 8096">
            <a:extLst>
              <a:ext uri="{FF2B5EF4-FFF2-40B4-BE49-F238E27FC236}">
                <a16:creationId xmlns:a16="http://schemas.microsoft.com/office/drawing/2014/main" id="{EADBD45C-70BD-404E-92EA-37D461184BCE}"/>
              </a:ext>
            </a:extLst>
          </p:cNvPr>
          <p:cNvSpPr/>
          <p:nvPr/>
        </p:nvSpPr>
        <p:spPr>
          <a:xfrm>
            <a:off x="9499250"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ource Sans Pro"/>
                <a:cs typeface="Source Sans Pro"/>
                <a:sym typeface="Source Sans Pro"/>
              </a:rPr>
              <a:t>Security Analytics, Threat Detection, SIEM </a:t>
            </a:r>
          </a:p>
        </p:txBody>
      </p:sp>
      <p:sp>
        <p:nvSpPr>
          <p:cNvPr id="53" name="Freeform 52">
            <a:extLst>
              <a:ext uri="{FF2B5EF4-FFF2-40B4-BE49-F238E27FC236}">
                <a16:creationId xmlns:a16="http://schemas.microsoft.com/office/drawing/2014/main" id="{AD2A4D49-E2A2-0747-A162-3106EA292C43}"/>
              </a:ext>
              <a:ext uri="{C183D7F6-B498-43B3-948B-1728B52AA6E4}">
                <adec:decorative xmlns:adec="http://schemas.microsoft.com/office/drawing/2017/decorative" val="1"/>
              </a:ext>
            </a:extLst>
          </p:cNvPr>
          <p:cNvSpPr>
            <a:spLocks noChangeAspect="1"/>
          </p:cNvSpPr>
          <p:nvPr/>
        </p:nvSpPr>
        <p:spPr bwMode="auto">
          <a:xfrm>
            <a:off x="747323" y="3741591"/>
            <a:ext cx="287397" cy="2433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2" name="Title 16">
            <a:extLst>
              <a:ext uri="{FF2B5EF4-FFF2-40B4-BE49-F238E27FC236}">
                <a16:creationId xmlns:a16="http://schemas.microsoft.com/office/drawing/2014/main" id="{091281C8-D0AE-7444-9443-F217DD4CECA3}"/>
              </a:ext>
            </a:extLst>
          </p:cNvPr>
          <p:cNvSpPr txBox="1">
            <a:spLocks/>
          </p:cNvSpPr>
          <p:nvPr/>
        </p:nvSpPr>
        <p:spPr>
          <a:xfrm>
            <a:off x="589134"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50E6FF"/>
                </a:solidFill>
                <a:effectLst/>
                <a:uLnTx/>
                <a:uFillTx/>
                <a:latin typeface="Segoe UI"/>
                <a:ea typeface="+mn-ea"/>
                <a:cs typeface="Segoe UI" pitchFamily="34" charset="0"/>
              </a:rPr>
              <a:t>Healthcare</a:t>
            </a:r>
          </a:p>
        </p:txBody>
      </p:sp>
      <p:sp>
        <p:nvSpPr>
          <p:cNvPr id="71" name="Shape 8096">
            <a:extLst>
              <a:ext uri="{FF2B5EF4-FFF2-40B4-BE49-F238E27FC236}">
                <a16:creationId xmlns:a16="http://schemas.microsoft.com/office/drawing/2014/main" id="{4956E86F-5A62-874C-BF8B-96739D03B411}"/>
              </a:ext>
            </a:extLst>
          </p:cNvPr>
          <p:cNvSpPr/>
          <p:nvPr/>
        </p:nvSpPr>
        <p:spPr>
          <a:xfrm>
            <a:off x="589134"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ource Sans Pro"/>
                <a:cs typeface="Source Sans Pro"/>
                <a:sym typeface="Source Sans Pro"/>
              </a:rPr>
              <a:t>IoT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ource Sans Pro"/>
                <a:cs typeface="Source Sans Pro"/>
                <a:sym typeface="Source Sans Pro"/>
              </a:rPr>
              <a:t>Analytics</a:t>
            </a:r>
          </a:p>
        </p:txBody>
      </p:sp>
      <p:sp>
        <p:nvSpPr>
          <p:cNvPr id="78" name="Title 16">
            <a:extLst>
              <a:ext uri="{FF2B5EF4-FFF2-40B4-BE49-F238E27FC236}">
                <a16:creationId xmlns:a16="http://schemas.microsoft.com/office/drawing/2014/main" id="{C5A7444A-0B2E-F74A-AD69-52D44A7D2F47}"/>
              </a:ext>
            </a:extLst>
          </p:cNvPr>
          <p:cNvSpPr txBox="1">
            <a:spLocks/>
          </p:cNvSpPr>
          <p:nvPr/>
        </p:nvSpPr>
        <p:spPr>
          <a:xfrm>
            <a:off x="3316356"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50E6FF"/>
                </a:solidFill>
                <a:effectLst/>
                <a:uLnTx/>
                <a:uFillTx/>
                <a:latin typeface="Segoe UI"/>
                <a:ea typeface="+mn-ea"/>
                <a:cs typeface="Segoe UI" pitchFamily="34" charset="0"/>
              </a:rPr>
              <a:t>Advertising</a:t>
            </a:r>
          </a:p>
        </p:txBody>
      </p:sp>
      <p:sp>
        <p:nvSpPr>
          <p:cNvPr id="77" name="Shape 8096">
            <a:extLst>
              <a:ext uri="{FF2B5EF4-FFF2-40B4-BE49-F238E27FC236}">
                <a16:creationId xmlns:a16="http://schemas.microsoft.com/office/drawing/2014/main" id="{EA25E58A-AF9A-354C-B03D-2F280D1782C9}"/>
              </a:ext>
              <a:ext uri="{C183D7F6-B498-43B3-948B-1728B52AA6E4}">
                <adec:decorative xmlns:adec="http://schemas.microsoft.com/office/drawing/2017/decorative" val="0"/>
              </a:ext>
            </a:extLst>
          </p:cNvPr>
          <p:cNvSpPr/>
          <p:nvPr/>
        </p:nvSpPr>
        <p:spPr>
          <a:xfrm>
            <a:off x="3316357" y="4578993"/>
            <a:ext cx="2162428"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ource Sans Pro"/>
                <a:cs typeface="Source Sans Pro"/>
                <a:sym typeface="Source Sans Pro"/>
              </a:rPr>
              <a:t>Personalized offers, campaign management</a:t>
            </a:r>
          </a:p>
        </p:txBody>
      </p:sp>
      <p:sp>
        <p:nvSpPr>
          <p:cNvPr id="81" name="Title 16">
            <a:extLst>
              <a:ext uri="{FF2B5EF4-FFF2-40B4-BE49-F238E27FC236}">
                <a16:creationId xmlns:a16="http://schemas.microsoft.com/office/drawing/2014/main" id="{BFA6B339-54DD-7145-91D4-FEAD72EBB064}"/>
              </a:ext>
            </a:extLst>
          </p:cNvPr>
          <p:cNvSpPr txBox="1">
            <a:spLocks/>
          </p:cNvSpPr>
          <p:nvPr/>
        </p:nvSpPr>
        <p:spPr>
          <a:xfrm>
            <a:off x="6346796" y="4206079"/>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50E6FF"/>
                </a:solidFill>
                <a:effectLst/>
                <a:uLnTx/>
                <a:uFillTx/>
                <a:latin typeface="Segoe UI"/>
                <a:ea typeface="+mn-ea"/>
                <a:cs typeface="Segoe UI" pitchFamily="34" charset="0"/>
              </a:rPr>
              <a:t>Media Entertainment</a:t>
            </a:r>
          </a:p>
        </p:txBody>
      </p:sp>
      <p:sp>
        <p:nvSpPr>
          <p:cNvPr id="80" name="Shape 8096">
            <a:extLst>
              <a:ext uri="{FF2B5EF4-FFF2-40B4-BE49-F238E27FC236}">
                <a16:creationId xmlns:a16="http://schemas.microsoft.com/office/drawing/2014/main" id="{FCD83907-FEC2-0A42-9B04-1ACC00F4D75B}"/>
              </a:ext>
            </a:extLst>
          </p:cNvPr>
          <p:cNvSpPr/>
          <p:nvPr/>
        </p:nvSpPr>
        <p:spPr>
          <a:xfrm>
            <a:off x="6346796"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ource Sans Pro"/>
                <a:cs typeface="Source Sans Pro"/>
                <a:sym typeface="Source Sans Pro"/>
              </a:rPr>
              <a:t>Content Delivery Network analytics, Viewer experience analytics, Live Event Analytics </a:t>
            </a:r>
          </a:p>
        </p:txBody>
      </p:sp>
      <p:sp>
        <p:nvSpPr>
          <p:cNvPr id="84" name="Title 16">
            <a:extLst>
              <a:ext uri="{FF2B5EF4-FFF2-40B4-BE49-F238E27FC236}">
                <a16:creationId xmlns:a16="http://schemas.microsoft.com/office/drawing/2014/main" id="{31235EBD-D70A-8E40-872F-EFE07698B795}"/>
              </a:ext>
            </a:extLst>
          </p:cNvPr>
          <p:cNvSpPr txBox="1">
            <a:spLocks/>
          </p:cNvSpPr>
          <p:nvPr/>
        </p:nvSpPr>
        <p:spPr>
          <a:xfrm>
            <a:off x="9496855"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50E6FF"/>
                </a:solidFill>
                <a:effectLst/>
                <a:uLnTx/>
                <a:uFillTx/>
                <a:latin typeface="Segoe UI"/>
                <a:ea typeface="+mn-ea"/>
                <a:cs typeface="Segoe UI" pitchFamily="34" charset="0"/>
              </a:rPr>
              <a:t>Automotive </a:t>
            </a:r>
          </a:p>
        </p:txBody>
      </p:sp>
      <p:sp>
        <p:nvSpPr>
          <p:cNvPr id="83" name="Shape 8096">
            <a:extLst>
              <a:ext uri="{FF2B5EF4-FFF2-40B4-BE49-F238E27FC236}">
                <a16:creationId xmlns:a16="http://schemas.microsoft.com/office/drawing/2014/main" id="{E1733C51-BEF0-B847-8CB8-5B00CD53B701}"/>
              </a:ext>
            </a:extLst>
          </p:cNvPr>
          <p:cNvSpPr/>
          <p:nvPr/>
        </p:nvSpPr>
        <p:spPr>
          <a:xfrm>
            <a:off x="9496855"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ource Sans Pro"/>
                <a:cs typeface="Source Sans Pro"/>
                <a:sym typeface="Source Sans Pro"/>
              </a:rPr>
              <a:t>Manufacturing, Connected cars, Fleet management </a:t>
            </a:r>
          </a:p>
        </p:txBody>
      </p:sp>
      <p:cxnSp>
        <p:nvCxnSpPr>
          <p:cNvPr id="4" name="Straight Connector 3">
            <a:extLst>
              <a:ext uri="{FF2B5EF4-FFF2-40B4-BE49-F238E27FC236}">
                <a16:creationId xmlns:a16="http://schemas.microsoft.com/office/drawing/2014/main" id="{FFEB7D82-6FC9-440D-A0A4-A77D71757E4B}"/>
              </a:ext>
              <a:ext uri="{C183D7F6-B498-43B3-948B-1728B52AA6E4}">
                <adec:decorative xmlns:adec="http://schemas.microsoft.com/office/drawing/2017/decorative" val="1"/>
              </a:ext>
            </a:extLst>
          </p:cNvPr>
          <p:cNvCxnSpPr/>
          <p:nvPr/>
        </p:nvCxnSpPr>
        <p:spPr>
          <a:xfrm>
            <a:off x="589134" y="5654751"/>
            <a:ext cx="10899232"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ECF7BD9-496A-44BC-AB42-32229143865E}"/>
              </a:ext>
            </a:extLst>
          </p:cNvPr>
          <p:cNvSpPr txBox="1"/>
          <p:nvPr/>
        </p:nvSpPr>
        <p:spPr>
          <a:xfrm>
            <a:off x="588263" y="5780882"/>
            <a:ext cx="1089923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Central Observability (Logs, Traces, Metrics) and Time Series</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bag">
            <a:extLst>
              <a:ext uri="{FF2B5EF4-FFF2-40B4-BE49-F238E27FC236}">
                <a16:creationId xmlns:a16="http://schemas.microsoft.com/office/drawing/2014/main" id="{AE02E349-A4DD-D848-A929-3BC466691101}"/>
              </a:ext>
              <a:ext uri="{C183D7F6-B498-43B3-948B-1728B52AA6E4}">
                <adec:decorative xmlns:adec="http://schemas.microsoft.com/office/drawing/2017/decorative" val="1"/>
              </a:ext>
            </a:extLst>
          </p:cNvPr>
          <p:cNvSpPr>
            <a:spLocks noChangeAspect="1" noEditPoints="1"/>
          </p:cNvSpPr>
          <p:nvPr/>
        </p:nvSpPr>
        <p:spPr bwMode="auto">
          <a:xfrm>
            <a:off x="782209" y="1657022"/>
            <a:ext cx="192351" cy="23898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Oval 46">
            <a:extLst>
              <a:ext uri="{FF2B5EF4-FFF2-40B4-BE49-F238E27FC236}">
                <a16:creationId xmlns:a16="http://schemas.microsoft.com/office/drawing/2014/main" id="{365F8C28-481D-41E0-AF53-1DE7DB90D04A}"/>
              </a:ext>
              <a:ext uri="{C183D7F6-B498-43B3-948B-1728B52AA6E4}">
                <adec:decorative xmlns:adec="http://schemas.microsoft.com/office/drawing/2017/decorative" val="1"/>
              </a:ext>
            </a:extLst>
          </p:cNvPr>
          <p:cNvSpPr/>
          <p:nvPr/>
        </p:nvSpPr>
        <p:spPr bwMode="auto">
          <a:xfrm>
            <a:off x="3318268"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8" name="Oval 47">
            <a:extLst>
              <a:ext uri="{FF2B5EF4-FFF2-40B4-BE49-F238E27FC236}">
                <a16:creationId xmlns:a16="http://schemas.microsoft.com/office/drawing/2014/main" id="{21632D48-1C5F-4E37-9803-51E8D868AC54}"/>
              </a:ext>
              <a:ext uri="{C183D7F6-B498-43B3-948B-1728B52AA6E4}">
                <adec:decorative xmlns:adec="http://schemas.microsoft.com/office/drawing/2017/decorative" val="1"/>
              </a:ext>
            </a:extLst>
          </p:cNvPr>
          <p:cNvSpPr/>
          <p:nvPr/>
        </p:nvSpPr>
        <p:spPr bwMode="auto">
          <a:xfrm>
            <a:off x="6301736"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0" name="Oval 49">
            <a:extLst>
              <a:ext uri="{FF2B5EF4-FFF2-40B4-BE49-F238E27FC236}">
                <a16:creationId xmlns:a16="http://schemas.microsoft.com/office/drawing/2014/main" id="{95C666F0-07D0-4398-90C5-1C763D482914}"/>
              </a:ext>
              <a:ext uri="{C183D7F6-B498-43B3-948B-1728B52AA6E4}">
                <adec:decorative xmlns:adec="http://schemas.microsoft.com/office/drawing/2017/decorative" val="1"/>
              </a:ext>
            </a:extLst>
          </p:cNvPr>
          <p:cNvSpPr/>
          <p:nvPr/>
        </p:nvSpPr>
        <p:spPr bwMode="auto">
          <a:xfrm>
            <a:off x="9547171"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PhotoCollection_E7AA">
            <a:extLst>
              <a:ext uri="{FF2B5EF4-FFF2-40B4-BE49-F238E27FC236}">
                <a16:creationId xmlns:a16="http://schemas.microsoft.com/office/drawing/2014/main" id="{A67C9C09-B72E-324F-A89F-A130D43B675B}"/>
              </a:ext>
              <a:ext uri="{C183D7F6-B498-43B3-948B-1728B52AA6E4}">
                <adec:decorative xmlns:adec="http://schemas.microsoft.com/office/drawing/2017/decorative" val="1"/>
              </a:ext>
            </a:extLst>
          </p:cNvPr>
          <p:cNvSpPr>
            <a:spLocks noChangeAspect="1" noEditPoints="1"/>
          </p:cNvSpPr>
          <p:nvPr/>
        </p:nvSpPr>
        <p:spPr bwMode="auto">
          <a:xfrm>
            <a:off x="6432191" y="3741591"/>
            <a:ext cx="318525" cy="24337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manager">
            <a:extLst>
              <a:ext uri="{FF2B5EF4-FFF2-40B4-BE49-F238E27FC236}">
                <a16:creationId xmlns:a16="http://schemas.microsoft.com/office/drawing/2014/main" id="{AA444D2B-3171-A645-BB1A-DBE975BBBAF8}"/>
              </a:ext>
              <a:ext uri="{C183D7F6-B498-43B3-948B-1728B52AA6E4}">
                <adec:decorative xmlns:adec="http://schemas.microsoft.com/office/drawing/2017/decorative" val="1"/>
              </a:ext>
            </a:extLst>
          </p:cNvPr>
          <p:cNvSpPr>
            <a:spLocks noChangeAspect="1" noEditPoints="1"/>
          </p:cNvSpPr>
          <p:nvPr/>
        </p:nvSpPr>
        <p:spPr bwMode="auto">
          <a:xfrm>
            <a:off x="3487515" y="3741591"/>
            <a:ext cx="241461" cy="243377"/>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DE8E2C32-9B0A-4C3A-85D6-D71A4787AA50}"/>
              </a:ext>
              <a:ext uri="{C183D7F6-B498-43B3-948B-1728B52AA6E4}">
                <adec:decorative xmlns:adec="http://schemas.microsoft.com/office/drawing/2017/decorative" val="1"/>
              </a:ext>
            </a:extLst>
          </p:cNvPr>
          <p:cNvGrpSpPr/>
          <p:nvPr/>
        </p:nvGrpSpPr>
        <p:grpSpPr>
          <a:xfrm>
            <a:off x="9670148" y="3756024"/>
            <a:ext cx="350451" cy="152900"/>
            <a:chOff x="2873376" y="1706563"/>
            <a:chExt cx="411163" cy="179388"/>
          </a:xfrm>
          <a:solidFill>
            <a:schemeClr val="tx1"/>
          </a:solidFill>
        </p:grpSpPr>
        <p:sp>
          <p:nvSpPr>
            <p:cNvPr id="62" name="Line 23">
              <a:extLst>
                <a:ext uri="{FF2B5EF4-FFF2-40B4-BE49-F238E27FC236}">
                  <a16:creationId xmlns:a16="http://schemas.microsoft.com/office/drawing/2014/main" id="{B6CB4D0D-7D7F-4FB3-91E1-01EB3AEA8AA6}"/>
                </a:ext>
              </a:extLst>
            </p:cNvPr>
            <p:cNvSpPr>
              <a:spLocks noChangeShapeType="1"/>
            </p:cNvSpPr>
            <p:nvPr/>
          </p:nvSpPr>
          <p:spPr bwMode="auto">
            <a:xfrm>
              <a:off x="3011488" y="1797051"/>
              <a:ext cx="0" cy="0"/>
            </a:xfrm>
            <a:prstGeom prst="line">
              <a:avLst/>
            </a:prstGeom>
            <a:grpFill/>
            <a:ln w="26988" cap="flat">
              <a:solidFill>
                <a:srgbClr val="000000"/>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64">
              <a:extLst>
                <a:ext uri="{FF2B5EF4-FFF2-40B4-BE49-F238E27FC236}">
                  <a16:creationId xmlns:a16="http://schemas.microsoft.com/office/drawing/2014/main" id="{5F9DD6BD-F3D7-4BFF-B522-01BF711C9D91}"/>
                </a:ext>
              </a:extLst>
            </p:cNvPr>
            <p:cNvSpPr>
              <a:spLocks noEditPoints="1"/>
            </p:cNvSpPr>
            <p:nvPr/>
          </p:nvSpPr>
          <p:spPr bwMode="auto">
            <a:xfrm>
              <a:off x="2873376" y="1706563"/>
              <a:ext cx="411163" cy="179388"/>
            </a:xfrm>
            <a:custGeom>
              <a:avLst/>
              <a:gdLst>
                <a:gd name="T0" fmla="*/ 124 w 128"/>
                <a:gd name="T1" fmla="*/ 28 h 56"/>
                <a:gd name="T2" fmla="*/ 112 w 128"/>
                <a:gd name="T3" fmla="*/ 16 h 56"/>
                <a:gd name="T4" fmla="*/ 93 w 128"/>
                <a:gd name="T5" fmla="*/ 16 h 56"/>
                <a:gd name="T6" fmla="*/ 77 w 128"/>
                <a:gd name="T7" fmla="*/ 0 h 56"/>
                <a:gd name="T8" fmla="*/ 38 w 128"/>
                <a:gd name="T9" fmla="*/ 0 h 56"/>
                <a:gd name="T10" fmla="*/ 22 w 128"/>
                <a:gd name="T11" fmla="*/ 16 h 56"/>
                <a:gd name="T12" fmla="*/ 4 w 128"/>
                <a:gd name="T13" fmla="*/ 36 h 56"/>
                <a:gd name="T14" fmla="*/ 4 w 128"/>
                <a:gd name="T15" fmla="*/ 40 h 56"/>
                <a:gd name="T16" fmla="*/ 0 w 128"/>
                <a:gd name="T17" fmla="*/ 40 h 56"/>
                <a:gd name="T18" fmla="*/ 0 w 128"/>
                <a:gd name="T19" fmla="*/ 48 h 56"/>
                <a:gd name="T20" fmla="*/ 17 w 128"/>
                <a:gd name="T21" fmla="*/ 48 h 56"/>
                <a:gd name="T22" fmla="*/ 28 w 128"/>
                <a:gd name="T23" fmla="*/ 56 h 56"/>
                <a:gd name="T24" fmla="*/ 39 w 128"/>
                <a:gd name="T25" fmla="*/ 48 h 56"/>
                <a:gd name="T26" fmla="*/ 89 w 128"/>
                <a:gd name="T27" fmla="*/ 48 h 56"/>
                <a:gd name="T28" fmla="*/ 100 w 128"/>
                <a:gd name="T29" fmla="*/ 56 h 56"/>
                <a:gd name="T30" fmla="*/ 111 w 128"/>
                <a:gd name="T31" fmla="*/ 48 h 56"/>
                <a:gd name="T32" fmla="*/ 128 w 128"/>
                <a:gd name="T33" fmla="*/ 48 h 56"/>
                <a:gd name="T34" fmla="*/ 128 w 128"/>
                <a:gd name="T35" fmla="*/ 40 h 56"/>
                <a:gd name="T36" fmla="*/ 124 w 128"/>
                <a:gd name="T37" fmla="*/ 40 h 56"/>
                <a:gd name="T38" fmla="*/ 124 w 128"/>
                <a:gd name="T39" fmla="*/ 28 h 56"/>
                <a:gd name="T40" fmla="*/ 116 w 128"/>
                <a:gd name="T41" fmla="*/ 28 h 56"/>
                <a:gd name="T42" fmla="*/ 116 w 128"/>
                <a:gd name="T43" fmla="*/ 40 h 56"/>
                <a:gd name="T44" fmla="*/ 111 w 128"/>
                <a:gd name="T45" fmla="*/ 40 h 56"/>
                <a:gd name="T46" fmla="*/ 100 w 128"/>
                <a:gd name="T47" fmla="*/ 32 h 56"/>
                <a:gd name="T48" fmla="*/ 89 w 128"/>
                <a:gd name="T49" fmla="*/ 40 h 56"/>
                <a:gd name="T50" fmla="*/ 56 w 128"/>
                <a:gd name="T51" fmla="*/ 40 h 56"/>
                <a:gd name="T52" fmla="*/ 56 w 128"/>
                <a:gd name="T53" fmla="*/ 24 h 56"/>
                <a:gd name="T54" fmla="*/ 112 w 128"/>
                <a:gd name="T55" fmla="*/ 24 h 56"/>
                <a:gd name="T56" fmla="*/ 116 w 128"/>
                <a:gd name="T57" fmla="*/ 28 h 56"/>
                <a:gd name="T58" fmla="*/ 82 w 128"/>
                <a:gd name="T59" fmla="*/ 16 h 56"/>
                <a:gd name="T60" fmla="*/ 56 w 128"/>
                <a:gd name="T61" fmla="*/ 16 h 56"/>
                <a:gd name="T62" fmla="*/ 56 w 128"/>
                <a:gd name="T63" fmla="*/ 8 h 56"/>
                <a:gd name="T64" fmla="*/ 74 w 128"/>
                <a:gd name="T65" fmla="*/ 8 h 56"/>
                <a:gd name="T66" fmla="*/ 82 w 128"/>
                <a:gd name="T67" fmla="*/ 16 h 56"/>
                <a:gd name="T68" fmla="*/ 41 w 128"/>
                <a:gd name="T69" fmla="*/ 8 h 56"/>
                <a:gd name="T70" fmla="*/ 48 w 128"/>
                <a:gd name="T71" fmla="*/ 8 h 56"/>
                <a:gd name="T72" fmla="*/ 48 w 128"/>
                <a:gd name="T73" fmla="*/ 16 h 56"/>
                <a:gd name="T74" fmla="*/ 33 w 128"/>
                <a:gd name="T75" fmla="*/ 16 h 56"/>
                <a:gd name="T76" fmla="*/ 41 w 128"/>
                <a:gd name="T77" fmla="*/ 8 h 56"/>
                <a:gd name="T78" fmla="*/ 12 w 128"/>
                <a:gd name="T79" fmla="*/ 36 h 56"/>
                <a:gd name="T80" fmla="*/ 24 w 128"/>
                <a:gd name="T81" fmla="*/ 24 h 56"/>
                <a:gd name="T82" fmla="*/ 48 w 128"/>
                <a:gd name="T83" fmla="*/ 24 h 56"/>
                <a:gd name="T84" fmla="*/ 48 w 128"/>
                <a:gd name="T85" fmla="*/ 40 h 56"/>
                <a:gd name="T86" fmla="*/ 39 w 128"/>
                <a:gd name="T87" fmla="*/ 40 h 56"/>
                <a:gd name="T88" fmla="*/ 28 w 128"/>
                <a:gd name="T89" fmla="*/ 32 h 56"/>
                <a:gd name="T90" fmla="*/ 17 w 128"/>
                <a:gd name="T91" fmla="*/ 40 h 56"/>
                <a:gd name="T92" fmla="*/ 12 w 128"/>
                <a:gd name="T93" fmla="*/ 40 h 56"/>
                <a:gd name="T94" fmla="*/ 12 w 128"/>
                <a:gd name="T95" fmla="*/ 36 h 56"/>
                <a:gd name="T96" fmla="*/ 28 w 128"/>
                <a:gd name="T97" fmla="*/ 48 h 56"/>
                <a:gd name="T98" fmla="*/ 24 w 128"/>
                <a:gd name="T99" fmla="*/ 44 h 56"/>
                <a:gd name="T100" fmla="*/ 28 w 128"/>
                <a:gd name="T101" fmla="*/ 40 h 56"/>
                <a:gd name="T102" fmla="*/ 32 w 128"/>
                <a:gd name="T103" fmla="*/ 44 h 56"/>
                <a:gd name="T104" fmla="*/ 28 w 128"/>
                <a:gd name="T105" fmla="*/ 48 h 56"/>
                <a:gd name="T106" fmla="*/ 100 w 128"/>
                <a:gd name="T107" fmla="*/ 48 h 56"/>
                <a:gd name="T108" fmla="*/ 96 w 128"/>
                <a:gd name="T109" fmla="*/ 44 h 56"/>
                <a:gd name="T110" fmla="*/ 100 w 128"/>
                <a:gd name="T111" fmla="*/ 40 h 56"/>
                <a:gd name="T112" fmla="*/ 104 w 128"/>
                <a:gd name="T113" fmla="*/ 44 h 56"/>
                <a:gd name="T114" fmla="*/ 100 w 128"/>
                <a:gd name="T11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6">
                  <a:moveTo>
                    <a:pt x="124" y="28"/>
                  </a:moveTo>
                  <a:cubicBezTo>
                    <a:pt x="124" y="21"/>
                    <a:pt x="118" y="16"/>
                    <a:pt x="112" y="16"/>
                  </a:cubicBezTo>
                  <a:cubicBezTo>
                    <a:pt x="93" y="16"/>
                    <a:pt x="93" y="16"/>
                    <a:pt x="93" y="16"/>
                  </a:cubicBezTo>
                  <a:cubicBezTo>
                    <a:pt x="77" y="0"/>
                    <a:pt x="77" y="0"/>
                    <a:pt x="77" y="0"/>
                  </a:cubicBezTo>
                  <a:cubicBezTo>
                    <a:pt x="38" y="0"/>
                    <a:pt x="38" y="0"/>
                    <a:pt x="38" y="0"/>
                  </a:cubicBezTo>
                  <a:cubicBezTo>
                    <a:pt x="22" y="16"/>
                    <a:pt x="22" y="16"/>
                    <a:pt x="22" y="16"/>
                  </a:cubicBezTo>
                  <a:cubicBezTo>
                    <a:pt x="12" y="17"/>
                    <a:pt x="4" y="25"/>
                    <a:pt x="4" y="36"/>
                  </a:cubicBezTo>
                  <a:cubicBezTo>
                    <a:pt x="4" y="40"/>
                    <a:pt x="4" y="40"/>
                    <a:pt x="4" y="40"/>
                  </a:cubicBezTo>
                  <a:cubicBezTo>
                    <a:pt x="0" y="40"/>
                    <a:pt x="0" y="40"/>
                    <a:pt x="0" y="40"/>
                  </a:cubicBezTo>
                  <a:cubicBezTo>
                    <a:pt x="0" y="48"/>
                    <a:pt x="0" y="48"/>
                    <a:pt x="0" y="48"/>
                  </a:cubicBezTo>
                  <a:cubicBezTo>
                    <a:pt x="17" y="48"/>
                    <a:pt x="17" y="48"/>
                    <a:pt x="17" y="48"/>
                  </a:cubicBezTo>
                  <a:cubicBezTo>
                    <a:pt x="18" y="52"/>
                    <a:pt x="23" y="56"/>
                    <a:pt x="28" y="56"/>
                  </a:cubicBezTo>
                  <a:cubicBezTo>
                    <a:pt x="33" y="56"/>
                    <a:pt x="37" y="52"/>
                    <a:pt x="39" y="48"/>
                  </a:cubicBezTo>
                  <a:cubicBezTo>
                    <a:pt x="89" y="48"/>
                    <a:pt x="89" y="48"/>
                    <a:pt x="89" y="48"/>
                  </a:cubicBezTo>
                  <a:cubicBezTo>
                    <a:pt x="90" y="52"/>
                    <a:pt x="95" y="56"/>
                    <a:pt x="100" y="56"/>
                  </a:cubicBezTo>
                  <a:cubicBezTo>
                    <a:pt x="105" y="56"/>
                    <a:pt x="109" y="52"/>
                    <a:pt x="111" y="48"/>
                  </a:cubicBezTo>
                  <a:cubicBezTo>
                    <a:pt x="128" y="48"/>
                    <a:pt x="128" y="48"/>
                    <a:pt x="128" y="48"/>
                  </a:cubicBezTo>
                  <a:cubicBezTo>
                    <a:pt x="128" y="40"/>
                    <a:pt x="128" y="40"/>
                    <a:pt x="128" y="40"/>
                  </a:cubicBezTo>
                  <a:cubicBezTo>
                    <a:pt x="124" y="40"/>
                    <a:pt x="124" y="40"/>
                    <a:pt x="124" y="40"/>
                  </a:cubicBezTo>
                  <a:lnTo>
                    <a:pt x="124" y="28"/>
                  </a:lnTo>
                  <a:close/>
                  <a:moveTo>
                    <a:pt x="116" y="28"/>
                  </a:moveTo>
                  <a:cubicBezTo>
                    <a:pt x="116" y="40"/>
                    <a:pt x="116" y="40"/>
                    <a:pt x="116" y="40"/>
                  </a:cubicBezTo>
                  <a:cubicBezTo>
                    <a:pt x="111" y="40"/>
                    <a:pt x="111" y="40"/>
                    <a:pt x="111" y="40"/>
                  </a:cubicBezTo>
                  <a:cubicBezTo>
                    <a:pt x="109" y="35"/>
                    <a:pt x="105" y="32"/>
                    <a:pt x="100" y="32"/>
                  </a:cubicBezTo>
                  <a:cubicBezTo>
                    <a:pt x="95" y="32"/>
                    <a:pt x="90" y="35"/>
                    <a:pt x="89" y="40"/>
                  </a:cubicBezTo>
                  <a:cubicBezTo>
                    <a:pt x="56" y="40"/>
                    <a:pt x="56" y="40"/>
                    <a:pt x="56" y="40"/>
                  </a:cubicBezTo>
                  <a:cubicBezTo>
                    <a:pt x="56" y="24"/>
                    <a:pt x="56" y="24"/>
                    <a:pt x="56" y="24"/>
                  </a:cubicBezTo>
                  <a:cubicBezTo>
                    <a:pt x="112" y="24"/>
                    <a:pt x="112" y="24"/>
                    <a:pt x="112" y="24"/>
                  </a:cubicBezTo>
                  <a:cubicBezTo>
                    <a:pt x="114" y="24"/>
                    <a:pt x="116" y="25"/>
                    <a:pt x="116" y="28"/>
                  </a:cubicBezTo>
                  <a:close/>
                  <a:moveTo>
                    <a:pt x="82" y="16"/>
                  </a:moveTo>
                  <a:cubicBezTo>
                    <a:pt x="56" y="16"/>
                    <a:pt x="56" y="16"/>
                    <a:pt x="56" y="16"/>
                  </a:cubicBezTo>
                  <a:cubicBezTo>
                    <a:pt x="56" y="8"/>
                    <a:pt x="56" y="8"/>
                    <a:pt x="56" y="8"/>
                  </a:cubicBezTo>
                  <a:cubicBezTo>
                    <a:pt x="74" y="8"/>
                    <a:pt x="74" y="8"/>
                    <a:pt x="74" y="8"/>
                  </a:cubicBezTo>
                  <a:lnTo>
                    <a:pt x="82" y="16"/>
                  </a:lnTo>
                  <a:close/>
                  <a:moveTo>
                    <a:pt x="41" y="8"/>
                  </a:moveTo>
                  <a:cubicBezTo>
                    <a:pt x="48" y="8"/>
                    <a:pt x="48" y="8"/>
                    <a:pt x="48" y="8"/>
                  </a:cubicBezTo>
                  <a:cubicBezTo>
                    <a:pt x="48" y="16"/>
                    <a:pt x="48" y="16"/>
                    <a:pt x="48" y="16"/>
                  </a:cubicBezTo>
                  <a:cubicBezTo>
                    <a:pt x="33" y="16"/>
                    <a:pt x="33" y="16"/>
                    <a:pt x="33" y="16"/>
                  </a:cubicBezTo>
                  <a:lnTo>
                    <a:pt x="41" y="8"/>
                  </a:lnTo>
                  <a:close/>
                  <a:moveTo>
                    <a:pt x="12" y="36"/>
                  </a:moveTo>
                  <a:cubicBezTo>
                    <a:pt x="12" y="29"/>
                    <a:pt x="17" y="24"/>
                    <a:pt x="24" y="24"/>
                  </a:cubicBezTo>
                  <a:cubicBezTo>
                    <a:pt x="48" y="24"/>
                    <a:pt x="48" y="24"/>
                    <a:pt x="48" y="24"/>
                  </a:cubicBezTo>
                  <a:cubicBezTo>
                    <a:pt x="48" y="40"/>
                    <a:pt x="48" y="40"/>
                    <a:pt x="48" y="40"/>
                  </a:cubicBezTo>
                  <a:cubicBezTo>
                    <a:pt x="39" y="40"/>
                    <a:pt x="39" y="40"/>
                    <a:pt x="39" y="40"/>
                  </a:cubicBezTo>
                  <a:cubicBezTo>
                    <a:pt x="37" y="35"/>
                    <a:pt x="33" y="32"/>
                    <a:pt x="28" y="32"/>
                  </a:cubicBezTo>
                  <a:cubicBezTo>
                    <a:pt x="23" y="32"/>
                    <a:pt x="18" y="35"/>
                    <a:pt x="17" y="40"/>
                  </a:cubicBezTo>
                  <a:cubicBezTo>
                    <a:pt x="12" y="40"/>
                    <a:pt x="12" y="40"/>
                    <a:pt x="12" y="40"/>
                  </a:cubicBezTo>
                  <a:lnTo>
                    <a:pt x="12" y="36"/>
                  </a:lnTo>
                  <a:close/>
                  <a:moveTo>
                    <a:pt x="28" y="48"/>
                  </a:moveTo>
                  <a:cubicBezTo>
                    <a:pt x="26" y="48"/>
                    <a:pt x="24" y="46"/>
                    <a:pt x="24" y="44"/>
                  </a:cubicBezTo>
                  <a:cubicBezTo>
                    <a:pt x="24" y="41"/>
                    <a:pt x="26" y="40"/>
                    <a:pt x="28" y="40"/>
                  </a:cubicBezTo>
                  <a:cubicBezTo>
                    <a:pt x="30" y="40"/>
                    <a:pt x="32" y="41"/>
                    <a:pt x="32" y="44"/>
                  </a:cubicBezTo>
                  <a:cubicBezTo>
                    <a:pt x="32" y="46"/>
                    <a:pt x="30" y="48"/>
                    <a:pt x="28" y="48"/>
                  </a:cubicBezTo>
                  <a:close/>
                  <a:moveTo>
                    <a:pt x="100" y="48"/>
                  </a:moveTo>
                  <a:cubicBezTo>
                    <a:pt x="98" y="48"/>
                    <a:pt x="96" y="46"/>
                    <a:pt x="96" y="44"/>
                  </a:cubicBezTo>
                  <a:cubicBezTo>
                    <a:pt x="96" y="41"/>
                    <a:pt x="98" y="40"/>
                    <a:pt x="100" y="40"/>
                  </a:cubicBezTo>
                  <a:cubicBezTo>
                    <a:pt x="102" y="40"/>
                    <a:pt x="104" y="41"/>
                    <a:pt x="104" y="44"/>
                  </a:cubicBezTo>
                  <a:cubicBezTo>
                    <a:pt x="104" y="46"/>
                    <a:pt x="102" y="48"/>
                    <a:pt x="10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2915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a:solidFill>
                  <a:schemeClr val="bg1"/>
                </a:solidFill>
                <a:cs typeface="Segoe UI"/>
              </a:rPr>
              <a:t>What is Azure Data Explorer?</a:t>
            </a:r>
            <a:endParaRPr lang="en-US" sz="240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8095133" cy="440120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Fully managed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High-performance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Big data analytics platform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Analyze high volumes of data in near real 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End-to-end solution for data ingestion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Query, visualization, and management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Useful for log analytics, time series, IoT, and general-purpose exploratory</a:t>
            </a: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7309911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a:solidFill>
                  <a:schemeClr val="bg1"/>
                </a:solidFill>
                <a:cs typeface="Segoe UI"/>
              </a:rPr>
              <a:t>What makes ADX unique?</a:t>
            </a:r>
            <a:endParaRPr lang="en-US" sz="240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8095133" cy="347787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Data velocity, variety, and volume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User-friendly query language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Advanced analytics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Easy-to-use wizard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Versatile data visualization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Automatic ingest, process and export</a:t>
            </a: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22803321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a:solidFill>
                  <a:schemeClr val="bg1"/>
                </a:solidFill>
                <a:cs typeface="Segoe UI"/>
              </a:rPr>
              <a:t>Major components of ADX</a:t>
            </a:r>
            <a:endParaRPr lang="en-US" sz="240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11009881" cy="4708981"/>
          </a:xfrm>
          <a:prstGeom prst="rect">
            <a:avLst/>
          </a:prstGeom>
          <a:noFill/>
        </p:spPr>
        <p:txBody>
          <a:bodyPr wrap="square" lIns="91440" tIns="45720" rIns="91440" bIns="45720" anchor="t">
            <a:spAutoFit/>
          </a:bodyPr>
          <a:lstStyle/>
          <a:p>
            <a:pPr marL="1873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An ADX cluster does all the work to ingest, process, and query your data. The clusters are auto-scalable according to your needs. It stores the data on Azure Storage and caches some of this data on the cluster compute nodes to achieve optimal query performance.</a:t>
            </a:r>
          </a:p>
          <a:p>
            <a:pPr marL="187325"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187325"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What is an ADX cluster?</a:t>
            </a:r>
          </a:p>
          <a:p>
            <a:pPr marL="464820" indent="-277495">
              <a:buFont typeface="Arial" panose="020B0604020202020204" pitchFamily="34" charset="0"/>
              <a:buChar char="•"/>
              <a:defRPr/>
            </a:pPr>
            <a:r>
              <a:rPr kumimoji="0" lang="en-US" sz="2000" b="0" i="0" u="none" strike="noStrike" kern="1200" cap="none" spc="0" normalizeH="0" baseline="0" noProof="0">
                <a:ln>
                  <a:noFill/>
                </a:ln>
                <a:solidFill>
                  <a:srgbClr val="000000"/>
                </a:solidFill>
                <a:effectLst/>
                <a:uLnTx/>
                <a:uFillTx/>
                <a:latin typeface="Segoe UI"/>
                <a:ea typeface="+mn-ea"/>
                <a:cs typeface="+mn-cs"/>
              </a:rPr>
              <a:t>Each ADX cluster can hold </a:t>
            </a:r>
            <a:r>
              <a:rPr lang="en-US" sz="2000">
                <a:solidFill>
                  <a:srgbClr val="000000"/>
                </a:solidFill>
                <a:latin typeface="Segoe UI"/>
              </a:rPr>
              <a:t>up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1" i="0" u="none" strike="noStrike" kern="1200" cap="none" spc="0" normalizeH="0" baseline="0" noProof="0">
                <a:ln>
                  <a:noFill/>
                </a:ln>
                <a:solidFill>
                  <a:srgbClr val="000000"/>
                </a:solidFill>
                <a:effectLst/>
                <a:uLnTx/>
                <a:uFillTx/>
                <a:latin typeface="Segoe UI"/>
                <a:ea typeface="+mn-ea"/>
                <a:cs typeface="+mn-cs"/>
              </a:rPr>
              <a:t>10,000</a:t>
            </a:r>
            <a:r>
              <a:rPr kumimoji="0" lang="en-US" sz="2000" b="0" i="0" u="none" strike="noStrike" kern="1200" cap="none" spc="0" normalizeH="0" baseline="0" noProof="0">
                <a:ln>
                  <a:noFill/>
                </a:ln>
                <a:solidFill>
                  <a:srgbClr val="000000"/>
                </a:solidFill>
                <a:effectLst/>
                <a:uLnTx/>
                <a:uFillTx/>
                <a:latin typeface="Segoe UI"/>
                <a:ea typeface="+mn-ea"/>
                <a:cs typeface="+mn-cs"/>
              </a:rPr>
              <a:t> databases and each database </a:t>
            </a:r>
            <a:r>
              <a:rPr kumimoji="0" lang="en-US" sz="2000" b="0" i="0" u="none" strike="noStrike" kern="1200" cap="none" spc="0" normalizeH="0" baseline="0" noProof="0" err="1">
                <a:ln>
                  <a:noFill/>
                </a:ln>
                <a:solidFill>
                  <a:srgbClr val="000000"/>
                </a:solidFill>
                <a:effectLst/>
                <a:uLnTx/>
                <a:uFillTx/>
                <a:latin typeface="Segoe UI"/>
                <a:ea typeface="+mn-ea"/>
                <a:cs typeface="+mn-cs"/>
              </a:rPr>
              <a:t>upto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1" i="0" u="none" strike="noStrike" kern="1200" cap="none" spc="0" normalizeH="0" baseline="0" noProof="0">
                <a:ln>
                  <a:noFill/>
                </a:ln>
                <a:solidFill>
                  <a:srgbClr val="000000"/>
                </a:solidFill>
                <a:effectLst/>
                <a:uLnTx/>
                <a:uFillTx/>
                <a:latin typeface="Segoe UI"/>
                <a:ea typeface="+mn-ea"/>
                <a:cs typeface="+mn-cs"/>
              </a:rPr>
              <a:t>10,000</a:t>
            </a:r>
            <a:r>
              <a:rPr kumimoji="0" lang="en-US" sz="2000" b="0" i="0" u="none" strike="noStrike" kern="1200" cap="none" spc="0" normalizeH="0" baseline="0" noProof="0">
                <a:ln>
                  <a:noFill/>
                </a:ln>
                <a:solidFill>
                  <a:srgbClr val="000000"/>
                </a:solidFill>
                <a:effectLst/>
                <a:uLnTx/>
                <a:uFillTx/>
                <a:latin typeface="Segoe UI"/>
                <a:ea typeface="+mn-ea"/>
                <a:cs typeface="+mn-cs"/>
              </a:rPr>
              <a:t> tables.</a:t>
            </a:r>
            <a:endParaRPr lang="en-US" sz="2000" b="0" i="0" u="none" strike="noStrike" kern="1200" cap="none" spc="0" normalizeH="0" baseline="0" noProof="0">
              <a:ln>
                <a:noFill/>
              </a:ln>
              <a:solidFill>
                <a:srgbClr val="000000"/>
              </a:solidFill>
              <a:effectLst/>
              <a:uLnTx/>
              <a:uFillTx/>
              <a:latin typeface="Segoe UI"/>
              <a:cs typeface="Segoe UI"/>
            </a:endParaRPr>
          </a:p>
          <a:p>
            <a:pPr marL="465138" marR="0" lvl="0" indent="-2778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The data in each table is stored in </a:t>
            </a:r>
            <a:r>
              <a:rPr kumimoji="0" lang="en-US" sz="2000" b="0" i="0" u="none" strike="noStrike" kern="1200" cap="none" spc="0" normalizeH="0" baseline="0" noProof="0">
                <a:ln>
                  <a:noFill/>
                </a:ln>
                <a:solidFill>
                  <a:srgbClr val="000000"/>
                </a:solidFill>
                <a:effectLst/>
                <a:highlight>
                  <a:srgbClr val="FFFF00"/>
                </a:highlight>
                <a:uLnTx/>
                <a:uFillTx/>
                <a:latin typeface="Segoe UI"/>
                <a:ea typeface="+mn-ea"/>
                <a:cs typeface="+mn-cs"/>
              </a:rPr>
              <a:t>data shards</a:t>
            </a:r>
            <a:r>
              <a:rPr kumimoji="0" lang="en-US" sz="2000" b="0" i="0" u="none" strike="noStrike" kern="1200" cap="none" spc="0" normalizeH="0" baseline="0" noProof="0">
                <a:ln>
                  <a:noFill/>
                </a:ln>
                <a:solidFill>
                  <a:srgbClr val="000000"/>
                </a:solidFill>
                <a:effectLst/>
                <a:uLnTx/>
                <a:uFillTx/>
                <a:latin typeface="Segoe UI"/>
                <a:ea typeface="+mn-ea"/>
                <a:cs typeface="+mn-cs"/>
              </a:rPr>
              <a:t> also called “</a:t>
            </a:r>
            <a:r>
              <a:rPr kumimoji="0" lang="en-US" sz="2000" b="1" i="0" u="none" strike="noStrike" kern="1200" cap="none" spc="0" normalizeH="0" baseline="0" noProof="0">
                <a:ln>
                  <a:noFill/>
                </a:ln>
                <a:solidFill>
                  <a:srgbClr val="000000"/>
                </a:solidFill>
                <a:effectLst/>
                <a:uLnTx/>
                <a:uFillTx/>
                <a:latin typeface="Segoe UI"/>
                <a:ea typeface="+mn-ea"/>
                <a:cs typeface="+mn-cs"/>
              </a:rPr>
              <a:t>extents</a:t>
            </a:r>
            <a:r>
              <a:rPr kumimoji="0" lang="en-US" sz="2000" b="0" i="0" u="none" strike="noStrike" kern="1200" cap="none" spc="0" normalizeH="0" baseline="0" noProof="0">
                <a:ln>
                  <a:noFill/>
                </a:ln>
                <a:solidFill>
                  <a:srgbClr val="000000"/>
                </a:solidFill>
                <a:effectLst/>
                <a:uLnTx/>
                <a:uFillTx/>
                <a:latin typeface="Segoe UI"/>
                <a:ea typeface="+mn-ea"/>
                <a:cs typeface="+mn-cs"/>
              </a:rPr>
              <a:t>”.</a:t>
            </a:r>
          </a:p>
          <a:p>
            <a:pPr marL="465138" marR="0" lvl="0" indent="-2778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All data is </a:t>
            </a:r>
            <a:r>
              <a:rPr kumimoji="0" lang="en-US" sz="2000" b="1" i="0" u="none" strike="noStrike" kern="1200" cap="none" spc="0" normalizeH="0" baseline="0" noProof="0">
                <a:ln>
                  <a:noFill/>
                </a:ln>
                <a:solidFill>
                  <a:srgbClr val="000000"/>
                </a:solidFill>
                <a:effectLst/>
                <a:uLnTx/>
                <a:uFillTx/>
                <a:latin typeface="Segoe UI"/>
                <a:ea typeface="+mn-ea"/>
                <a:cs typeface="+mn-cs"/>
              </a:rPr>
              <a:t>automatically indexed</a:t>
            </a:r>
            <a:r>
              <a:rPr kumimoji="0" lang="en-US" sz="2000" b="0" i="0" u="none" strike="noStrike" kern="1200" cap="none" spc="0" normalizeH="0" baseline="0" noProof="0">
                <a:ln>
                  <a:noFill/>
                </a:ln>
                <a:solidFill>
                  <a:srgbClr val="000000"/>
                </a:solidFill>
                <a:effectLst/>
                <a:uLnTx/>
                <a:uFillTx/>
                <a:latin typeface="Segoe UI"/>
                <a:ea typeface="+mn-ea"/>
                <a:cs typeface="+mn-cs"/>
              </a:rPr>
              <a:t> and partitioned </a:t>
            </a:r>
            <a:r>
              <a:rPr kumimoji="0" lang="en-US" sz="2000" b="0" i="0" u="none" strike="noStrike" kern="1200" cap="none" spc="0" normalizeH="0" baseline="0" noProof="0">
                <a:ln>
                  <a:noFill/>
                </a:ln>
                <a:solidFill>
                  <a:srgbClr val="000000"/>
                </a:solidFill>
                <a:effectLst/>
                <a:highlight>
                  <a:srgbClr val="FFFF00"/>
                </a:highlight>
                <a:uLnTx/>
                <a:uFillTx/>
                <a:latin typeface="Segoe UI"/>
                <a:ea typeface="+mn-ea"/>
                <a:cs typeface="+mn-cs"/>
              </a:rPr>
              <a:t>based on the ingestion time</a:t>
            </a:r>
            <a:r>
              <a:rPr kumimoji="0" lang="en-US" sz="2000" b="0" i="0" u="none" strike="noStrike" kern="1200" cap="none" spc="0" normalizeH="0" baseline="0" noProof="0">
                <a:ln>
                  <a:noFill/>
                </a:ln>
                <a:solidFill>
                  <a:srgbClr val="000000"/>
                </a:solidFill>
                <a:effectLst/>
                <a:uLnTx/>
                <a:uFillTx/>
                <a:latin typeface="Segoe UI"/>
                <a:ea typeface="+mn-ea"/>
                <a:cs typeface="+mn-cs"/>
              </a:rPr>
              <a:t>.</a:t>
            </a:r>
          </a:p>
          <a:p>
            <a:pPr marL="465138" marR="0" lvl="0" indent="-2778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There are no primary foreign key constraints or any other constraints, such as uniqueness.</a:t>
            </a:r>
          </a:p>
          <a:p>
            <a:pPr marL="187325"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1873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The logical structure of a database is similar to many other relational databases. An ADX database can contain: </a:t>
            </a:r>
          </a:p>
          <a:p>
            <a:pPr marL="465138" marR="0" lvl="0" indent="-2778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Tables</a:t>
            </a:r>
            <a:r>
              <a:rPr kumimoji="0" lang="en-US" sz="2000" b="0" i="0" u="none" strike="noStrike" kern="1200" cap="none" spc="0" normalizeH="0" baseline="0" noProof="0">
                <a:ln>
                  <a:noFill/>
                </a:ln>
                <a:solidFill>
                  <a:srgbClr val="000000"/>
                </a:solidFill>
                <a:effectLst/>
                <a:uLnTx/>
                <a:uFillTx/>
                <a:latin typeface="Segoe UI"/>
                <a:ea typeface="+mn-ea"/>
                <a:cs typeface="+mn-cs"/>
              </a:rPr>
              <a:t>: Made up of a set of columns. Each column has one of nine different data types.</a:t>
            </a:r>
          </a:p>
          <a:p>
            <a:pPr marL="465138" marR="0" lvl="0" indent="-2778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External tables: </a:t>
            </a:r>
            <a:r>
              <a:rPr kumimoji="0" lang="en-US" sz="2000" b="0" i="0" u="none" strike="noStrike" kern="1200" cap="none" spc="0" normalizeH="0" baseline="0" noProof="0">
                <a:ln>
                  <a:noFill/>
                </a:ln>
                <a:solidFill>
                  <a:srgbClr val="000000"/>
                </a:solidFill>
                <a:effectLst/>
                <a:uLnTx/>
                <a:uFillTx/>
                <a:latin typeface="Segoe UI"/>
                <a:ea typeface="+mn-ea"/>
                <a:cs typeface="+mn-cs"/>
              </a:rPr>
              <a:t>Tables whose underlying storage is in other locations such as Azure Data Lake.</a:t>
            </a: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3128181845"/>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DC61-D110-44B1-A59B-B850A99BDA2C}"/>
              </a:ext>
            </a:extLst>
          </p:cNvPr>
          <p:cNvSpPr>
            <a:spLocks noGrp="1"/>
          </p:cNvSpPr>
          <p:nvPr>
            <p:ph type="title"/>
          </p:nvPr>
        </p:nvSpPr>
        <p:spPr>
          <a:xfrm>
            <a:off x="455995" y="620428"/>
            <a:ext cx="11306469" cy="397545"/>
          </a:xfrm>
        </p:spPr>
        <p:txBody>
          <a:bodyPr/>
          <a:lstStyle/>
          <a:p>
            <a:r>
              <a:rPr lang="en-US" dirty="0"/>
              <a:t>Working with ADX</a:t>
            </a:r>
          </a:p>
        </p:txBody>
      </p:sp>
      <p:pic>
        <p:nvPicPr>
          <p:cNvPr id="1026" name="Picture 2" descr="Azure Data Explorer flow.">
            <a:extLst>
              <a:ext uri="{FF2B5EF4-FFF2-40B4-BE49-F238E27FC236}">
                <a16:creationId xmlns:a16="http://schemas.microsoft.com/office/drawing/2014/main" id="{ABB06B5D-FCED-489A-8FF2-B2354F355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267" y="186221"/>
            <a:ext cx="7687733" cy="667177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16FEF139-B05E-49BE-B6DA-D35D8D20BEF7}"/>
              </a:ext>
            </a:extLst>
          </p:cNvPr>
          <p:cNvSpPr txBox="1">
            <a:spLocks/>
          </p:cNvSpPr>
          <p:nvPr/>
        </p:nvSpPr>
        <p:spPr>
          <a:xfrm>
            <a:off x="455995" y="2567225"/>
            <a:ext cx="10562843" cy="2339102"/>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44525" marR="0" lvl="0" indent="-457200" algn="l" defTabSz="914367" rtl="0" eaLnBrk="1" fontAlgn="auto" latinLnBrk="0" hangingPunct="1">
              <a:lnSpc>
                <a:spcPct val="100000"/>
              </a:lnSpc>
              <a:spcBef>
                <a:spcPts val="0"/>
              </a:spcBef>
              <a:spcAft>
                <a:spcPts val="0"/>
              </a:spcAft>
              <a:buClrTx/>
              <a:buSzPct val="90000"/>
              <a:buFont typeface="+mj-lt"/>
              <a:buAutoNum type="arabicPeriod"/>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Create Database</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rabicPeriod"/>
              <a:tabLst/>
              <a:defRPr/>
            </a:pPr>
            <a:endParaRPr kumimoji="0" lang="en-US" sz="2000" b="0" i="0" u="none" strike="noStrike" kern="1200" cap="none" spc="-49" normalizeH="0" baseline="0" noProof="0">
              <a:ln>
                <a:noFill/>
              </a:ln>
              <a:solidFill>
                <a:srgbClr val="000000"/>
              </a:solidFill>
              <a:effectLst/>
              <a:uLnTx/>
              <a:uFillTx/>
              <a:latin typeface="Segoe UI"/>
              <a:ea typeface="+mn-ea"/>
              <a:cs typeface="+mn-cs"/>
            </a:endParaRPr>
          </a:p>
          <a:p>
            <a:pPr marL="644525" marR="0" lvl="0" indent="-457200" algn="l" defTabSz="914367" rtl="0" eaLnBrk="1" fontAlgn="auto" latinLnBrk="0" hangingPunct="1">
              <a:lnSpc>
                <a:spcPct val="100000"/>
              </a:lnSpc>
              <a:spcBef>
                <a:spcPts val="0"/>
              </a:spcBef>
              <a:spcAft>
                <a:spcPts val="0"/>
              </a:spcAft>
              <a:buClrTx/>
              <a:buSzPct val="90000"/>
              <a:buFont typeface="+mj-lt"/>
              <a:buAutoNum type="arabicPeriod"/>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Ingest Data </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rabicPeriod"/>
              <a:tabLst/>
              <a:defRPr/>
            </a:pPr>
            <a:endParaRPr kumimoji="0" lang="en-US" sz="2000" b="0" i="0" u="none" strike="noStrike" kern="1200" cap="none" spc="-49" normalizeH="0" baseline="0" noProof="0">
              <a:ln>
                <a:noFill/>
              </a:ln>
              <a:solidFill>
                <a:srgbClr val="000000"/>
              </a:solidFill>
              <a:effectLst/>
              <a:uLnTx/>
              <a:uFillTx/>
              <a:latin typeface="Segoe UI"/>
              <a:ea typeface="+mn-ea"/>
              <a:cs typeface="+mn-cs"/>
            </a:endParaRPr>
          </a:p>
          <a:p>
            <a:pPr marL="644525" marR="0" lvl="0" indent="-457200" algn="l" defTabSz="914367" rtl="0" eaLnBrk="1" fontAlgn="auto" latinLnBrk="0" hangingPunct="1">
              <a:lnSpc>
                <a:spcPct val="100000"/>
              </a:lnSpc>
              <a:spcBef>
                <a:spcPts val="0"/>
              </a:spcBef>
              <a:spcAft>
                <a:spcPts val="0"/>
              </a:spcAft>
              <a:buClrTx/>
              <a:buSzPct val="90000"/>
              <a:buFont typeface="+mj-lt"/>
              <a:buAutoNum type="arabicPeriod"/>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Query Database </a:t>
            </a:r>
          </a:p>
          <a:p>
            <a:pPr marL="644525" marR="0" lvl="0" indent="-457200" algn="l" defTabSz="914367" rtl="0" eaLnBrk="1" fontAlgn="auto" latinLnBrk="0" hangingPunct="1">
              <a:lnSpc>
                <a:spcPct val="100000"/>
              </a:lnSpc>
              <a:spcBef>
                <a:spcPts val="0"/>
              </a:spcBef>
              <a:spcAft>
                <a:spcPts val="0"/>
              </a:spcAft>
              <a:buClrTx/>
              <a:buSzPct val="90000"/>
              <a:buFont typeface="+mj-lt"/>
              <a:buAutoNum type="arabicPeriod"/>
              <a:tabLst/>
              <a:defRPr/>
            </a:pPr>
            <a:endParaRPr kumimoji="0" lang="en-US" sz="2000" b="0" i="0" u="none" strike="noStrike" kern="1200" cap="none" spc="-49" normalizeH="0" baseline="0" noProof="0">
              <a:ln>
                <a:noFill/>
              </a:ln>
              <a:solidFill>
                <a:srgbClr val="000000"/>
              </a:solidFill>
              <a:effectLst/>
              <a:uLnTx/>
              <a:uFillTx/>
              <a:latin typeface="Segoe UI"/>
              <a:ea typeface="+mn-ea"/>
              <a:cs typeface="+mn-cs"/>
            </a:endParaRPr>
          </a:p>
          <a:p>
            <a:pPr marL="644525" marR="0" lvl="0" indent="-457200" algn="l" defTabSz="914367" rtl="0" eaLnBrk="1" fontAlgn="auto" latinLnBrk="0" hangingPunct="1">
              <a:lnSpc>
                <a:spcPct val="100000"/>
              </a:lnSpc>
              <a:spcBef>
                <a:spcPts val="0"/>
              </a:spcBef>
              <a:spcAft>
                <a:spcPts val="0"/>
              </a:spcAft>
              <a:buClrTx/>
              <a:buSzPct val="90000"/>
              <a:buFont typeface="+mj-lt"/>
              <a:buAutoNum type="arabicPeriod"/>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Visualize results</a:t>
            </a:r>
          </a:p>
        </p:txBody>
      </p:sp>
    </p:spTree>
    <p:extLst>
      <p:ext uri="{BB962C8B-B14F-4D97-AF65-F5344CB8AC3E}">
        <p14:creationId xmlns:p14="http://schemas.microsoft.com/office/powerpoint/2010/main" val="28362716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328C-F54B-454A-8231-96017F3F6D90}"/>
              </a:ext>
            </a:extLst>
          </p:cNvPr>
          <p:cNvSpPr>
            <a:spLocks noGrp="1"/>
          </p:cNvSpPr>
          <p:nvPr>
            <p:ph type="title"/>
          </p:nvPr>
        </p:nvSpPr>
        <p:spPr/>
        <p:txBody>
          <a:bodyPr/>
          <a:lstStyle/>
          <a:p>
            <a:pPr algn="l"/>
            <a:r>
              <a:rPr lang="en-US" dirty="0"/>
              <a:t>Azure Data Explorer architecture</a:t>
            </a:r>
          </a:p>
        </p:txBody>
      </p:sp>
      <p:sp>
        <p:nvSpPr>
          <p:cNvPr id="39" name="Rectangle 38" descr="Azure">
            <a:extLst>
              <a:ext uri="{FF2B5EF4-FFF2-40B4-BE49-F238E27FC236}">
                <a16:creationId xmlns:a16="http://schemas.microsoft.com/office/drawing/2014/main" id="{1F5224F9-9C5F-4DE8-B167-79DCB8DE7200}"/>
              </a:ext>
            </a:extLst>
          </p:cNvPr>
          <p:cNvSpPr/>
          <p:nvPr/>
        </p:nvSpPr>
        <p:spPr bwMode="auto">
          <a:xfrm>
            <a:off x="3533838" y="2299060"/>
            <a:ext cx="5190753" cy="4265253"/>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9F936F0B-4F00-4A40-972F-49B99EFACA07}"/>
              </a:ext>
            </a:extLst>
          </p:cNvPr>
          <p:cNvSpPr/>
          <p:nvPr/>
        </p:nvSpPr>
        <p:spPr bwMode="auto">
          <a:xfrm>
            <a:off x="588263" y="1438282"/>
            <a:ext cx="1577421" cy="366455"/>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Apache Spark</a:t>
            </a:r>
          </a:p>
        </p:txBody>
      </p:sp>
      <p:sp>
        <p:nvSpPr>
          <p:cNvPr id="6" name="Rectangle 5">
            <a:extLst>
              <a:ext uri="{FF2B5EF4-FFF2-40B4-BE49-F238E27FC236}">
                <a16:creationId xmlns:a16="http://schemas.microsoft.com/office/drawing/2014/main" id="{CA271C91-A68C-4A4B-BBCE-EF489C976035}"/>
              </a:ext>
            </a:extLst>
          </p:cNvPr>
          <p:cNvSpPr/>
          <p:nvPr/>
        </p:nvSpPr>
        <p:spPr bwMode="auto">
          <a:xfrm>
            <a:off x="586907" y="1868671"/>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Data Factory</a:t>
            </a:r>
          </a:p>
        </p:txBody>
      </p:sp>
      <p:sp>
        <p:nvSpPr>
          <p:cNvPr id="7" name="Rectangle 6">
            <a:extLst>
              <a:ext uri="{FF2B5EF4-FFF2-40B4-BE49-F238E27FC236}">
                <a16:creationId xmlns:a16="http://schemas.microsoft.com/office/drawing/2014/main" id="{326B7204-89B9-40AB-B128-EECDC02BD106}"/>
              </a:ext>
            </a:extLst>
          </p:cNvPr>
          <p:cNvSpPr/>
          <p:nvPr/>
        </p:nvSpPr>
        <p:spPr bwMode="auto">
          <a:xfrm>
            <a:off x="587584" y="2299060"/>
            <a:ext cx="1577421" cy="366455"/>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Apps via APIs</a:t>
            </a:r>
          </a:p>
        </p:txBody>
      </p:sp>
      <p:sp>
        <p:nvSpPr>
          <p:cNvPr id="8" name="Rectangle 7">
            <a:extLst>
              <a:ext uri="{FF2B5EF4-FFF2-40B4-BE49-F238E27FC236}">
                <a16:creationId xmlns:a16="http://schemas.microsoft.com/office/drawing/2014/main" id="{5C33ACD3-388B-4952-85F1-F7F09C409027}"/>
              </a:ext>
            </a:extLst>
          </p:cNvPr>
          <p:cNvSpPr/>
          <p:nvPr/>
        </p:nvSpPr>
        <p:spPr bwMode="auto">
          <a:xfrm>
            <a:off x="588263" y="2729449"/>
            <a:ext cx="1577421" cy="366455"/>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Logstash plugin</a:t>
            </a:r>
          </a:p>
        </p:txBody>
      </p:sp>
      <p:sp>
        <p:nvSpPr>
          <p:cNvPr id="9" name="Rectangle 8">
            <a:extLst>
              <a:ext uri="{FF2B5EF4-FFF2-40B4-BE49-F238E27FC236}">
                <a16:creationId xmlns:a16="http://schemas.microsoft.com/office/drawing/2014/main" id="{AC107FB6-73F9-41B8-BE04-02FD86350915}"/>
              </a:ext>
            </a:extLst>
          </p:cNvPr>
          <p:cNvSpPr/>
          <p:nvPr/>
        </p:nvSpPr>
        <p:spPr bwMode="auto">
          <a:xfrm>
            <a:off x="584876" y="3159838"/>
            <a:ext cx="1577421" cy="366455"/>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Kafka sync</a:t>
            </a:r>
          </a:p>
        </p:txBody>
      </p:sp>
      <p:sp>
        <p:nvSpPr>
          <p:cNvPr id="10" name="Rectangle 9">
            <a:extLst>
              <a:ext uri="{FF2B5EF4-FFF2-40B4-BE49-F238E27FC236}">
                <a16:creationId xmlns:a16="http://schemas.microsoft.com/office/drawing/2014/main" id="{1E4814FD-B82C-4096-91A4-998D3E0E00B6}"/>
              </a:ext>
            </a:extLst>
          </p:cNvPr>
          <p:cNvSpPr/>
          <p:nvPr/>
        </p:nvSpPr>
        <p:spPr bwMode="auto">
          <a:xfrm>
            <a:off x="585553" y="3590227"/>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 Hub</a:t>
            </a:r>
          </a:p>
        </p:txBody>
      </p:sp>
      <p:sp>
        <p:nvSpPr>
          <p:cNvPr id="11" name="Rectangle 10">
            <a:extLst>
              <a:ext uri="{FF2B5EF4-FFF2-40B4-BE49-F238E27FC236}">
                <a16:creationId xmlns:a16="http://schemas.microsoft.com/office/drawing/2014/main" id="{DE9FBDE0-A06A-4BE9-86A8-70D9F0287776}"/>
              </a:ext>
            </a:extLst>
          </p:cNvPr>
          <p:cNvSpPr/>
          <p:nvPr/>
        </p:nvSpPr>
        <p:spPr bwMode="auto">
          <a:xfrm>
            <a:off x="584199" y="4020615"/>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a:t>
            </a:r>
          </a:p>
        </p:txBody>
      </p:sp>
      <p:sp>
        <p:nvSpPr>
          <p:cNvPr id="12" name="Rectangle 11">
            <a:extLst>
              <a:ext uri="{FF2B5EF4-FFF2-40B4-BE49-F238E27FC236}">
                <a16:creationId xmlns:a16="http://schemas.microsoft.com/office/drawing/2014/main" id="{947BD153-3674-4017-9060-595A51E65DD5}"/>
              </a:ext>
            </a:extLst>
          </p:cNvPr>
          <p:cNvSpPr/>
          <p:nvPr/>
        </p:nvSpPr>
        <p:spPr bwMode="auto">
          <a:xfrm>
            <a:off x="584198" y="4689051"/>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Grid</a:t>
            </a:r>
          </a:p>
        </p:txBody>
      </p:sp>
      <p:sp>
        <p:nvSpPr>
          <p:cNvPr id="14" name="Rectangle 13" descr="Group of Apache Spark, ADF, Apps via APIs, Logstash plugin and Kafka sync">
            <a:extLst>
              <a:ext uri="{FF2B5EF4-FFF2-40B4-BE49-F238E27FC236}">
                <a16:creationId xmlns:a16="http://schemas.microsoft.com/office/drawing/2014/main" id="{BB1F8857-2F02-4585-BA69-1FE03E6332F4}"/>
              </a:ext>
            </a:extLst>
          </p:cNvPr>
          <p:cNvSpPr/>
          <p:nvPr/>
        </p:nvSpPr>
        <p:spPr bwMode="auto">
          <a:xfrm>
            <a:off x="2376756" y="1608598"/>
            <a:ext cx="210034" cy="1757887"/>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descr="Converge same path">
            <a:extLst>
              <a:ext uri="{FF2B5EF4-FFF2-40B4-BE49-F238E27FC236}">
                <a16:creationId xmlns:a16="http://schemas.microsoft.com/office/drawing/2014/main" id="{8F5C51FE-8137-41D5-8357-FC3E679DA5D7}"/>
              </a:ext>
            </a:extLst>
          </p:cNvPr>
          <p:cNvGrpSpPr/>
          <p:nvPr/>
        </p:nvGrpSpPr>
        <p:grpSpPr>
          <a:xfrm>
            <a:off x="2403525" y="2306192"/>
            <a:ext cx="406369" cy="412203"/>
            <a:chOff x="2288705" y="2294711"/>
            <a:chExt cx="596170" cy="604730"/>
          </a:xfrm>
        </p:grpSpPr>
        <p:sp>
          <p:nvSpPr>
            <p:cNvPr id="16" name="Oval 15">
              <a:extLst>
                <a:ext uri="{FF2B5EF4-FFF2-40B4-BE49-F238E27FC236}">
                  <a16:creationId xmlns:a16="http://schemas.microsoft.com/office/drawing/2014/main" id="{1CB868EB-FDF1-4851-9BDE-16D8139027A5}"/>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8" name="arrow_25">
              <a:extLst>
                <a:ext uri="{FF2B5EF4-FFF2-40B4-BE49-F238E27FC236}">
                  <a16:creationId xmlns:a16="http://schemas.microsoft.com/office/drawing/2014/main" id="{0141D0BD-A51C-44D2-A91D-B19A46A0C9A4}"/>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arrow_25">
              <a:extLst>
                <a:ext uri="{FF2B5EF4-FFF2-40B4-BE49-F238E27FC236}">
                  <a16:creationId xmlns:a16="http://schemas.microsoft.com/office/drawing/2014/main" id="{EC0F2A24-AD10-42CC-8A01-F4A98F3C07E0}"/>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3" name="Straight Arrow Connector 22" descr="connects into ADX">
            <a:extLst>
              <a:ext uri="{FF2B5EF4-FFF2-40B4-BE49-F238E27FC236}">
                <a16:creationId xmlns:a16="http://schemas.microsoft.com/office/drawing/2014/main" id="{FB3CBB45-82A5-44BB-B430-964614179F15}"/>
              </a:ext>
            </a:extLst>
          </p:cNvPr>
          <p:cNvCxnSpPr>
            <a:cxnSpLocks/>
          </p:cNvCxnSpPr>
          <p:nvPr/>
        </p:nvCxnSpPr>
        <p:spPr>
          <a:xfrm>
            <a:off x="2809894" y="2512308"/>
            <a:ext cx="723944" cy="7197"/>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descr="ADX data plane Active data connections to IoT Hub">
            <a:extLst>
              <a:ext uri="{FF2B5EF4-FFF2-40B4-BE49-F238E27FC236}">
                <a16:creationId xmlns:a16="http://schemas.microsoft.com/office/drawing/2014/main" id="{F2492DE0-6FEA-45E7-8861-23AE7FD8F8A6}"/>
              </a:ext>
            </a:extLst>
          </p:cNvPr>
          <p:cNvCxnSpPr>
            <a:cxnSpLocks/>
          </p:cNvCxnSpPr>
          <p:nvPr/>
        </p:nvCxnSpPr>
        <p:spPr>
          <a:xfrm flipH="1">
            <a:off x="1934900" y="3773454"/>
            <a:ext cx="2180555" cy="0"/>
          </a:xfrm>
          <a:prstGeom prst="straightConnector1">
            <a:avLst/>
          </a:prstGeom>
          <a:ln w="25400">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descr="ADX data plane Active data connections to Event Hub">
            <a:extLst>
              <a:ext uri="{FF2B5EF4-FFF2-40B4-BE49-F238E27FC236}">
                <a16:creationId xmlns:a16="http://schemas.microsoft.com/office/drawing/2014/main" id="{B8E622D0-BA28-47EC-AB9D-B5416547F5F6}"/>
              </a:ext>
            </a:extLst>
          </p:cNvPr>
          <p:cNvCxnSpPr>
            <a:cxnSpLocks/>
          </p:cNvCxnSpPr>
          <p:nvPr/>
        </p:nvCxnSpPr>
        <p:spPr>
          <a:xfrm flipH="1">
            <a:off x="1934900" y="4203842"/>
            <a:ext cx="2180555" cy="0"/>
          </a:xfrm>
          <a:prstGeom prst="straightConnector1">
            <a:avLst/>
          </a:prstGeom>
          <a:ln w="25400">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56752D3-3602-44D3-A42B-C7B69BAE7076}"/>
              </a:ext>
            </a:extLst>
          </p:cNvPr>
          <p:cNvSpPr/>
          <p:nvPr/>
        </p:nvSpPr>
        <p:spPr bwMode="auto">
          <a:xfrm>
            <a:off x="2585436" y="3590226"/>
            <a:ext cx="1264448" cy="796843"/>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Active data connections</a:t>
            </a:r>
          </a:p>
        </p:txBody>
      </p:sp>
      <p:sp>
        <p:nvSpPr>
          <p:cNvPr id="36" name="Rectangle 35" descr="Azure Storage group">
            <a:extLst>
              <a:ext uri="{FF2B5EF4-FFF2-40B4-BE49-F238E27FC236}">
                <a16:creationId xmlns:a16="http://schemas.microsoft.com/office/drawing/2014/main" id="{9A73378D-2568-48B3-88EA-708930EEB5E4}"/>
              </a:ext>
            </a:extLst>
          </p:cNvPr>
          <p:cNvSpPr/>
          <p:nvPr/>
        </p:nvSpPr>
        <p:spPr bwMode="auto">
          <a:xfrm>
            <a:off x="594956" y="5403475"/>
            <a:ext cx="7856917" cy="102002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F7317821-65E1-4554-9E36-61C86027C52C}"/>
              </a:ext>
            </a:extLst>
          </p:cNvPr>
          <p:cNvSpPr/>
          <p:nvPr/>
        </p:nvSpPr>
        <p:spPr bwMode="auto">
          <a:xfrm>
            <a:off x="584198" y="5403475"/>
            <a:ext cx="7856917" cy="402451"/>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Storage</a:t>
            </a:r>
          </a:p>
        </p:txBody>
      </p:sp>
      <p:sp>
        <p:nvSpPr>
          <p:cNvPr id="40" name="Oval 39" descr="Data Explorer">
            <a:extLst>
              <a:ext uri="{FF2B5EF4-FFF2-40B4-BE49-F238E27FC236}">
                <a16:creationId xmlns:a16="http://schemas.microsoft.com/office/drawing/2014/main" id="{BE437200-F2EB-467E-8631-FF2784875378}"/>
              </a:ext>
            </a:extLst>
          </p:cNvPr>
          <p:cNvSpPr/>
          <p:nvPr/>
        </p:nvSpPr>
        <p:spPr bwMode="auto">
          <a:xfrm>
            <a:off x="3600133" y="1919692"/>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ADX logo">
            <a:extLst>
              <a:ext uri="{FF2B5EF4-FFF2-40B4-BE49-F238E27FC236}">
                <a16:creationId xmlns:a16="http://schemas.microsoft.com/office/drawing/2014/main" id="{C3473E33-A669-4D71-9D94-5612F68C94D5}"/>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3537" y="2030861"/>
            <a:ext cx="524439" cy="275331"/>
          </a:xfrm>
          <a:prstGeom prst="rect">
            <a:avLst/>
          </a:prstGeom>
        </p:spPr>
      </p:pic>
      <p:sp>
        <p:nvSpPr>
          <p:cNvPr id="44" name="Rectangle 43" descr="Data Explorer data plane">
            <a:extLst>
              <a:ext uri="{FF2B5EF4-FFF2-40B4-BE49-F238E27FC236}">
                <a16:creationId xmlns:a16="http://schemas.microsoft.com/office/drawing/2014/main" id="{FC342AE8-1C00-4765-BC76-845757E0A9CC}"/>
              </a:ext>
            </a:extLst>
          </p:cNvPr>
          <p:cNvSpPr/>
          <p:nvPr/>
        </p:nvSpPr>
        <p:spPr bwMode="auto">
          <a:xfrm>
            <a:off x="4115455" y="2461801"/>
            <a:ext cx="4325660" cy="2776216"/>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1A9D99B7-D4C2-4FC8-AEF8-BA0075BBCCE6}"/>
              </a:ext>
            </a:extLst>
          </p:cNvPr>
          <p:cNvSpPr/>
          <p:nvPr/>
        </p:nvSpPr>
        <p:spPr bwMode="auto">
          <a:xfrm>
            <a:off x="4937223" y="2569990"/>
            <a:ext cx="1055522" cy="12429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management</a:t>
            </a:r>
          </a:p>
        </p:txBody>
      </p:sp>
      <p:pic>
        <p:nvPicPr>
          <p:cNvPr id="49" name="Graphic 48">
            <a:extLst>
              <a:ext uri="{FF2B5EF4-FFF2-40B4-BE49-F238E27FC236}">
                <a16:creationId xmlns:a16="http://schemas.microsoft.com/office/drawing/2014/main" id="{F2754041-1F17-4F09-A215-EEA54B6AFE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2597" y="2697175"/>
            <a:ext cx="320205" cy="374172"/>
          </a:xfrm>
          <a:prstGeom prst="rect">
            <a:avLst/>
          </a:prstGeom>
        </p:spPr>
      </p:pic>
      <p:pic>
        <p:nvPicPr>
          <p:cNvPr id="47" name="Graphic 46" descr="Data management connections">
            <a:extLst>
              <a:ext uri="{FF2B5EF4-FFF2-40B4-BE49-F238E27FC236}">
                <a16:creationId xmlns:a16="http://schemas.microsoft.com/office/drawing/2014/main" id="{CB431C82-06C0-4191-805C-63BD098BD9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6551" y="2740207"/>
            <a:ext cx="320205" cy="497551"/>
          </a:xfrm>
          <a:prstGeom prst="rect">
            <a:avLst/>
          </a:prstGeom>
        </p:spPr>
      </p:pic>
      <p:sp>
        <p:nvSpPr>
          <p:cNvPr id="50" name="Rectangle 49">
            <a:extLst>
              <a:ext uri="{FF2B5EF4-FFF2-40B4-BE49-F238E27FC236}">
                <a16:creationId xmlns:a16="http://schemas.microsoft.com/office/drawing/2014/main" id="{6BF7F6CC-FB09-4076-ADFE-E52F5156BC89}"/>
              </a:ext>
            </a:extLst>
          </p:cNvPr>
          <p:cNvSpPr/>
          <p:nvPr/>
        </p:nvSpPr>
        <p:spPr bwMode="auto">
          <a:xfrm>
            <a:off x="6394361" y="2574591"/>
            <a:ext cx="1055522" cy="12429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SSD</a:t>
            </a:r>
          </a:p>
        </p:txBody>
      </p:sp>
      <p:pic>
        <p:nvPicPr>
          <p:cNvPr id="52" name="Graphic 51" descr="SSD">
            <a:extLst>
              <a:ext uri="{FF2B5EF4-FFF2-40B4-BE49-F238E27FC236}">
                <a16:creationId xmlns:a16="http://schemas.microsoft.com/office/drawing/2014/main" id="{3D9CACB2-BC98-409C-875C-4884D09D2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87907" y="2913565"/>
            <a:ext cx="268431" cy="399905"/>
          </a:xfrm>
          <a:prstGeom prst="rect">
            <a:avLst/>
          </a:prstGeom>
        </p:spPr>
      </p:pic>
      <p:sp>
        <p:nvSpPr>
          <p:cNvPr id="53" name="Rectangle 52">
            <a:extLst>
              <a:ext uri="{FF2B5EF4-FFF2-40B4-BE49-F238E27FC236}">
                <a16:creationId xmlns:a16="http://schemas.microsoft.com/office/drawing/2014/main" id="{2FCE865B-ED6A-43D5-B853-84C68EBB17B6}"/>
              </a:ext>
            </a:extLst>
          </p:cNvPr>
          <p:cNvSpPr/>
          <p:nvPr/>
        </p:nvSpPr>
        <p:spPr bwMode="auto">
          <a:xfrm>
            <a:off x="4361562" y="1148916"/>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portal/Studio</a:t>
            </a:r>
          </a:p>
        </p:txBody>
      </p:sp>
      <p:sp>
        <p:nvSpPr>
          <p:cNvPr id="54" name="Rectangle 53">
            <a:extLst>
              <a:ext uri="{FF2B5EF4-FFF2-40B4-BE49-F238E27FC236}">
                <a16:creationId xmlns:a16="http://schemas.microsoft.com/office/drawing/2014/main" id="{CB80A77F-9232-4BAA-A9DC-956356011033}"/>
              </a:ext>
            </a:extLst>
          </p:cNvPr>
          <p:cNvSpPr/>
          <p:nvPr/>
        </p:nvSpPr>
        <p:spPr bwMode="auto">
          <a:xfrm>
            <a:off x="6390342" y="1126670"/>
            <a:ext cx="1577421" cy="366455"/>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Apps (via ARM)</a:t>
            </a:r>
          </a:p>
        </p:txBody>
      </p:sp>
      <p:cxnSp>
        <p:nvCxnSpPr>
          <p:cNvPr id="56" name="Straight Arrow Connector 55" descr="Azure Portal / Synapse Studio connection to ADX control plane">
            <a:extLst>
              <a:ext uri="{FF2B5EF4-FFF2-40B4-BE49-F238E27FC236}">
                <a16:creationId xmlns:a16="http://schemas.microsoft.com/office/drawing/2014/main" id="{B8372622-74F2-40AC-93B7-66CBB9B327C4}"/>
              </a:ext>
            </a:extLst>
          </p:cNvPr>
          <p:cNvCxnSpPr>
            <a:cxnSpLocks/>
          </p:cNvCxnSpPr>
          <p:nvPr/>
        </p:nvCxnSpPr>
        <p:spPr>
          <a:xfrm>
            <a:off x="5475912" y="1508352"/>
            <a:ext cx="0" cy="726774"/>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descr="Apps (via ARM) connection to ADX control plane">
            <a:extLst>
              <a:ext uri="{FF2B5EF4-FFF2-40B4-BE49-F238E27FC236}">
                <a16:creationId xmlns:a16="http://schemas.microsoft.com/office/drawing/2014/main" id="{23E0B29A-91F9-4578-9689-007A46F0C02A}"/>
              </a:ext>
            </a:extLst>
          </p:cNvPr>
          <p:cNvCxnSpPr>
            <a:cxnSpLocks/>
          </p:cNvCxnSpPr>
          <p:nvPr/>
        </p:nvCxnSpPr>
        <p:spPr>
          <a:xfrm>
            <a:off x="6908451" y="1493747"/>
            <a:ext cx="0" cy="741379"/>
          </a:xfrm>
          <a:prstGeom prst="straightConnector1">
            <a:avLst/>
          </a:prstGeom>
          <a:ln w="25400">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61" name="Picture 60" descr="Customer Data Lake (blob/ADLSGen2)">
            <a:extLst>
              <a:ext uri="{FF2B5EF4-FFF2-40B4-BE49-F238E27FC236}">
                <a16:creationId xmlns:a16="http://schemas.microsoft.com/office/drawing/2014/main" id="{5C92ADA6-DAA3-447A-87AC-DC198A95F9F4}"/>
              </a:ext>
            </a:extLst>
          </p:cNvPr>
          <p:cNvPicPr>
            <a:picLocks noChangeAspect="1"/>
          </p:cNvPicPr>
          <p:nvPr/>
        </p:nvPicPr>
        <p:blipFill>
          <a:blip r:embed="rId10"/>
          <a:stretch>
            <a:fillRect/>
          </a:stretch>
        </p:blipFill>
        <p:spPr>
          <a:xfrm>
            <a:off x="1861675" y="5971384"/>
            <a:ext cx="298711" cy="380795"/>
          </a:xfrm>
          <a:prstGeom prst="rect">
            <a:avLst/>
          </a:prstGeom>
        </p:spPr>
      </p:pic>
      <p:sp>
        <p:nvSpPr>
          <p:cNvPr id="62" name="Rectangle 61">
            <a:extLst>
              <a:ext uri="{FF2B5EF4-FFF2-40B4-BE49-F238E27FC236}">
                <a16:creationId xmlns:a16="http://schemas.microsoft.com/office/drawing/2014/main" id="{BE98966F-7A84-4660-9D72-E669E319FEA5}"/>
              </a:ext>
            </a:extLst>
          </p:cNvPr>
          <p:cNvSpPr/>
          <p:nvPr/>
        </p:nvSpPr>
        <p:spPr bwMode="auto">
          <a:xfrm>
            <a:off x="2059718" y="5898663"/>
            <a:ext cx="1712688" cy="5302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Data Lake</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 ADLS Gen2)</a:t>
            </a:r>
          </a:p>
        </p:txBody>
      </p:sp>
      <p:cxnSp>
        <p:nvCxnSpPr>
          <p:cNvPr id="63" name="Straight Arrow Connector 62" descr="Connector to Event Grid">
            <a:extLst>
              <a:ext uri="{FF2B5EF4-FFF2-40B4-BE49-F238E27FC236}">
                <a16:creationId xmlns:a16="http://schemas.microsoft.com/office/drawing/2014/main" id="{89B3B961-C43F-4709-BD5A-21978BB2AC65}"/>
              </a:ext>
            </a:extLst>
          </p:cNvPr>
          <p:cNvCxnSpPr>
            <a:cxnSpLocks/>
          </p:cNvCxnSpPr>
          <p:nvPr/>
        </p:nvCxnSpPr>
        <p:spPr>
          <a:xfrm rot="16200000">
            <a:off x="1647080" y="5521316"/>
            <a:ext cx="723944" cy="7197"/>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descr="Connector to Event Hub">
            <a:extLst>
              <a:ext uri="{FF2B5EF4-FFF2-40B4-BE49-F238E27FC236}">
                <a16:creationId xmlns:a16="http://schemas.microsoft.com/office/drawing/2014/main" id="{0B15E110-D990-4EDE-8E5B-D47ED2F64333}"/>
              </a:ext>
            </a:extLst>
          </p:cNvPr>
          <p:cNvCxnSpPr>
            <a:cxnSpLocks/>
          </p:cNvCxnSpPr>
          <p:nvPr/>
        </p:nvCxnSpPr>
        <p:spPr>
          <a:xfrm flipH="1" flipV="1">
            <a:off x="2012651" y="4465279"/>
            <a:ext cx="1" cy="358544"/>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7" name="Connector: Elbow 66" descr="Connector to Customer Data Lake">
            <a:extLst>
              <a:ext uri="{FF2B5EF4-FFF2-40B4-BE49-F238E27FC236}">
                <a16:creationId xmlns:a16="http://schemas.microsoft.com/office/drawing/2014/main" id="{248A09FE-5519-4A98-ABF7-D4E558421061}"/>
              </a:ext>
            </a:extLst>
          </p:cNvPr>
          <p:cNvCxnSpPr>
            <a:cxnSpLocks/>
          </p:cNvCxnSpPr>
          <p:nvPr/>
        </p:nvCxnSpPr>
        <p:spPr>
          <a:xfrm rot="10800000" flipV="1">
            <a:off x="3731025" y="3819666"/>
            <a:ext cx="2934470" cy="2343769"/>
          </a:xfrm>
          <a:prstGeom prst="bentConnector3">
            <a:avLst>
              <a:gd name="adj1" fmla="val -431"/>
            </a:avLst>
          </a:prstGeom>
          <a:ln w="22225">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71" name="Graphic 70" descr="Ingested Data">
            <a:extLst>
              <a:ext uri="{FF2B5EF4-FFF2-40B4-BE49-F238E27FC236}">
                <a16:creationId xmlns:a16="http://schemas.microsoft.com/office/drawing/2014/main" id="{A4B57128-6C0A-4459-A3F6-E186D82DFC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92552" y="5887320"/>
            <a:ext cx="268431" cy="399905"/>
          </a:xfrm>
          <a:prstGeom prst="rect">
            <a:avLst/>
          </a:prstGeom>
        </p:spPr>
      </p:pic>
      <p:sp>
        <p:nvSpPr>
          <p:cNvPr id="72" name="Rectangle 71">
            <a:extLst>
              <a:ext uri="{FF2B5EF4-FFF2-40B4-BE49-F238E27FC236}">
                <a16:creationId xmlns:a16="http://schemas.microsoft.com/office/drawing/2014/main" id="{26259B71-D6FD-4A6B-A92E-F30F5C1562C2}"/>
              </a:ext>
            </a:extLst>
          </p:cNvPr>
          <p:cNvSpPr/>
          <p:nvPr/>
        </p:nvSpPr>
        <p:spPr bwMode="auto">
          <a:xfrm>
            <a:off x="7163043" y="5984142"/>
            <a:ext cx="1313190" cy="2744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Ingested Data</a:t>
            </a:r>
          </a:p>
        </p:txBody>
      </p:sp>
      <p:cxnSp>
        <p:nvCxnSpPr>
          <p:cNvPr id="73" name="Straight Arrow Connector 72" descr="Connector to Ingested Data">
            <a:extLst>
              <a:ext uri="{FF2B5EF4-FFF2-40B4-BE49-F238E27FC236}">
                <a16:creationId xmlns:a16="http://schemas.microsoft.com/office/drawing/2014/main" id="{78C0C854-FA2D-41D4-A1C8-B58932A3719B}"/>
              </a:ext>
            </a:extLst>
          </p:cNvPr>
          <p:cNvCxnSpPr>
            <a:cxnSpLocks/>
          </p:cNvCxnSpPr>
          <p:nvPr/>
        </p:nvCxnSpPr>
        <p:spPr>
          <a:xfrm flipH="1">
            <a:off x="6919415" y="3819865"/>
            <a:ext cx="12520" cy="1966786"/>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37444B0-4620-48D8-8E41-C40666D08E55}"/>
              </a:ext>
              <a:ext uri="{C183D7F6-B498-43B3-948B-1728B52AA6E4}">
                <adec:decorative xmlns:adec="http://schemas.microsoft.com/office/drawing/2017/decorative" val="1"/>
              </a:ext>
            </a:extLst>
          </p:cNvPr>
          <p:cNvSpPr/>
          <p:nvPr/>
        </p:nvSpPr>
        <p:spPr bwMode="auto">
          <a:xfrm>
            <a:off x="375284" y="5355871"/>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Graphic 76" descr="Azure Storage">
            <a:extLst>
              <a:ext uri="{FF2B5EF4-FFF2-40B4-BE49-F238E27FC236}">
                <a16:creationId xmlns:a16="http://schemas.microsoft.com/office/drawing/2014/main" id="{C6867671-339C-47EE-B46E-0827951E64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762" y="5426093"/>
            <a:ext cx="318547" cy="367087"/>
          </a:xfrm>
          <a:prstGeom prst="rect">
            <a:avLst/>
          </a:prstGeom>
        </p:spPr>
      </p:pic>
      <p:pic>
        <p:nvPicPr>
          <p:cNvPr id="79" name="Graphic 78" descr="Azure SQL">
            <a:extLst>
              <a:ext uri="{FF2B5EF4-FFF2-40B4-BE49-F238E27FC236}">
                <a16:creationId xmlns:a16="http://schemas.microsoft.com/office/drawing/2014/main" id="{1422005F-0FCD-417B-B6A7-2ACCE557B81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30731" y="5836433"/>
            <a:ext cx="223194" cy="327003"/>
          </a:xfrm>
          <a:prstGeom prst="rect">
            <a:avLst/>
          </a:prstGeom>
        </p:spPr>
      </p:pic>
      <p:sp>
        <p:nvSpPr>
          <p:cNvPr id="87" name="Rectangle 86">
            <a:extLst>
              <a:ext uri="{FF2B5EF4-FFF2-40B4-BE49-F238E27FC236}">
                <a16:creationId xmlns:a16="http://schemas.microsoft.com/office/drawing/2014/main" id="{A1511FB2-DB63-4B82-B23C-C917679162D9}"/>
              </a:ext>
              <a:ext uri="{C183D7F6-B498-43B3-948B-1728B52AA6E4}">
                <adec:decorative xmlns:adec="http://schemas.microsoft.com/office/drawing/2017/decorative" val="1"/>
              </a:ext>
            </a:extLst>
          </p:cNvPr>
          <p:cNvSpPr/>
          <p:nvPr/>
        </p:nvSpPr>
        <p:spPr bwMode="auto">
          <a:xfrm>
            <a:off x="9331507" y="6249777"/>
            <a:ext cx="411060" cy="453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pic>
        <p:nvPicPr>
          <p:cNvPr id="81" name="Graphic 80" descr="Azure Cosmos DB">
            <a:extLst>
              <a:ext uri="{FF2B5EF4-FFF2-40B4-BE49-F238E27FC236}">
                <a16:creationId xmlns:a16="http://schemas.microsoft.com/office/drawing/2014/main" id="{6B0C3C76-FCBC-4848-9290-A86396A9A3B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55237" y="5750527"/>
            <a:ext cx="370388" cy="436529"/>
          </a:xfrm>
          <a:prstGeom prst="rect">
            <a:avLst/>
          </a:prstGeom>
        </p:spPr>
      </p:pic>
      <p:sp>
        <p:nvSpPr>
          <p:cNvPr id="88" name="Rectangle 87">
            <a:extLst>
              <a:ext uri="{FF2B5EF4-FFF2-40B4-BE49-F238E27FC236}">
                <a16:creationId xmlns:a16="http://schemas.microsoft.com/office/drawing/2014/main" id="{026648CF-A1A7-4F1E-8D6F-21C31714A62F}"/>
              </a:ext>
              <a:ext uri="{C183D7F6-B498-43B3-948B-1728B52AA6E4}">
                <adec:decorative xmlns:adec="http://schemas.microsoft.com/office/drawing/2017/decorative" val="1"/>
              </a:ext>
            </a:extLst>
          </p:cNvPr>
          <p:cNvSpPr/>
          <p:nvPr/>
        </p:nvSpPr>
        <p:spPr bwMode="auto">
          <a:xfrm>
            <a:off x="9968583" y="6249777"/>
            <a:ext cx="710530" cy="453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Cosmos</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DB</a:t>
            </a:r>
          </a:p>
        </p:txBody>
      </p:sp>
      <p:grpSp>
        <p:nvGrpSpPr>
          <p:cNvPr id="86" name="Group 85" descr="Azure Monitor service">
            <a:extLst>
              <a:ext uri="{FF2B5EF4-FFF2-40B4-BE49-F238E27FC236}">
                <a16:creationId xmlns:a16="http://schemas.microsoft.com/office/drawing/2014/main" id="{B01EF72E-9E65-4CD0-B840-6A43C8A10531}"/>
              </a:ext>
            </a:extLst>
          </p:cNvPr>
          <p:cNvGrpSpPr/>
          <p:nvPr/>
        </p:nvGrpSpPr>
        <p:grpSpPr>
          <a:xfrm>
            <a:off x="10762942" y="5709677"/>
            <a:ext cx="718581" cy="536583"/>
            <a:chOff x="9779185" y="3433501"/>
            <a:chExt cx="1038052" cy="775140"/>
          </a:xfrm>
        </p:grpSpPr>
        <p:pic>
          <p:nvPicPr>
            <p:cNvPr id="85" name="Graphic 84">
              <a:extLst>
                <a:ext uri="{FF2B5EF4-FFF2-40B4-BE49-F238E27FC236}">
                  <a16:creationId xmlns:a16="http://schemas.microsoft.com/office/drawing/2014/main" id="{6642D175-4F36-4C78-8AD7-A35246568AC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79185" y="3433501"/>
              <a:ext cx="1038052" cy="775140"/>
            </a:xfrm>
            <a:prstGeom prst="rect">
              <a:avLst/>
            </a:prstGeom>
          </p:spPr>
        </p:pic>
        <p:pic>
          <p:nvPicPr>
            <p:cNvPr id="83" name="Graphic 82">
              <a:extLst>
                <a:ext uri="{FF2B5EF4-FFF2-40B4-BE49-F238E27FC236}">
                  <a16:creationId xmlns:a16="http://schemas.microsoft.com/office/drawing/2014/main" id="{A2E090A8-C3E5-4B8F-89FB-057692083E7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98743" y="3773454"/>
              <a:ext cx="364844" cy="361526"/>
            </a:xfrm>
            <a:prstGeom prst="rect">
              <a:avLst/>
            </a:prstGeom>
          </p:spPr>
        </p:pic>
      </p:grpSp>
      <p:sp>
        <p:nvSpPr>
          <p:cNvPr id="89" name="Rectangle 88">
            <a:extLst>
              <a:ext uri="{FF2B5EF4-FFF2-40B4-BE49-F238E27FC236}">
                <a16:creationId xmlns:a16="http://schemas.microsoft.com/office/drawing/2014/main" id="{370D28C0-C8DA-44BE-915B-198F4B45304C}"/>
              </a:ext>
              <a:ext uri="{C183D7F6-B498-43B3-948B-1728B52AA6E4}">
                <adec:decorative xmlns:adec="http://schemas.microsoft.com/office/drawing/2017/decorative" val="1"/>
              </a:ext>
            </a:extLst>
          </p:cNvPr>
          <p:cNvSpPr/>
          <p:nvPr/>
        </p:nvSpPr>
        <p:spPr bwMode="auto">
          <a:xfrm>
            <a:off x="10770993" y="6270156"/>
            <a:ext cx="710530" cy="453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a:t>
            </a:r>
          </a:p>
        </p:txBody>
      </p:sp>
      <p:sp>
        <p:nvSpPr>
          <p:cNvPr id="90" name="Rectangle 89">
            <a:extLst>
              <a:ext uri="{FF2B5EF4-FFF2-40B4-BE49-F238E27FC236}">
                <a16:creationId xmlns:a16="http://schemas.microsoft.com/office/drawing/2014/main" id="{84E7C056-88C3-4FE2-B021-821ACB94740E}"/>
              </a:ext>
            </a:extLst>
          </p:cNvPr>
          <p:cNvSpPr/>
          <p:nvPr/>
        </p:nvSpPr>
        <p:spPr bwMode="auto">
          <a:xfrm>
            <a:off x="9460594" y="1914008"/>
            <a:ext cx="1776231" cy="366455"/>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Apps via APIs, REST, SQL (TDS), ODBC, JDBC)</a:t>
            </a:r>
          </a:p>
        </p:txBody>
      </p:sp>
      <p:sp>
        <p:nvSpPr>
          <p:cNvPr id="91" name="Rectangle 90">
            <a:extLst>
              <a:ext uri="{FF2B5EF4-FFF2-40B4-BE49-F238E27FC236}">
                <a16:creationId xmlns:a16="http://schemas.microsoft.com/office/drawing/2014/main" id="{8E4E4C13-FD79-4A00-888C-67421B3F2D1D}"/>
              </a:ext>
            </a:extLst>
          </p:cNvPr>
          <p:cNvSpPr/>
          <p:nvPr/>
        </p:nvSpPr>
        <p:spPr bwMode="auto">
          <a:xfrm>
            <a:off x="9460594" y="2348345"/>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BI</a:t>
            </a:r>
          </a:p>
        </p:txBody>
      </p:sp>
      <p:sp>
        <p:nvSpPr>
          <p:cNvPr id="92" name="Rectangle 91">
            <a:extLst>
              <a:ext uri="{FF2B5EF4-FFF2-40B4-BE49-F238E27FC236}">
                <a16:creationId xmlns:a16="http://schemas.microsoft.com/office/drawing/2014/main" id="{167545E0-1103-4397-909E-A533783F9082}"/>
              </a:ext>
            </a:extLst>
          </p:cNvPr>
          <p:cNvSpPr/>
          <p:nvPr/>
        </p:nvSpPr>
        <p:spPr bwMode="auto">
          <a:xfrm>
            <a:off x="9460594" y="2782682"/>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ADX UI (+ Dashboards)</a:t>
            </a:r>
          </a:p>
        </p:txBody>
      </p:sp>
      <p:sp>
        <p:nvSpPr>
          <p:cNvPr id="93" name="Rectangle 92">
            <a:extLst>
              <a:ext uri="{FF2B5EF4-FFF2-40B4-BE49-F238E27FC236}">
                <a16:creationId xmlns:a16="http://schemas.microsoft.com/office/drawing/2014/main" id="{71EB121F-DBAA-46F9-B52A-524F6DE0DA26}"/>
              </a:ext>
            </a:extLst>
          </p:cNvPr>
          <p:cNvSpPr/>
          <p:nvPr/>
        </p:nvSpPr>
        <p:spPr bwMode="auto">
          <a:xfrm>
            <a:off x="9460594" y="3217019"/>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Automate, Flow</a:t>
            </a:r>
          </a:p>
        </p:txBody>
      </p:sp>
      <p:sp>
        <p:nvSpPr>
          <p:cNvPr id="94" name="Rectangle 93">
            <a:extLst>
              <a:ext uri="{FF2B5EF4-FFF2-40B4-BE49-F238E27FC236}">
                <a16:creationId xmlns:a16="http://schemas.microsoft.com/office/drawing/2014/main" id="{C6E793C0-8CE5-49BF-B98E-C9F999440A12}"/>
              </a:ext>
            </a:extLst>
          </p:cNvPr>
          <p:cNvSpPr/>
          <p:nvPr/>
        </p:nvSpPr>
        <p:spPr bwMode="auto">
          <a:xfrm>
            <a:off x="9460594" y="3651356"/>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Data Factory</a:t>
            </a:r>
          </a:p>
        </p:txBody>
      </p:sp>
      <p:sp>
        <p:nvSpPr>
          <p:cNvPr id="95" name="Rectangle 94">
            <a:extLst>
              <a:ext uri="{FF2B5EF4-FFF2-40B4-BE49-F238E27FC236}">
                <a16:creationId xmlns:a16="http://schemas.microsoft.com/office/drawing/2014/main" id="{7081DAC7-DDB7-47CA-9731-F6EC9585A28C}"/>
              </a:ext>
            </a:extLst>
          </p:cNvPr>
          <p:cNvSpPr/>
          <p:nvPr/>
        </p:nvSpPr>
        <p:spPr bwMode="auto">
          <a:xfrm>
            <a:off x="9460594" y="4085693"/>
            <a:ext cx="1776231" cy="366455"/>
          </a:xfrm>
          <a:prstGeom prst="rect">
            <a:avLst/>
          </a:prstGeom>
          <a:solidFill>
            <a:srgbClr val="332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Jupyter</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Notebooks</a:t>
            </a:r>
          </a:p>
        </p:txBody>
      </p:sp>
      <p:sp>
        <p:nvSpPr>
          <p:cNvPr id="96" name="Rectangle 95">
            <a:extLst>
              <a:ext uri="{FF2B5EF4-FFF2-40B4-BE49-F238E27FC236}">
                <a16:creationId xmlns:a16="http://schemas.microsoft.com/office/drawing/2014/main" id="{71CD5DC6-8B7C-4D8E-9A5D-178F2D095F3A}"/>
              </a:ext>
            </a:extLst>
          </p:cNvPr>
          <p:cNvSpPr/>
          <p:nvPr/>
        </p:nvSpPr>
        <p:spPr bwMode="auto">
          <a:xfrm>
            <a:off x="9460594" y="4520030"/>
            <a:ext cx="1776231" cy="366455"/>
          </a:xfrm>
          <a:prstGeom prst="rect">
            <a:avLst/>
          </a:prstGeom>
          <a:solidFill>
            <a:srgbClr val="332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Grafana, Redash.io</a:t>
            </a:r>
          </a:p>
        </p:txBody>
      </p:sp>
      <p:sp>
        <p:nvSpPr>
          <p:cNvPr id="97" name="Rectangle 96">
            <a:extLst>
              <a:ext uri="{FF2B5EF4-FFF2-40B4-BE49-F238E27FC236}">
                <a16:creationId xmlns:a16="http://schemas.microsoft.com/office/drawing/2014/main" id="{789A228B-EC5D-443B-BFEA-D4092B1C3147}"/>
              </a:ext>
            </a:extLst>
          </p:cNvPr>
          <p:cNvSpPr/>
          <p:nvPr/>
        </p:nvSpPr>
        <p:spPr bwMode="auto">
          <a:xfrm>
            <a:off x="9460594" y="4954367"/>
            <a:ext cx="1776231" cy="366455"/>
          </a:xfrm>
          <a:prstGeom prst="rect">
            <a:avLst/>
          </a:prstGeom>
          <a:solidFill>
            <a:srgbClr val="332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Apache Spark</a:t>
            </a:r>
          </a:p>
        </p:txBody>
      </p:sp>
      <p:sp>
        <p:nvSpPr>
          <p:cNvPr id="98" name="Rectangle 97">
            <a:extLst>
              <a:ext uri="{FF2B5EF4-FFF2-40B4-BE49-F238E27FC236}">
                <a16:creationId xmlns:a16="http://schemas.microsoft.com/office/drawing/2014/main" id="{4651E28E-08FF-4EC0-952B-0A8CEFE89642}"/>
              </a:ext>
            </a:extLst>
          </p:cNvPr>
          <p:cNvSpPr/>
          <p:nvPr/>
        </p:nvSpPr>
        <p:spPr bwMode="auto">
          <a:xfrm>
            <a:off x="9398830" y="1526809"/>
            <a:ext cx="1913302" cy="3664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Query, control commands</a:t>
            </a:r>
          </a:p>
        </p:txBody>
      </p:sp>
      <p:cxnSp>
        <p:nvCxnSpPr>
          <p:cNvPr id="99" name="Straight Arrow Connector 98" descr="ADF connector to ADX data plane">
            <a:extLst>
              <a:ext uri="{FF2B5EF4-FFF2-40B4-BE49-F238E27FC236}">
                <a16:creationId xmlns:a16="http://schemas.microsoft.com/office/drawing/2014/main" id="{AE17384E-DE61-4CA2-9B9F-BA3E7A1BD3F4}"/>
              </a:ext>
            </a:extLst>
          </p:cNvPr>
          <p:cNvCxnSpPr>
            <a:cxnSpLocks/>
          </p:cNvCxnSpPr>
          <p:nvPr/>
        </p:nvCxnSpPr>
        <p:spPr>
          <a:xfrm rot="5400000">
            <a:off x="8940830" y="3317688"/>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descr="Power Automate, Flow connector to ADX data plane">
            <a:extLst>
              <a:ext uri="{FF2B5EF4-FFF2-40B4-BE49-F238E27FC236}">
                <a16:creationId xmlns:a16="http://schemas.microsoft.com/office/drawing/2014/main" id="{B54C8AD3-04A6-4E3F-AFA6-BCDE7CF8D5E4}"/>
              </a:ext>
            </a:extLst>
          </p:cNvPr>
          <p:cNvCxnSpPr>
            <a:cxnSpLocks/>
          </p:cNvCxnSpPr>
          <p:nvPr/>
        </p:nvCxnSpPr>
        <p:spPr>
          <a:xfrm rot="5400000">
            <a:off x="8958615" y="2925264"/>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descr="Power BI connector to ADX data plane">
            <a:extLst>
              <a:ext uri="{FF2B5EF4-FFF2-40B4-BE49-F238E27FC236}">
                <a16:creationId xmlns:a16="http://schemas.microsoft.com/office/drawing/2014/main" id="{C5B70E64-EE99-4E65-AC75-57606087A9DA}"/>
              </a:ext>
            </a:extLst>
          </p:cNvPr>
          <p:cNvCxnSpPr>
            <a:cxnSpLocks/>
          </p:cNvCxnSpPr>
          <p:nvPr/>
        </p:nvCxnSpPr>
        <p:spPr>
          <a:xfrm rot="5400000">
            <a:off x="8958615" y="2037836"/>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descr="ADX UI + Dashboards connector to ADX data plane">
            <a:extLst>
              <a:ext uri="{FF2B5EF4-FFF2-40B4-BE49-F238E27FC236}">
                <a16:creationId xmlns:a16="http://schemas.microsoft.com/office/drawing/2014/main" id="{1D63CD71-6095-492A-A007-A67E5A59948D}"/>
              </a:ext>
            </a:extLst>
          </p:cNvPr>
          <p:cNvCxnSpPr>
            <a:cxnSpLocks/>
          </p:cNvCxnSpPr>
          <p:nvPr/>
        </p:nvCxnSpPr>
        <p:spPr>
          <a:xfrm rot="5400000">
            <a:off x="8958615" y="2461281"/>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descr="Jupyter Notebooks connector to ADX data plane">
            <a:extLst>
              <a:ext uri="{FF2B5EF4-FFF2-40B4-BE49-F238E27FC236}">
                <a16:creationId xmlns:a16="http://schemas.microsoft.com/office/drawing/2014/main" id="{96284DA7-A6FE-4C22-9B3B-D516305E0702}"/>
              </a:ext>
            </a:extLst>
          </p:cNvPr>
          <p:cNvCxnSpPr>
            <a:cxnSpLocks/>
          </p:cNvCxnSpPr>
          <p:nvPr/>
        </p:nvCxnSpPr>
        <p:spPr>
          <a:xfrm rot="5400000">
            <a:off x="8958615" y="3764949"/>
            <a:ext cx="0" cy="1003958"/>
          </a:xfrm>
          <a:prstGeom prst="straightConnector1">
            <a:avLst/>
          </a:prstGeom>
          <a:ln w="25400">
            <a:solidFill>
              <a:schemeClr val="accent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descr="Grafana, Redash.io connector to ADX data plane">
            <a:extLst>
              <a:ext uri="{FF2B5EF4-FFF2-40B4-BE49-F238E27FC236}">
                <a16:creationId xmlns:a16="http://schemas.microsoft.com/office/drawing/2014/main" id="{07A8F57B-F6DF-46F6-B67D-860A876FAF56}"/>
              </a:ext>
            </a:extLst>
          </p:cNvPr>
          <p:cNvCxnSpPr>
            <a:cxnSpLocks/>
          </p:cNvCxnSpPr>
          <p:nvPr/>
        </p:nvCxnSpPr>
        <p:spPr>
          <a:xfrm rot="5400000">
            <a:off x="8958615" y="4187072"/>
            <a:ext cx="0" cy="1003958"/>
          </a:xfrm>
          <a:prstGeom prst="straightConnector1">
            <a:avLst/>
          </a:prstGeom>
          <a:ln w="25400">
            <a:solidFill>
              <a:schemeClr val="accent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descr="Apache Spark connector to ADX data plane">
            <a:extLst>
              <a:ext uri="{FF2B5EF4-FFF2-40B4-BE49-F238E27FC236}">
                <a16:creationId xmlns:a16="http://schemas.microsoft.com/office/drawing/2014/main" id="{662A08F0-40BF-4604-807A-AC1167653DB9}"/>
              </a:ext>
            </a:extLst>
          </p:cNvPr>
          <p:cNvCxnSpPr>
            <a:cxnSpLocks/>
          </p:cNvCxnSpPr>
          <p:nvPr/>
        </p:nvCxnSpPr>
        <p:spPr>
          <a:xfrm rot="5400000">
            <a:off x="8958615" y="4628927"/>
            <a:ext cx="0" cy="1003958"/>
          </a:xfrm>
          <a:prstGeom prst="straightConnector1">
            <a:avLst/>
          </a:prstGeom>
          <a:ln w="25400">
            <a:solidFill>
              <a:schemeClr val="accent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4" name="Connector: Elbow 113" descr="SSD connector to Azure Monitor service">
            <a:extLst>
              <a:ext uri="{FF2B5EF4-FFF2-40B4-BE49-F238E27FC236}">
                <a16:creationId xmlns:a16="http://schemas.microsoft.com/office/drawing/2014/main" id="{391EDA50-9739-4D5D-8673-61DAC1794B80}"/>
              </a:ext>
            </a:extLst>
          </p:cNvPr>
          <p:cNvCxnSpPr>
            <a:cxnSpLocks/>
          </p:cNvCxnSpPr>
          <p:nvPr/>
        </p:nvCxnSpPr>
        <p:spPr>
          <a:xfrm>
            <a:off x="7198206" y="3826933"/>
            <a:ext cx="3968558" cy="1674861"/>
          </a:xfrm>
          <a:prstGeom prst="bentConnector3">
            <a:avLst>
              <a:gd name="adj1" fmla="val 116"/>
            </a:avLst>
          </a:prstGeom>
          <a:ln w="22225">
            <a:solidFill>
              <a:schemeClr val="accent2"/>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17" name="Connector: Elbow 116" descr="Apps via APIs, REST, TDS, ODB, JDBC connector to ADX Control Plane">
            <a:extLst>
              <a:ext uri="{FF2B5EF4-FFF2-40B4-BE49-F238E27FC236}">
                <a16:creationId xmlns:a16="http://schemas.microsoft.com/office/drawing/2014/main" id="{F6DCECBB-0DE1-46B0-972E-D7C4DA35A3F8}"/>
              </a:ext>
            </a:extLst>
          </p:cNvPr>
          <p:cNvCxnSpPr>
            <a:cxnSpLocks/>
            <a:stCxn id="90" idx="1"/>
          </p:cNvCxnSpPr>
          <p:nvPr/>
        </p:nvCxnSpPr>
        <p:spPr>
          <a:xfrm rot="10800000" flipV="1">
            <a:off x="7311842" y="2097235"/>
            <a:ext cx="2148753" cy="130431"/>
          </a:xfrm>
          <a:prstGeom prst="bentConnector3">
            <a:avLst>
              <a:gd name="adj1" fmla="val 100018"/>
            </a:avLst>
          </a:prstGeom>
          <a:ln w="22225">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descr="connector to azure monitor">
            <a:extLst>
              <a:ext uri="{FF2B5EF4-FFF2-40B4-BE49-F238E27FC236}">
                <a16:creationId xmlns:a16="http://schemas.microsoft.com/office/drawing/2014/main" id="{B026AB5E-A226-4F76-B015-4226D7DB09D7}"/>
              </a:ext>
            </a:extLst>
          </p:cNvPr>
          <p:cNvCxnSpPr>
            <a:cxnSpLocks/>
          </p:cNvCxnSpPr>
          <p:nvPr/>
        </p:nvCxnSpPr>
        <p:spPr>
          <a:xfrm flipH="1">
            <a:off x="11164909" y="5493612"/>
            <a:ext cx="2180" cy="234743"/>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descr="connector to azure cosmos db">
            <a:extLst>
              <a:ext uri="{FF2B5EF4-FFF2-40B4-BE49-F238E27FC236}">
                <a16:creationId xmlns:a16="http://schemas.microsoft.com/office/drawing/2014/main" id="{F128E6AE-1F71-4652-AE1E-771BF9A67C4E}"/>
              </a:ext>
            </a:extLst>
          </p:cNvPr>
          <p:cNvCxnSpPr>
            <a:cxnSpLocks/>
          </p:cNvCxnSpPr>
          <p:nvPr/>
        </p:nvCxnSpPr>
        <p:spPr>
          <a:xfrm flipH="1">
            <a:off x="10340431" y="5503069"/>
            <a:ext cx="2180" cy="234743"/>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descr="connector to azure sql db">
            <a:extLst>
              <a:ext uri="{FF2B5EF4-FFF2-40B4-BE49-F238E27FC236}">
                <a16:creationId xmlns:a16="http://schemas.microsoft.com/office/drawing/2014/main" id="{34140404-ECBF-46A1-B753-C5BD86E29E27}"/>
              </a:ext>
            </a:extLst>
          </p:cNvPr>
          <p:cNvCxnSpPr>
            <a:cxnSpLocks/>
          </p:cNvCxnSpPr>
          <p:nvPr/>
        </p:nvCxnSpPr>
        <p:spPr>
          <a:xfrm flipH="1">
            <a:off x="9546356" y="5497442"/>
            <a:ext cx="2180" cy="234743"/>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133A5178-A206-4D2B-9456-DA3D79116003}"/>
              </a:ext>
            </a:extLst>
          </p:cNvPr>
          <p:cNvSpPr/>
          <p:nvPr/>
        </p:nvSpPr>
        <p:spPr bwMode="auto">
          <a:xfrm>
            <a:off x="10473139" y="291070"/>
            <a:ext cx="1136249" cy="227970"/>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p:txBody>
      </p:sp>
      <p:sp>
        <p:nvSpPr>
          <p:cNvPr id="135" name="Rectangle 134">
            <a:extLst>
              <a:ext uri="{FF2B5EF4-FFF2-40B4-BE49-F238E27FC236}">
                <a16:creationId xmlns:a16="http://schemas.microsoft.com/office/drawing/2014/main" id="{326FE860-376B-481B-8970-7CF029557B51}"/>
              </a:ext>
            </a:extLst>
          </p:cNvPr>
          <p:cNvSpPr/>
          <p:nvPr/>
        </p:nvSpPr>
        <p:spPr bwMode="auto">
          <a:xfrm>
            <a:off x="10473139" y="567380"/>
            <a:ext cx="1136249" cy="227969"/>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OSS</a:t>
            </a:r>
          </a:p>
        </p:txBody>
      </p:sp>
      <p:sp>
        <p:nvSpPr>
          <p:cNvPr id="137" name="Rectangle 136">
            <a:extLst>
              <a:ext uri="{FF2B5EF4-FFF2-40B4-BE49-F238E27FC236}">
                <a16:creationId xmlns:a16="http://schemas.microsoft.com/office/drawing/2014/main" id="{8EA204DD-8F84-41A9-B748-75D5B0518E1E}"/>
              </a:ext>
            </a:extLst>
          </p:cNvPr>
          <p:cNvSpPr/>
          <p:nvPr/>
        </p:nvSpPr>
        <p:spPr bwMode="auto">
          <a:xfrm>
            <a:off x="10473139" y="843689"/>
            <a:ext cx="1136249" cy="227969"/>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Applications</a:t>
            </a:r>
          </a:p>
        </p:txBody>
      </p:sp>
      <p:sp>
        <p:nvSpPr>
          <p:cNvPr id="55" name="Rectangle 54">
            <a:extLst>
              <a:ext uri="{FF2B5EF4-FFF2-40B4-BE49-F238E27FC236}">
                <a16:creationId xmlns:a16="http://schemas.microsoft.com/office/drawing/2014/main" id="{A47853CE-6EDC-44E7-A6E5-E52AFFB76D03}"/>
              </a:ext>
            </a:extLst>
          </p:cNvPr>
          <p:cNvSpPr/>
          <p:nvPr/>
        </p:nvSpPr>
        <p:spPr bwMode="auto">
          <a:xfrm>
            <a:off x="5280198" y="1706961"/>
            <a:ext cx="1776231" cy="366455"/>
          </a:xfrm>
          <a:prstGeom prst="rect">
            <a:avLst/>
          </a:prstGeom>
          <a:solidFill>
            <a:schemeClr val="tx2">
              <a:lumMod val="50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manage</a:t>
            </a:r>
          </a:p>
        </p:txBody>
      </p:sp>
    </p:spTree>
    <p:extLst>
      <p:ext uri="{BB962C8B-B14F-4D97-AF65-F5344CB8AC3E}">
        <p14:creationId xmlns:p14="http://schemas.microsoft.com/office/powerpoint/2010/main" val="15387946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DB82E1-CE38-4DD1-8D12-4083203167DF}"/>
              </a:ext>
            </a:extLst>
          </p:cNvPr>
          <p:cNvSpPr>
            <a:spLocks noGrp="1"/>
          </p:cNvSpPr>
          <p:nvPr>
            <p:ph type="title"/>
          </p:nvPr>
        </p:nvSpPr>
        <p:spPr>
          <a:xfrm>
            <a:off x="588263" y="457200"/>
            <a:ext cx="11018520" cy="553998"/>
          </a:xfrm>
        </p:spPr>
        <p:txBody>
          <a:bodyPr/>
          <a:lstStyle/>
          <a:p>
            <a:pPr algn="l"/>
            <a:r>
              <a:rPr lang="en-US"/>
              <a:t>Batching vs streaming ingestion</a:t>
            </a:r>
          </a:p>
        </p:txBody>
      </p:sp>
      <p:sp>
        <p:nvSpPr>
          <p:cNvPr id="6" name="Content Placeholder 2">
            <a:extLst>
              <a:ext uri="{FF2B5EF4-FFF2-40B4-BE49-F238E27FC236}">
                <a16:creationId xmlns:a16="http://schemas.microsoft.com/office/drawing/2014/main" id="{AC2C93BE-616D-45E8-B445-53B43F483DB6}"/>
              </a:ext>
            </a:extLst>
          </p:cNvPr>
          <p:cNvSpPr txBox="1">
            <a:spLocks/>
          </p:cNvSpPr>
          <p:nvPr/>
        </p:nvSpPr>
        <p:spPr>
          <a:xfrm>
            <a:off x="588263" y="1828562"/>
            <a:ext cx="5507738" cy="3323987"/>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1" i="0" u="none" strike="noStrike" kern="1200" cap="none" spc="-49" normalizeH="0" baseline="0" noProof="0">
                <a:ln>
                  <a:noFill/>
                </a:ln>
                <a:solidFill>
                  <a:srgbClr val="0078D4"/>
                </a:solidFill>
                <a:effectLst/>
                <a:uLnTx/>
                <a:uFillTx/>
                <a:latin typeface="Segoe UI"/>
                <a:ea typeface="+mn-ea"/>
                <a:cs typeface="+mn-cs"/>
              </a:rPr>
              <a:t>Batching</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Optimized for high ingestion throughput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Preferred method and most performant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Data is batched according to properties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Set </a:t>
            </a:r>
            <a:r>
              <a:rPr kumimoji="0" lang="en-US" sz="2000" b="0" i="0" u="none" strike="noStrike" kern="1200" cap="none" spc="-49" normalizeH="0" baseline="0" noProof="0">
                <a:ln>
                  <a:noFill/>
                </a:ln>
                <a:solidFill>
                  <a:srgbClr val="FFFFFF"/>
                </a:solidFill>
                <a:effectLst/>
                <a:uLnTx/>
                <a:uFillTx/>
                <a:latin typeface="Segoe UI"/>
                <a:ea typeface="+mn-ea"/>
                <a:cs typeface="+mn-cs"/>
                <a:hlinkClick r:id="rId4"/>
              </a:rPr>
              <a:t>ingestion batching</a:t>
            </a:r>
            <a:r>
              <a:rPr kumimoji="0" lang="en-US" sz="2000" b="0" i="0" u="none" strike="noStrike" kern="1200" cap="none" spc="-49" normalizeH="0" baseline="0" noProof="0">
                <a:ln>
                  <a:noFill/>
                </a:ln>
                <a:solidFill>
                  <a:srgbClr val="FFFFFF"/>
                </a:solidFill>
                <a:effectLst/>
                <a:uLnTx/>
                <a:uFillTx/>
                <a:latin typeface="Segoe UI"/>
                <a:ea typeface="+mn-ea"/>
                <a:cs typeface="+mn-cs"/>
              </a:rPr>
              <a:t> policy on databases or tables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Default max batching value is 5 minutes, 1000 items or total of 1 GB</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4 GB data size limit for a batch ingestion command</a:t>
            </a:r>
          </a:p>
        </p:txBody>
      </p:sp>
      <p:pic>
        <p:nvPicPr>
          <p:cNvPr id="7" name="Picture 6" descr="ADX logo">
            <a:extLst>
              <a:ext uri="{FF2B5EF4-FFF2-40B4-BE49-F238E27FC236}">
                <a16:creationId xmlns:a16="http://schemas.microsoft.com/office/drawing/2014/main" id="{2CFDEB71-F9CE-4D77-828C-8BAB9B548F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4" name="Content Placeholder 2">
            <a:extLst>
              <a:ext uri="{FF2B5EF4-FFF2-40B4-BE49-F238E27FC236}">
                <a16:creationId xmlns:a16="http://schemas.microsoft.com/office/drawing/2014/main" id="{F07157D5-68D0-4082-842D-192B6491177A}"/>
              </a:ext>
            </a:extLst>
          </p:cNvPr>
          <p:cNvSpPr txBox="1">
            <a:spLocks/>
          </p:cNvSpPr>
          <p:nvPr/>
        </p:nvSpPr>
        <p:spPr>
          <a:xfrm>
            <a:off x="6257925" y="1828562"/>
            <a:ext cx="5507738" cy="3016210"/>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1" i="0" u="none" strike="noStrike" kern="1200" cap="none" spc="-49" normalizeH="0" baseline="0" noProof="0">
                <a:ln>
                  <a:noFill/>
                </a:ln>
                <a:solidFill>
                  <a:srgbClr val="0078D4"/>
                </a:solidFill>
                <a:effectLst/>
                <a:uLnTx/>
                <a:uFillTx/>
                <a:latin typeface="Segoe UI"/>
                <a:ea typeface="+mn-ea"/>
                <a:cs typeface="+mn-cs"/>
              </a:rPr>
              <a:t>Streaming</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Ongoing data ingestion from a streaming source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Near real-time latency for small sets of data per table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Initially ingested to row store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Then moved to column store extents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Steaming can be done using ADX client library or supported pipelines</a:t>
            </a:r>
          </a:p>
        </p:txBody>
      </p:sp>
      <p:sp>
        <p:nvSpPr>
          <p:cNvPr id="14" name="TextBox 13">
            <a:extLst>
              <a:ext uri="{FF2B5EF4-FFF2-40B4-BE49-F238E27FC236}">
                <a16:creationId xmlns:a16="http://schemas.microsoft.com/office/drawing/2014/main" id="{00A83F7F-D6DC-475C-8072-16E81A3E4D51}"/>
              </a:ext>
            </a:extLst>
          </p:cNvPr>
          <p:cNvSpPr txBox="1"/>
          <p:nvPr/>
        </p:nvSpPr>
        <p:spPr>
          <a:xfrm>
            <a:off x="586739" y="5540164"/>
            <a:ext cx="1117892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6E6E6"/>
                </a:solidFill>
                <a:effectLst/>
                <a:uLnTx/>
                <a:uFillTx/>
                <a:latin typeface="Segoe UI" panose="020B0502040204020203" pitchFamily="34" charset="0"/>
                <a:ea typeface="+mn-ea"/>
                <a:cs typeface="+mn-cs"/>
              </a:rPr>
              <a:t>NOTE: </a:t>
            </a:r>
            <a:r>
              <a:rPr kumimoji="0" lang="en-US" sz="1800" b="0" i="0" u="none" strike="noStrike" kern="1200" cap="none" spc="0" normalizeH="0" baseline="0" noProof="0">
                <a:ln>
                  <a:noFill/>
                </a:ln>
                <a:solidFill>
                  <a:srgbClr val="E6E6E6"/>
                </a:solidFill>
                <a:effectLst/>
                <a:uLnTx/>
                <a:uFillTx/>
                <a:latin typeface="Segoe UI" panose="020B0502040204020203" pitchFamily="34" charset="0"/>
                <a:ea typeface="+mn-ea"/>
                <a:cs typeface="+mn-cs"/>
              </a:rPr>
              <a:t>The recommendation is to ingest files between 100 MB and 1 GB.</a:t>
            </a:r>
          </a:p>
        </p:txBody>
      </p:sp>
      <p:sp>
        <p:nvSpPr>
          <p:cNvPr id="16" name="TextBox 15">
            <a:extLst>
              <a:ext uri="{FF2B5EF4-FFF2-40B4-BE49-F238E27FC236}">
                <a16:creationId xmlns:a16="http://schemas.microsoft.com/office/drawing/2014/main" id="{25D416AC-8441-44D6-A2F1-9EBF6DB86451}"/>
              </a:ext>
            </a:extLst>
          </p:cNvPr>
          <p:cNvSpPr txBox="1"/>
          <p:nvPr/>
        </p:nvSpPr>
        <p:spPr>
          <a:xfrm>
            <a:off x="586740" y="6297112"/>
            <a:ext cx="1117892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6E6E6"/>
                </a:solidFill>
                <a:effectLst/>
                <a:uLnTx/>
                <a:uFillTx/>
                <a:latin typeface="Segoe UI" panose="020B0502040204020203" pitchFamily="34" charset="0"/>
                <a:ea typeface="+mn-ea"/>
                <a:cs typeface="+mn-cs"/>
              </a:rPr>
              <a:t>See more: </a:t>
            </a:r>
            <a:r>
              <a:rPr kumimoji="0" lang="en-US" sz="1800" b="0" i="0" u="none" strike="noStrike" kern="1200" cap="none" spc="0" normalizeH="0" baseline="0" noProof="0">
                <a:ln>
                  <a:noFill/>
                </a:ln>
                <a:solidFill>
                  <a:srgbClr val="E6E6E6"/>
                </a:solidFill>
                <a:effectLst/>
                <a:uLnTx/>
                <a:uFillTx/>
                <a:latin typeface="Segoe UI" panose="020B0502040204020203" pitchFamily="34" charset="0"/>
                <a:ea typeface="+mn-ea"/>
                <a:cs typeface="+mn-cs"/>
                <a:hlinkClick r:id="rId6"/>
              </a:rPr>
              <a:t>comparing-ingestion-methods-and-tools</a:t>
            </a:r>
            <a:r>
              <a:rPr kumimoji="0" lang="en-US" sz="1800" b="0" i="0" u="none" strike="noStrike" kern="1200" cap="none" spc="0" normalizeH="0" baseline="0" noProof="0">
                <a:ln>
                  <a:noFill/>
                </a:ln>
                <a:solidFill>
                  <a:srgbClr val="E6E6E6"/>
                </a:solidFill>
                <a:effectLst/>
                <a:uLnTx/>
                <a:uFillTx/>
                <a:latin typeface="Segoe UI" panose="020B0502040204020203" pitchFamily="34" charset="0"/>
                <a:ea typeface="+mn-ea"/>
                <a:cs typeface="+mn-cs"/>
              </a:rPr>
              <a:t>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43750236"/>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260D5C-F409-4C3C-A2D6-41EA33A0C932}"/>
              </a:ext>
              <a:ext uri="{C183D7F6-B498-43B3-948B-1728B52AA6E4}">
                <adec:decorative xmlns:adec="http://schemas.microsoft.com/office/drawing/2017/decorative" val="1"/>
              </a:ext>
            </a:extLst>
          </p:cNvPr>
          <p:cNvSpPr/>
          <p:nvPr/>
        </p:nvSpPr>
        <p:spPr bwMode="auto">
          <a:xfrm>
            <a:off x="-1" y="0"/>
            <a:ext cx="29174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6A70A716-47A3-634D-98DD-B190D3FEC03F}"/>
              </a:ext>
            </a:extLst>
          </p:cNvPr>
          <p:cNvSpPr>
            <a:spLocks noGrp="1"/>
          </p:cNvSpPr>
          <p:nvPr>
            <p:ph type="title"/>
          </p:nvPr>
        </p:nvSpPr>
        <p:spPr>
          <a:xfrm>
            <a:off x="104207" y="871856"/>
            <a:ext cx="2709082" cy="553998"/>
          </a:xfrm>
        </p:spPr>
        <p:txBody>
          <a:bodyPr/>
          <a:lstStyle/>
          <a:p>
            <a:pPr algn="ctr"/>
            <a:r>
              <a:rPr lang="en-US"/>
              <a:t>Agenda</a:t>
            </a:r>
          </a:p>
        </p:txBody>
      </p:sp>
      <p:grpSp>
        <p:nvGrpSpPr>
          <p:cNvPr id="9" name="Group 8" descr="Azure Data Explorer logo">
            <a:extLst>
              <a:ext uri="{FF2B5EF4-FFF2-40B4-BE49-F238E27FC236}">
                <a16:creationId xmlns:a16="http://schemas.microsoft.com/office/drawing/2014/main" id="{D6722042-8963-4D61-80A2-9EF8699FE671}"/>
              </a:ext>
            </a:extLst>
          </p:cNvPr>
          <p:cNvGrpSpPr/>
          <p:nvPr/>
        </p:nvGrpSpPr>
        <p:grpSpPr>
          <a:xfrm>
            <a:off x="2166869" y="2699539"/>
            <a:ext cx="1501257" cy="1458919"/>
            <a:chOff x="2960433" y="2671950"/>
            <a:chExt cx="1501257" cy="1458919"/>
          </a:xfrm>
        </p:grpSpPr>
        <p:sp>
          <p:nvSpPr>
            <p:cNvPr id="45" name="Oval 44">
              <a:extLst>
                <a:ext uri="{FF2B5EF4-FFF2-40B4-BE49-F238E27FC236}">
                  <a16:creationId xmlns:a16="http://schemas.microsoft.com/office/drawing/2014/main" id="{E4574C58-5C18-4599-8DF5-15ED6C309429}"/>
                </a:ext>
              </a:extLst>
            </p:cNvPr>
            <p:cNvSpPr/>
            <p:nvPr/>
          </p:nvSpPr>
          <p:spPr bwMode="auto">
            <a:xfrm flipH="1">
              <a:off x="3002771" y="2671950"/>
              <a:ext cx="1458919" cy="145891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5" name="Picture 4" descr="Icon&#10;&#10;Description automatically generated">
              <a:extLst>
                <a:ext uri="{FF2B5EF4-FFF2-40B4-BE49-F238E27FC236}">
                  <a16:creationId xmlns:a16="http://schemas.microsoft.com/office/drawing/2014/main" id="{4BDB18C7-0EC0-4DF2-B3B3-115710C064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0433" y="3046190"/>
              <a:ext cx="1458322" cy="765620"/>
            </a:xfrm>
            <a:prstGeom prst="rect">
              <a:avLst/>
            </a:prstGeom>
          </p:spPr>
        </p:pic>
      </p:grpSp>
      <p:sp>
        <p:nvSpPr>
          <p:cNvPr id="11" name="TextBox 10">
            <a:extLst>
              <a:ext uri="{FF2B5EF4-FFF2-40B4-BE49-F238E27FC236}">
                <a16:creationId xmlns:a16="http://schemas.microsoft.com/office/drawing/2014/main" id="{105CD6A0-F58C-4C54-B7E4-BD74AB00CE42}"/>
              </a:ext>
            </a:extLst>
          </p:cNvPr>
          <p:cNvSpPr txBox="1"/>
          <p:nvPr/>
        </p:nvSpPr>
        <p:spPr>
          <a:xfrm>
            <a:off x="4671588" y="2176474"/>
            <a:ext cx="7049357" cy="2505045"/>
          </a:xfrm>
          <a:prstGeom prst="rect">
            <a:avLst/>
          </a:prstGeom>
        </p:spPr>
        <p:txBody>
          <a:bodyPr vert="horz" wrap="square" lIns="0" tIns="0" rIns="0" bIns="0" numCol="1"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l">
              <a:lnSpc>
                <a:spcPct val="150000"/>
              </a:lnSpc>
              <a:buClr>
                <a:schemeClr val="accent2"/>
              </a:buClr>
              <a:buSzPct val="100000"/>
              <a:defRPr/>
            </a:pPr>
            <a:r>
              <a:rPr lang="en-US" sz="2800">
                <a:solidFill>
                  <a:schemeClr val="accent2"/>
                </a:solidFill>
                <a:latin typeface="+mj-lt"/>
              </a:rPr>
              <a:t>Lesson 1:	</a:t>
            </a:r>
            <a:r>
              <a:rPr lang="en-US" sz="2800">
                <a:solidFill>
                  <a:srgbClr val="FFFFFF"/>
                </a:solidFill>
                <a:latin typeface="+mj-lt"/>
              </a:rPr>
              <a:t>Why TSI to ADX migration</a:t>
            </a:r>
          </a:p>
          <a:p>
            <a:pPr lvl="0" algn="l">
              <a:lnSpc>
                <a:spcPct val="150000"/>
              </a:lnSpc>
              <a:buClr>
                <a:schemeClr val="accent2"/>
              </a:buClr>
              <a:buSzPct val="100000"/>
              <a:defRPr/>
            </a:pPr>
            <a:r>
              <a:rPr lang="en-US" sz="2800">
                <a:solidFill>
                  <a:schemeClr val="accent2"/>
                </a:solidFill>
                <a:latin typeface="+mj-lt"/>
              </a:rPr>
              <a:t>Lesson 2: 	</a:t>
            </a:r>
            <a:r>
              <a:rPr lang="en-US" sz="2800">
                <a:solidFill>
                  <a:srgbClr val="FFFFFF"/>
                </a:solidFill>
                <a:latin typeface="+mj-lt"/>
              </a:rPr>
              <a:t>Understanding ADX</a:t>
            </a:r>
          </a:p>
          <a:p>
            <a:pPr lvl="0" algn="l">
              <a:lnSpc>
                <a:spcPct val="150000"/>
              </a:lnSpc>
              <a:buClr>
                <a:schemeClr val="accent2"/>
              </a:buClr>
              <a:buSzPct val="100000"/>
              <a:defRPr/>
            </a:pPr>
            <a:r>
              <a:rPr lang="en-US" sz="2800">
                <a:solidFill>
                  <a:schemeClr val="accent2"/>
                </a:solidFill>
                <a:latin typeface="+mj-lt"/>
              </a:rPr>
              <a:t>Lesson 3: 	</a:t>
            </a:r>
            <a:r>
              <a:rPr lang="en-US" sz="2800">
                <a:solidFill>
                  <a:srgbClr val="FFFFFF"/>
                </a:solidFill>
                <a:latin typeface="+mj-lt"/>
              </a:rPr>
              <a:t>Migrating from TSI to ADX</a:t>
            </a:r>
          </a:p>
          <a:p>
            <a:pPr lvl="0" algn="l">
              <a:lnSpc>
                <a:spcPct val="150000"/>
              </a:lnSpc>
              <a:buClr>
                <a:schemeClr val="accent2"/>
              </a:buClr>
              <a:buSzPct val="100000"/>
              <a:defRPr/>
            </a:pPr>
            <a:r>
              <a:rPr lang="en-US" sz="2800">
                <a:solidFill>
                  <a:schemeClr val="accent2"/>
                </a:solidFill>
                <a:latin typeface="+mj-lt"/>
              </a:rPr>
              <a:t>Lesson 4: 	</a:t>
            </a:r>
            <a:r>
              <a:rPr lang="en-US" sz="2800">
                <a:solidFill>
                  <a:srgbClr val="FFFFFF"/>
                </a:solidFill>
                <a:latin typeface="+mj-lt"/>
              </a:rPr>
              <a:t>Finalizing the migration</a:t>
            </a:r>
            <a:endParaRPr lang="en-US" sz="2800">
              <a:solidFill>
                <a:schemeClr val="bg1">
                  <a:lumMod val="50000"/>
                  <a:lumOff val="50000"/>
                </a:schemeClr>
              </a:solidFill>
              <a:latin typeface="+mj-lt"/>
            </a:endParaRPr>
          </a:p>
        </p:txBody>
      </p:sp>
    </p:spTree>
    <p:extLst>
      <p:ext uri="{BB962C8B-B14F-4D97-AF65-F5344CB8AC3E}">
        <p14:creationId xmlns:p14="http://schemas.microsoft.com/office/powerpoint/2010/main" val="4496702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63" presetClass="path" presetSubtype="0" decel="100000" fill="hold" grpId="1" nodeType="withEffect">
                                  <p:stCondLst>
                                    <p:cond delay="750"/>
                                  </p:stCondLst>
                                  <p:childTnLst>
                                    <p:animMotion origin="layout" path="M 4.375E-6 0 L 0.0375 0 " pathEditMode="relative" rAng="0" ptsTypes="AA">
                                      <p:cBhvr>
                                        <p:cTn id="12" dur="1000" spd="-100000" fill="hold"/>
                                        <p:tgtEl>
                                          <p:spTgt spid="11"/>
                                        </p:tgtEl>
                                        <p:attrNameLst>
                                          <p:attrName>ppt_x</p:attrName>
                                          <p:attrName>ppt_y</p:attrName>
                                        </p:attrNameLst>
                                      </p:cBhvr>
                                      <p:rCtr x="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Data Management and Ingestion</a:t>
            </a:r>
            <a:endParaRPr lang="en-US" dirty="0">
              <a:solidFill>
                <a:schemeClr val="accent2"/>
              </a:solidFill>
            </a:endParaRPr>
          </a:p>
        </p:txBody>
      </p:sp>
      <p:sp>
        <p:nvSpPr>
          <p:cNvPr id="18" name="Rectangle 17">
            <a:extLst>
              <a:ext uri="{FF2B5EF4-FFF2-40B4-BE49-F238E27FC236}">
                <a16:creationId xmlns:a16="http://schemas.microsoft.com/office/drawing/2014/main" id="{D8A0659C-8E5B-4D41-8172-CFC93ECF7FC1}"/>
              </a:ext>
            </a:extLst>
          </p:cNvPr>
          <p:cNvSpPr/>
          <p:nvPr/>
        </p:nvSpPr>
        <p:spPr bwMode="auto">
          <a:xfrm>
            <a:off x="2002948" y="1160680"/>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SDKs</a:t>
            </a:r>
          </a:p>
        </p:txBody>
      </p:sp>
      <p:sp>
        <p:nvSpPr>
          <p:cNvPr id="17" name="Rectangle 16" descr="SDKs">
            <a:extLst>
              <a:ext uri="{FF2B5EF4-FFF2-40B4-BE49-F238E27FC236}">
                <a16:creationId xmlns:a16="http://schemas.microsoft.com/office/drawing/2014/main" id="{920B861C-F562-4D7E-BAFD-33C966189554}"/>
              </a:ext>
            </a:extLst>
          </p:cNvPr>
          <p:cNvSpPr/>
          <p:nvPr/>
        </p:nvSpPr>
        <p:spPr bwMode="auto">
          <a:xfrm>
            <a:off x="2002948" y="1160680"/>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2" descr="dotnet core">
            <a:extLst>
              <a:ext uri="{FF2B5EF4-FFF2-40B4-BE49-F238E27FC236}">
                <a16:creationId xmlns:a16="http://schemas.microsoft.com/office/drawing/2014/main" id="{6B0E2499-4D7A-4E22-BE61-93F083275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516" y="1486281"/>
            <a:ext cx="334962" cy="334962"/>
          </a:xfrm>
          <a:prstGeom prst="ellipse">
            <a:avLst/>
          </a:prstGeom>
          <a:noFill/>
        </p:spPr>
      </p:pic>
      <p:pic>
        <p:nvPicPr>
          <p:cNvPr id="13" name="Picture 2" descr="python">
            <a:extLst>
              <a:ext uri="{FF2B5EF4-FFF2-40B4-BE49-F238E27FC236}">
                <a16:creationId xmlns:a16="http://schemas.microsoft.com/office/drawing/2014/main" id="{ED4BEB92-A88D-4807-A2D5-A908001D9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104" y="1496631"/>
            <a:ext cx="307638" cy="307638"/>
          </a:xfrm>
          <a:prstGeom prst="rect">
            <a:avLst/>
          </a:prstGeom>
          <a:noFill/>
        </p:spPr>
      </p:pic>
      <p:pic>
        <p:nvPicPr>
          <p:cNvPr id="14" name="Picture 2" descr="Go lang">
            <a:extLst>
              <a:ext uri="{FF2B5EF4-FFF2-40B4-BE49-F238E27FC236}">
                <a16:creationId xmlns:a16="http://schemas.microsoft.com/office/drawing/2014/main" id="{42E7B07C-9DE5-445A-A4EA-B9847B056C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708" y="1968742"/>
            <a:ext cx="526578" cy="197906"/>
          </a:xfrm>
          <a:prstGeom prst="rect">
            <a:avLst/>
          </a:prstGeom>
          <a:noFill/>
        </p:spPr>
      </p:pic>
      <p:pic>
        <p:nvPicPr>
          <p:cNvPr id="1026" name="Picture 2" descr="Node.js">
            <a:extLst>
              <a:ext uri="{FF2B5EF4-FFF2-40B4-BE49-F238E27FC236}">
                <a16:creationId xmlns:a16="http://schemas.microsoft.com/office/drawing/2014/main" id="{76566ED8-AEA0-407A-AF78-97C9A2C1410D}"/>
              </a:ext>
            </a:extLst>
          </p:cNvPr>
          <p:cNvPicPr>
            <a:picLocks noChangeAspect="1" noChangeArrowheads="1"/>
          </p:cNvPicPr>
          <p:nvPr/>
        </p:nvPicPr>
        <p:blipFill rotWithShape="1">
          <a:blip r:embed="rId6">
            <a:clrChange>
              <a:clrFrom>
                <a:srgbClr val="333333"/>
              </a:clrFrom>
              <a:clrTo>
                <a:srgbClr val="333333">
                  <a:alpha val="0"/>
                </a:srgbClr>
              </a:clrTo>
            </a:clrChange>
            <a:extLst>
              <a:ext uri="{28A0092B-C50C-407E-A947-70E740481C1C}">
                <a14:useLocalDpi xmlns:a14="http://schemas.microsoft.com/office/drawing/2010/main" val="0"/>
              </a:ext>
            </a:extLst>
          </a:blip>
          <a:srcRect l="9033" t="21282" b="18111"/>
          <a:stretch/>
        </p:blipFill>
        <p:spPr bwMode="auto">
          <a:xfrm>
            <a:off x="2090916" y="2206901"/>
            <a:ext cx="758163" cy="270724"/>
          </a:xfrm>
          <a:prstGeom prst="rect">
            <a:avLst/>
          </a:prstGeom>
          <a:noFill/>
        </p:spPr>
      </p:pic>
      <p:pic>
        <p:nvPicPr>
          <p:cNvPr id="16" name="Picture 2" descr="Java">
            <a:extLst>
              <a:ext uri="{FF2B5EF4-FFF2-40B4-BE49-F238E27FC236}">
                <a16:creationId xmlns:a16="http://schemas.microsoft.com/office/drawing/2014/main" id="{5EB3B520-4F14-4F51-9DBC-32BBE0FE7B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584" y="1860638"/>
            <a:ext cx="314586" cy="575365"/>
          </a:xfrm>
          <a:prstGeom prst="rect">
            <a:avLst/>
          </a:prstGeom>
          <a:noFill/>
        </p:spPr>
      </p:pic>
      <p:sp>
        <p:nvSpPr>
          <p:cNvPr id="59" name="Rectangle 58">
            <a:extLst>
              <a:ext uri="{FF2B5EF4-FFF2-40B4-BE49-F238E27FC236}">
                <a16:creationId xmlns:a16="http://schemas.microsoft.com/office/drawing/2014/main" id="{A2B48BCA-052C-42A5-9E0E-65A95E28261D}"/>
              </a:ext>
            </a:extLst>
          </p:cNvPr>
          <p:cNvSpPr/>
          <p:nvPr/>
        </p:nvSpPr>
        <p:spPr bwMode="auto">
          <a:xfrm>
            <a:off x="2002948" y="2676936"/>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Managed pipelines</a:t>
            </a:r>
          </a:p>
        </p:txBody>
      </p:sp>
      <p:sp>
        <p:nvSpPr>
          <p:cNvPr id="58" name="Rectangle 57" descr="Managed pipelines">
            <a:extLst>
              <a:ext uri="{FF2B5EF4-FFF2-40B4-BE49-F238E27FC236}">
                <a16:creationId xmlns:a16="http://schemas.microsoft.com/office/drawing/2014/main" id="{55A10219-FA1D-410C-BFEA-19B255CB3E84}"/>
              </a:ext>
            </a:extLst>
          </p:cNvPr>
          <p:cNvSpPr/>
          <p:nvPr/>
        </p:nvSpPr>
        <p:spPr bwMode="auto">
          <a:xfrm>
            <a:off x="2002948" y="2676936"/>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Graphic 1" descr="Event hub">
            <a:extLst>
              <a:ext uri="{FF2B5EF4-FFF2-40B4-BE49-F238E27FC236}">
                <a16:creationId xmlns:a16="http://schemas.microsoft.com/office/drawing/2014/main" id="{A35DBE71-EC58-41E0-AD6F-DE7BE40380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6859" y="3024704"/>
            <a:ext cx="306544" cy="306544"/>
          </a:xfrm>
          <a:prstGeom prst="rect">
            <a:avLst/>
          </a:prstGeom>
        </p:spPr>
      </p:pic>
      <p:pic>
        <p:nvPicPr>
          <p:cNvPr id="4" name="Graphic 3" descr="IoT hub">
            <a:extLst>
              <a:ext uri="{FF2B5EF4-FFF2-40B4-BE49-F238E27FC236}">
                <a16:creationId xmlns:a16="http://schemas.microsoft.com/office/drawing/2014/main" id="{D625232C-B188-4F8C-BD32-EAA8B7777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40841" y="3006361"/>
            <a:ext cx="332096" cy="332096"/>
          </a:xfrm>
          <a:prstGeom prst="rect">
            <a:avLst/>
          </a:prstGeom>
        </p:spPr>
      </p:pic>
      <p:pic>
        <p:nvPicPr>
          <p:cNvPr id="5" name="Graphic 4" descr="ADLS gen2">
            <a:extLst>
              <a:ext uri="{FF2B5EF4-FFF2-40B4-BE49-F238E27FC236}">
                <a16:creationId xmlns:a16="http://schemas.microsoft.com/office/drawing/2014/main" id="{716A1160-7744-483C-9A9D-190E938A8A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82840" y="3530560"/>
            <a:ext cx="334582" cy="334582"/>
          </a:xfrm>
          <a:prstGeom prst="rect">
            <a:avLst/>
          </a:prstGeom>
        </p:spPr>
      </p:pic>
      <p:pic>
        <p:nvPicPr>
          <p:cNvPr id="9" name="Graphic 8" descr="Event Grid">
            <a:extLst>
              <a:ext uri="{FF2B5EF4-FFF2-40B4-BE49-F238E27FC236}">
                <a16:creationId xmlns:a16="http://schemas.microsoft.com/office/drawing/2014/main" id="{10C311F1-31D1-41F6-A8E0-6D026E7117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53205" y="3529578"/>
            <a:ext cx="332096" cy="332096"/>
          </a:xfrm>
          <a:prstGeom prst="rect">
            <a:avLst/>
          </a:prstGeom>
        </p:spPr>
      </p:pic>
      <p:sp>
        <p:nvSpPr>
          <p:cNvPr id="61" name="Rectangle 60">
            <a:extLst>
              <a:ext uri="{FF2B5EF4-FFF2-40B4-BE49-F238E27FC236}">
                <a16:creationId xmlns:a16="http://schemas.microsoft.com/office/drawing/2014/main" id="{21D8690F-7F19-4C83-9962-6B50FF080F6A}"/>
              </a:ext>
            </a:extLst>
          </p:cNvPr>
          <p:cNvSpPr/>
          <p:nvPr/>
        </p:nvSpPr>
        <p:spPr bwMode="auto">
          <a:xfrm>
            <a:off x="2002948" y="4205991"/>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Connection &amp; plugins</a:t>
            </a:r>
          </a:p>
        </p:txBody>
      </p:sp>
      <p:sp>
        <p:nvSpPr>
          <p:cNvPr id="60" name="Rectangle 59" descr="Connection &amp; plugins">
            <a:extLst>
              <a:ext uri="{FF2B5EF4-FFF2-40B4-BE49-F238E27FC236}">
                <a16:creationId xmlns:a16="http://schemas.microsoft.com/office/drawing/2014/main" id="{184956DC-55DD-45F7-BC9D-3AA0ED2D88FF}"/>
              </a:ext>
            </a:extLst>
          </p:cNvPr>
          <p:cNvSpPr/>
          <p:nvPr/>
        </p:nvSpPr>
        <p:spPr bwMode="auto">
          <a:xfrm>
            <a:off x="2002948" y="4205991"/>
            <a:ext cx="1519081" cy="112618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3CB32AFD-36C6-4B65-BF86-350D1D676F9E}"/>
              </a:ext>
            </a:extLst>
          </p:cNvPr>
          <p:cNvSpPr/>
          <p:nvPr/>
        </p:nvSpPr>
        <p:spPr bwMode="auto">
          <a:xfrm>
            <a:off x="2002948" y="5494969"/>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Tools</a:t>
            </a:r>
          </a:p>
        </p:txBody>
      </p:sp>
      <p:sp>
        <p:nvSpPr>
          <p:cNvPr id="62" name="Rectangle 61" descr="Tools">
            <a:extLst>
              <a:ext uri="{FF2B5EF4-FFF2-40B4-BE49-F238E27FC236}">
                <a16:creationId xmlns:a16="http://schemas.microsoft.com/office/drawing/2014/main" id="{839F7F00-074A-45E5-9B8D-4C18B9D3ABB5}"/>
              </a:ext>
            </a:extLst>
          </p:cNvPr>
          <p:cNvSpPr/>
          <p:nvPr/>
        </p:nvSpPr>
        <p:spPr bwMode="auto">
          <a:xfrm>
            <a:off x="2002948" y="5494969"/>
            <a:ext cx="1519081" cy="9706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descr="ADF">
            <a:extLst>
              <a:ext uri="{FF2B5EF4-FFF2-40B4-BE49-F238E27FC236}">
                <a16:creationId xmlns:a16="http://schemas.microsoft.com/office/drawing/2014/main" id="{DA8105E4-CF2F-4EA7-B943-E1619BCB1A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31828" y="5708986"/>
            <a:ext cx="417456" cy="417456"/>
          </a:xfrm>
          <a:prstGeom prst="rect">
            <a:avLst/>
          </a:prstGeom>
        </p:spPr>
      </p:pic>
      <p:sp>
        <p:nvSpPr>
          <p:cNvPr id="55" name="Rectangle 54">
            <a:extLst>
              <a:ext uri="{FF2B5EF4-FFF2-40B4-BE49-F238E27FC236}">
                <a16:creationId xmlns:a16="http://schemas.microsoft.com/office/drawing/2014/main" id="{11E2F04E-3BAF-4EB4-A365-EFE0292E18C3}"/>
              </a:ext>
            </a:extLst>
          </p:cNvPr>
          <p:cNvSpPr/>
          <p:nvPr/>
        </p:nvSpPr>
        <p:spPr bwMode="auto">
          <a:xfrm>
            <a:off x="2719945" y="5824698"/>
            <a:ext cx="584471" cy="28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One Click</a:t>
            </a:r>
            <a:b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Ingestion</a:t>
            </a:r>
          </a:p>
        </p:txBody>
      </p:sp>
      <p:sp>
        <p:nvSpPr>
          <p:cNvPr id="56" name="Rectangle 55">
            <a:extLst>
              <a:ext uri="{FF2B5EF4-FFF2-40B4-BE49-F238E27FC236}">
                <a16:creationId xmlns:a16="http://schemas.microsoft.com/office/drawing/2014/main" id="{596BD5B0-B4D1-4E97-8792-AD1B4FEFDBDE}"/>
              </a:ext>
            </a:extLst>
          </p:cNvPr>
          <p:cNvSpPr/>
          <p:nvPr/>
        </p:nvSpPr>
        <p:spPr bwMode="auto">
          <a:xfrm>
            <a:off x="2028067" y="6142496"/>
            <a:ext cx="1519081" cy="193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LightIngest</a:t>
            </a:r>
          </a:p>
        </p:txBody>
      </p:sp>
      <p:sp>
        <p:nvSpPr>
          <p:cNvPr id="32" name="Rectangle 31" descr="Group of SDKs, Managed Pipelines, Connection &amp; plugins, and Tools">
            <a:extLst>
              <a:ext uri="{FF2B5EF4-FFF2-40B4-BE49-F238E27FC236}">
                <a16:creationId xmlns:a16="http://schemas.microsoft.com/office/drawing/2014/main" id="{F3BC83B1-65FA-4D4D-8920-6FE1E1E19472}"/>
              </a:ext>
            </a:extLst>
          </p:cNvPr>
          <p:cNvSpPr/>
          <p:nvPr/>
        </p:nvSpPr>
        <p:spPr bwMode="auto">
          <a:xfrm>
            <a:off x="3553653" y="1556374"/>
            <a:ext cx="499503" cy="46177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descr="Diverging paths to same connections">
            <a:extLst>
              <a:ext uri="{FF2B5EF4-FFF2-40B4-BE49-F238E27FC236}">
                <a16:creationId xmlns:a16="http://schemas.microsoft.com/office/drawing/2014/main" id="{DC7CDF82-5401-4457-984B-87AE98EB6815}"/>
              </a:ext>
            </a:extLst>
          </p:cNvPr>
          <p:cNvGrpSpPr/>
          <p:nvPr/>
        </p:nvGrpSpPr>
        <p:grpSpPr>
          <a:xfrm>
            <a:off x="3838912" y="3457398"/>
            <a:ext cx="406369" cy="412204"/>
            <a:chOff x="2288705" y="2294711"/>
            <a:chExt cx="596170" cy="604730"/>
          </a:xfrm>
        </p:grpSpPr>
        <p:sp>
          <p:nvSpPr>
            <p:cNvPr id="35" name="Oval 34">
              <a:extLst>
                <a:ext uri="{FF2B5EF4-FFF2-40B4-BE49-F238E27FC236}">
                  <a16:creationId xmlns:a16="http://schemas.microsoft.com/office/drawing/2014/main" id="{8FB57D03-3361-4CA6-9A33-CB79CCAC519F}"/>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36" name="arrow_25">
              <a:extLst>
                <a:ext uri="{FF2B5EF4-FFF2-40B4-BE49-F238E27FC236}">
                  <a16:creationId xmlns:a16="http://schemas.microsoft.com/office/drawing/2014/main" id="{CF158114-DBE0-48A3-8579-F4E799069510}"/>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arrow_25">
              <a:extLst>
                <a:ext uri="{FF2B5EF4-FFF2-40B4-BE49-F238E27FC236}">
                  <a16:creationId xmlns:a16="http://schemas.microsoft.com/office/drawing/2014/main" id="{2A5F6C04-9299-4C55-BD5F-BA98CEA48979}"/>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 name="Straight Arrow Connector 37" descr="path to ADX Data Management Connections">
            <a:extLst>
              <a:ext uri="{FF2B5EF4-FFF2-40B4-BE49-F238E27FC236}">
                <a16:creationId xmlns:a16="http://schemas.microsoft.com/office/drawing/2014/main" id="{EC29D4C0-DD0D-46DB-9FCA-D0D6C050EC6C}"/>
              </a:ext>
            </a:extLst>
          </p:cNvPr>
          <p:cNvCxnSpPr>
            <a:cxnSpLocks/>
          </p:cNvCxnSpPr>
          <p:nvPr/>
        </p:nvCxnSpPr>
        <p:spPr>
          <a:xfrm>
            <a:off x="4245281" y="3663511"/>
            <a:ext cx="1045623"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03" name="Rectangle 302" descr="Data Explorer">
            <a:extLst>
              <a:ext uri="{FF2B5EF4-FFF2-40B4-BE49-F238E27FC236}">
                <a16:creationId xmlns:a16="http://schemas.microsoft.com/office/drawing/2014/main" id="{612274E1-2078-4B08-8194-B42CE98A81B7}"/>
              </a:ext>
            </a:extLst>
          </p:cNvPr>
          <p:cNvSpPr/>
          <p:nvPr/>
        </p:nvSpPr>
        <p:spPr bwMode="auto">
          <a:xfrm>
            <a:off x="4869440" y="2323403"/>
            <a:ext cx="6831793" cy="3146692"/>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CDB6B646-4EA5-4293-8D48-B64F7795C681}"/>
              </a:ext>
              <a:ext uri="{C183D7F6-B498-43B3-948B-1728B52AA6E4}">
                <adec:decorative xmlns:adec="http://schemas.microsoft.com/office/drawing/2017/decorative" val="1"/>
              </a:ext>
            </a:extLst>
          </p:cNvPr>
          <p:cNvSpPr/>
          <p:nvPr/>
        </p:nvSpPr>
        <p:spPr bwMode="auto">
          <a:xfrm>
            <a:off x="4578829" y="201381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303">
            <a:extLst>
              <a:ext uri="{FF2B5EF4-FFF2-40B4-BE49-F238E27FC236}">
                <a16:creationId xmlns:a16="http://schemas.microsoft.com/office/drawing/2014/main" id="{2C9A6274-300F-408E-9EF5-C9EAA9DE59FE}"/>
              </a:ext>
            </a:extLst>
          </p:cNvPr>
          <p:cNvSpPr/>
          <p:nvPr/>
        </p:nvSpPr>
        <p:spPr>
          <a:xfrm>
            <a:off x="5790502" y="2574099"/>
            <a:ext cx="144302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b="0" i="0" u="none" strike="noStrike" kern="0" cap="none" spc="0" normalizeH="0" baseline="0" noProof="0">
                <a:ln>
                  <a:noFill/>
                </a:ln>
                <a:solidFill>
                  <a:srgbClr val="50E6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Explorer</a:t>
            </a:r>
          </a:p>
        </p:txBody>
      </p:sp>
      <p:sp>
        <p:nvSpPr>
          <p:cNvPr id="142" name="Rectangle 141" descr="ADX Data Management">
            <a:extLst>
              <a:ext uri="{FF2B5EF4-FFF2-40B4-BE49-F238E27FC236}">
                <a16:creationId xmlns:a16="http://schemas.microsoft.com/office/drawing/2014/main" id="{DDFB41EF-DB8C-4109-92F5-1A4CB6B9015A}"/>
              </a:ext>
            </a:extLst>
          </p:cNvPr>
          <p:cNvSpPr/>
          <p:nvPr/>
        </p:nvSpPr>
        <p:spPr bwMode="auto">
          <a:xfrm>
            <a:off x="5113109" y="3343077"/>
            <a:ext cx="4546940" cy="180641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C887F481-A2BC-48FE-B6E6-FE1A12CE8D47}"/>
              </a:ext>
            </a:extLst>
          </p:cNvPr>
          <p:cNvSpPr/>
          <p:nvPr/>
        </p:nvSpPr>
        <p:spPr bwMode="auto">
          <a:xfrm>
            <a:off x="5944975" y="4062001"/>
            <a:ext cx="2009074" cy="854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47" name="Rectangle 146">
            <a:extLst>
              <a:ext uri="{FF2B5EF4-FFF2-40B4-BE49-F238E27FC236}">
                <a16:creationId xmlns:a16="http://schemas.microsoft.com/office/drawing/2014/main" id="{168D7DF1-9FDD-4FE4-BB4A-2FF62958304F}"/>
              </a:ext>
            </a:extLst>
          </p:cNvPr>
          <p:cNvSpPr/>
          <p:nvPr/>
        </p:nvSpPr>
        <p:spPr bwMode="auto">
          <a:xfrm>
            <a:off x="5307444" y="3473329"/>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Connections</a:t>
            </a:r>
          </a:p>
        </p:txBody>
      </p:sp>
      <p:cxnSp>
        <p:nvCxnSpPr>
          <p:cNvPr id="285" name="Straight Arrow Connector 284" descr="Connections to Batching">
            <a:extLst>
              <a:ext uri="{FF2B5EF4-FFF2-40B4-BE49-F238E27FC236}">
                <a16:creationId xmlns:a16="http://schemas.microsoft.com/office/drawing/2014/main" id="{4F0022C1-E4D9-467D-BF06-59A3555C5770}"/>
              </a:ext>
            </a:extLst>
          </p:cNvPr>
          <p:cNvCxnSpPr>
            <a:cxnSpLocks/>
            <a:endCxn id="143" idx="1"/>
          </p:cNvCxnSpPr>
          <p:nvPr/>
        </p:nvCxnSpPr>
        <p:spPr>
          <a:xfrm>
            <a:off x="6553648" y="3676235"/>
            <a:ext cx="1698820" cy="6781"/>
          </a:xfrm>
          <a:prstGeom prst="straightConnector1">
            <a:avLst/>
          </a:prstGeom>
          <a:ln w="25400">
            <a:solidFill>
              <a:schemeClr val="accent2"/>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2F09937-D107-4C3B-AD77-B525949C5CE5}"/>
              </a:ext>
            </a:extLst>
          </p:cNvPr>
          <p:cNvSpPr/>
          <p:nvPr/>
        </p:nvSpPr>
        <p:spPr bwMode="auto">
          <a:xfrm>
            <a:off x="8252468" y="3473329"/>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p:txBody>
      </p:sp>
      <p:sp>
        <p:nvSpPr>
          <p:cNvPr id="144" name="Rectangle 143">
            <a:extLst>
              <a:ext uri="{FF2B5EF4-FFF2-40B4-BE49-F238E27FC236}">
                <a16:creationId xmlns:a16="http://schemas.microsoft.com/office/drawing/2014/main" id="{97A01BF6-F80B-4203-81FE-7F7A9703CE5E}"/>
              </a:ext>
            </a:extLst>
          </p:cNvPr>
          <p:cNvSpPr/>
          <p:nvPr/>
        </p:nvSpPr>
        <p:spPr bwMode="auto">
          <a:xfrm>
            <a:off x="8249028" y="3977748"/>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Ingestion</a:t>
            </a:r>
          </a:p>
        </p:txBody>
      </p:sp>
      <p:cxnSp>
        <p:nvCxnSpPr>
          <p:cNvPr id="289" name="Straight Arrow Connector 288" descr="Ingestion connector to Data Explorer Engine">
            <a:extLst>
              <a:ext uri="{FF2B5EF4-FFF2-40B4-BE49-F238E27FC236}">
                <a16:creationId xmlns:a16="http://schemas.microsoft.com/office/drawing/2014/main" id="{0325A154-C7B5-4AC4-8E39-D3ED9C38F17C}"/>
              </a:ext>
            </a:extLst>
          </p:cNvPr>
          <p:cNvCxnSpPr>
            <a:cxnSpLocks/>
          </p:cNvCxnSpPr>
          <p:nvPr/>
        </p:nvCxnSpPr>
        <p:spPr>
          <a:xfrm>
            <a:off x="9482132" y="4170022"/>
            <a:ext cx="811458" cy="0"/>
          </a:xfrm>
          <a:prstGeom prst="straightConnector1">
            <a:avLst/>
          </a:prstGeom>
          <a:ln w="25400">
            <a:solidFill>
              <a:schemeClr val="accent2"/>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E9C77C08-638E-4C34-A755-22F8F284E2E3}"/>
              </a:ext>
            </a:extLst>
          </p:cNvPr>
          <p:cNvSpPr/>
          <p:nvPr/>
        </p:nvSpPr>
        <p:spPr bwMode="auto">
          <a:xfrm>
            <a:off x="8245588" y="4482167"/>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cxnSp>
        <p:nvCxnSpPr>
          <p:cNvPr id="301" name="Connector: Elbow 300" descr="Management connection to Data Explorer engine">
            <a:extLst>
              <a:ext uri="{FF2B5EF4-FFF2-40B4-BE49-F238E27FC236}">
                <a16:creationId xmlns:a16="http://schemas.microsoft.com/office/drawing/2014/main" id="{2BB4E4D8-BF2C-43D1-A7BC-8EBE10275A0A}"/>
              </a:ext>
            </a:extLst>
          </p:cNvPr>
          <p:cNvCxnSpPr>
            <a:cxnSpLocks/>
            <a:stCxn id="145" idx="3"/>
          </p:cNvCxnSpPr>
          <p:nvPr/>
        </p:nvCxnSpPr>
        <p:spPr>
          <a:xfrm flipV="1">
            <a:off x="9475252" y="4315511"/>
            <a:ext cx="818338" cy="376343"/>
          </a:xfrm>
          <a:prstGeom prst="bentConnector3">
            <a:avLst>
              <a:gd name="adj1" fmla="val 50000"/>
            </a:avLst>
          </a:prstGeom>
          <a:ln w="25400">
            <a:solidFill>
              <a:schemeClr val="accent2"/>
            </a:solidFill>
            <a:prstDash val="soli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04A9A880-DC4B-4A1F-A209-7DE2C6BE79AB}"/>
              </a:ext>
            </a:extLst>
          </p:cNvPr>
          <p:cNvSpPr/>
          <p:nvPr/>
        </p:nvSpPr>
        <p:spPr bwMode="auto">
          <a:xfrm>
            <a:off x="10309896" y="3343077"/>
            <a:ext cx="1229664" cy="1806410"/>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Data Explorer </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Engine</a:t>
            </a:r>
          </a:p>
        </p:txBody>
      </p:sp>
      <p:sp>
        <p:nvSpPr>
          <p:cNvPr id="6" name="Rectangle 5">
            <a:extLst>
              <a:ext uri="{FF2B5EF4-FFF2-40B4-BE49-F238E27FC236}">
                <a16:creationId xmlns:a16="http://schemas.microsoft.com/office/drawing/2014/main" id="{74DD4345-EBC3-4B1B-BE2F-72C09F37A846}"/>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AB94B80A-455A-499C-A70C-3E6CD1A905E3}"/>
              </a:ext>
              <a:ext uri="{C183D7F6-B498-43B3-948B-1728B52AA6E4}">
                <adec:decorative xmlns:adec="http://schemas.microsoft.com/office/drawing/2017/decorative" val="1"/>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pic>
        <p:nvPicPr>
          <p:cNvPr id="19" name="Picture 2" descr="Kafka">
            <a:extLst>
              <a:ext uri="{FF2B5EF4-FFF2-40B4-BE49-F238E27FC236}">
                <a16:creationId xmlns:a16="http://schemas.microsoft.com/office/drawing/2014/main" id="{FCA72D1F-AB6C-44E4-A277-738D9F291A7E}"/>
              </a:ext>
            </a:extLst>
          </p:cNvPr>
          <p:cNvPicPr>
            <a:picLocks noChangeAspect="1" noChangeArrowheads="1"/>
          </p:cNvPicPr>
          <p:nvPr/>
        </p:nvPicPr>
        <p:blipFill>
          <a:blip r:embed="rId18">
            <a:lum bright="70000" contrast="-70000"/>
            <a:extLst>
              <a:ext uri="{28A0092B-C50C-407E-A947-70E740481C1C}">
                <a14:useLocalDpi xmlns:a14="http://schemas.microsoft.com/office/drawing/2010/main" val="0"/>
              </a:ext>
            </a:extLst>
          </a:blip>
          <a:srcRect/>
          <a:stretch>
            <a:fillRect/>
          </a:stretch>
        </p:blipFill>
        <p:spPr bwMode="auto">
          <a:xfrm>
            <a:off x="2128647" y="4589869"/>
            <a:ext cx="569967" cy="284984"/>
          </a:xfrm>
          <a:prstGeom prst="rect">
            <a:avLst/>
          </a:prstGeom>
          <a:noFill/>
        </p:spPr>
      </p:pic>
      <p:pic>
        <p:nvPicPr>
          <p:cNvPr id="2050" name="Picture 2" descr="Apache Spark">
            <a:extLst>
              <a:ext uri="{FF2B5EF4-FFF2-40B4-BE49-F238E27FC236}">
                <a16:creationId xmlns:a16="http://schemas.microsoft.com/office/drawing/2014/main" id="{F3A73C4E-C3B8-4346-B4B0-335D99F7EB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30784" y="4541352"/>
            <a:ext cx="530744" cy="276222"/>
          </a:xfrm>
          <a:prstGeom prst="rect">
            <a:avLst/>
          </a:prstGeom>
          <a:noFill/>
        </p:spPr>
      </p:pic>
      <p:grpSp>
        <p:nvGrpSpPr>
          <p:cNvPr id="24" name="Group 23" descr="Logstash">
            <a:extLst>
              <a:ext uri="{FF2B5EF4-FFF2-40B4-BE49-F238E27FC236}">
                <a16:creationId xmlns:a16="http://schemas.microsoft.com/office/drawing/2014/main" id="{387B026A-DC92-42FF-87AF-D8040AD824B9}"/>
              </a:ext>
            </a:extLst>
          </p:cNvPr>
          <p:cNvGrpSpPr/>
          <p:nvPr/>
        </p:nvGrpSpPr>
        <p:grpSpPr>
          <a:xfrm>
            <a:off x="2104007" y="4938071"/>
            <a:ext cx="832493" cy="284984"/>
            <a:chOff x="2943561" y="4592034"/>
            <a:chExt cx="705494" cy="241509"/>
          </a:xfrm>
        </p:grpSpPr>
        <p:pic>
          <p:nvPicPr>
            <p:cNvPr id="21" name="Picture 20" descr="Logo&#10;&#10;Description automatically generated">
              <a:extLst>
                <a:ext uri="{FF2B5EF4-FFF2-40B4-BE49-F238E27FC236}">
                  <a16:creationId xmlns:a16="http://schemas.microsoft.com/office/drawing/2014/main" id="{420CAA50-9D0C-462F-BC81-09070A21A689}"/>
                </a:ext>
              </a:extLst>
            </p:cNvPr>
            <p:cNvPicPr>
              <a:picLocks noChangeAspect="1"/>
            </p:cNvPicPr>
            <p:nvPr/>
          </p:nvPicPr>
          <p:blipFill rotWithShape="1">
            <a:blip r:embed="rId20">
              <a:extLst>
                <a:ext uri="{28A0092B-C50C-407E-A947-70E740481C1C}">
                  <a14:useLocalDpi xmlns:a14="http://schemas.microsoft.com/office/drawing/2010/main" val="0"/>
                </a:ext>
              </a:extLst>
            </a:blip>
            <a:srcRect t="1" r="74388" b="-22116"/>
            <a:stretch/>
          </p:blipFill>
          <p:spPr>
            <a:xfrm>
              <a:off x="2943561" y="4592034"/>
              <a:ext cx="183617" cy="241509"/>
            </a:xfrm>
            <a:prstGeom prst="rect">
              <a:avLst/>
            </a:prstGeom>
          </p:spPr>
        </p:pic>
        <p:pic>
          <p:nvPicPr>
            <p:cNvPr id="73" name="Picture 72" descr="Logo&#10;&#10;Description automatically generated">
              <a:extLst>
                <a:ext uri="{FF2B5EF4-FFF2-40B4-BE49-F238E27FC236}">
                  <a16:creationId xmlns:a16="http://schemas.microsoft.com/office/drawing/2014/main" id="{F3DBF607-4683-4B4E-A9BF-DFA6ECC11664}"/>
                </a:ext>
              </a:extLst>
            </p:cNvPr>
            <p:cNvPicPr>
              <a:picLocks noChangeAspect="1"/>
            </p:cNvPicPr>
            <p:nvPr/>
          </p:nvPicPr>
          <p:blipFill rotWithShape="1">
            <a:blip r:embed="rId20">
              <a:lum bright="70000" contrast="-70000"/>
              <a:extLst>
                <a:ext uri="{28A0092B-C50C-407E-A947-70E740481C1C}">
                  <a14:useLocalDpi xmlns:a14="http://schemas.microsoft.com/office/drawing/2010/main" val="0"/>
                </a:ext>
              </a:extLst>
            </a:blip>
            <a:srcRect l="27039" t="2" b="-1"/>
            <a:stretch/>
          </p:blipFill>
          <p:spPr>
            <a:xfrm>
              <a:off x="3125985" y="4627880"/>
              <a:ext cx="523070" cy="197770"/>
            </a:xfrm>
            <a:prstGeom prst="rect">
              <a:avLst/>
            </a:prstGeom>
          </p:spPr>
        </p:pic>
      </p:grpSp>
      <p:pic>
        <p:nvPicPr>
          <p:cNvPr id="22" name="Picture 2" descr="Power Automate">
            <a:extLst>
              <a:ext uri="{FF2B5EF4-FFF2-40B4-BE49-F238E27FC236}">
                <a16:creationId xmlns:a16="http://schemas.microsoft.com/office/drawing/2014/main" id="{99BB619E-83D2-4A66-A5E8-0D15D2251DC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27979" y="4955840"/>
            <a:ext cx="299848" cy="241509"/>
          </a:xfrm>
          <a:prstGeom prst="rect">
            <a:avLst/>
          </a:prstGeom>
          <a:noFill/>
        </p:spPr>
      </p:pic>
      <p:pic>
        <p:nvPicPr>
          <p:cNvPr id="11" name="Picture 10">
            <a:extLst>
              <a:ext uri="{FF2B5EF4-FFF2-40B4-BE49-F238E27FC236}">
                <a16:creationId xmlns:a16="http://schemas.microsoft.com/office/drawing/2014/main" id="{8CB4D46E-A013-4FB6-8C87-6EC0964051E8}"/>
              </a:ext>
              <a:ext uri="{C183D7F6-B498-43B3-948B-1728B52AA6E4}">
                <adec:decorative xmlns:adec="http://schemas.microsoft.com/office/drawing/2017/decorative" val="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834688" y="625527"/>
            <a:ext cx="870256" cy="456884"/>
          </a:xfrm>
          <a:prstGeom prst="rect">
            <a:avLst/>
          </a:prstGeom>
        </p:spPr>
      </p:pic>
      <p:pic>
        <p:nvPicPr>
          <p:cNvPr id="15" name="Picture 14" descr="ADX logo">
            <a:extLst>
              <a:ext uri="{FF2B5EF4-FFF2-40B4-BE49-F238E27FC236}">
                <a16:creationId xmlns:a16="http://schemas.microsoft.com/office/drawing/2014/main" id="{F02982ED-7E2E-402D-A396-7D4D6670F3C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66361" y="2125905"/>
            <a:ext cx="524439" cy="275331"/>
          </a:xfrm>
          <a:prstGeom prst="rect">
            <a:avLst/>
          </a:prstGeom>
        </p:spPr>
      </p:pic>
    </p:spTree>
    <p:extLst>
      <p:ext uri="{BB962C8B-B14F-4D97-AF65-F5344CB8AC3E}">
        <p14:creationId xmlns:p14="http://schemas.microsoft.com/office/powerpoint/2010/main" val="13236222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176A3B8-03E2-45AB-BFCD-7256F5052B95}"/>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BC2C587-B9BA-487B-85E9-1076DEEEB0FE}"/>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923330"/>
          </a:xfrm>
        </p:spPr>
        <p:txBody>
          <a:bodyPr/>
          <a:lstStyle/>
          <a:p>
            <a:r>
              <a:rPr lang="en-US" dirty="0">
                <a:cs typeface="Segoe UI"/>
              </a:rPr>
              <a:t>ADX Web UI One-Click (wizard)</a:t>
            </a:r>
            <a:br>
              <a:rPr lang="en-US" dirty="0"/>
            </a:br>
            <a:endParaRPr lang="en-US" sz="2400" dirty="0">
              <a:solidFill>
                <a:schemeClr val="accent2"/>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809513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mn-cs"/>
              </a:rPr>
              <a:t>Friction free on-boarding of your Azure data sources to Data Explorer</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descr="ADX logo">
            <a:extLst>
              <a:ext uri="{FF2B5EF4-FFF2-40B4-BE49-F238E27FC236}">
                <a16:creationId xmlns:a16="http://schemas.microsoft.com/office/drawing/2014/main" id="{4CD2C17A-61FB-48DB-A4BB-ECBB132CA0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4688" y="625527"/>
            <a:ext cx="870256" cy="456884"/>
          </a:xfrm>
          <a:prstGeom prst="rect">
            <a:avLst/>
          </a:prstGeom>
        </p:spPr>
      </p:pic>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596902" y="2034170"/>
            <a:ext cx="4913249" cy="3172150"/>
          </a:xfrm>
        </p:spPr>
        <p:txBody>
          <a:bodyPr vert="horz" lIns="0" tIns="45720" rIns="91440" bIns="45720" rtlCol="0" anchor="t">
            <a:noAutofit/>
          </a:bodyPr>
          <a:lstStyle/>
          <a:p>
            <a:pPr marL="349250" indent="-349250">
              <a:buFont typeface="+mj-lt"/>
              <a:buAutoNum type="arabicPeriod"/>
            </a:pPr>
            <a:r>
              <a:rPr lang="en-US" sz="1800">
                <a:cs typeface="Segoe UI"/>
              </a:rPr>
              <a:t>Get data from Azure Data Lake, Blob, Event Hub, or local file</a:t>
            </a:r>
          </a:p>
          <a:p>
            <a:pPr marL="349250" indent="-349250">
              <a:buFont typeface="+mj-lt"/>
              <a:buAutoNum type="arabicPeriod"/>
            </a:pPr>
            <a:r>
              <a:rPr lang="en-US" sz="1800">
                <a:cs typeface="Segoe UI"/>
              </a:rPr>
              <a:t>Infer the schema automatically from source </a:t>
            </a:r>
          </a:p>
          <a:p>
            <a:pPr marL="349250" indent="-349250">
              <a:buAutoNum type="arabicPeriod"/>
            </a:pPr>
            <a:r>
              <a:rPr lang="en-US" sz="1800">
                <a:cs typeface="Segoe UI"/>
              </a:rPr>
              <a:t>Create table and mapping </a:t>
            </a:r>
            <a:r>
              <a:rPr lang="en-US" sz="1800">
                <a:ea typeface="+mn-lt"/>
                <a:cs typeface="+mn-lt"/>
              </a:rPr>
              <a:t>automatically from source </a:t>
            </a:r>
            <a:endParaRPr lang="en-US" sz="1800"/>
          </a:p>
          <a:p>
            <a:pPr marL="349250" indent="-349250">
              <a:buAutoNum type="arabicPeriod"/>
            </a:pPr>
            <a:r>
              <a:rPr lang="en-US" sz="1800">
                <a:cs typeface="Segoe UI"/>
              </a:rPr>
              <a:t>Generate custom code to start ADX project with one of the supported SDKs</a:t>
            </a:r>
          </a:p>
          <a:p>
            <a:pPr marL="349250" indent="-349250">
              <a:buAutoNum type="arabicPeriod"/>
            </a:pPr>
            <a:r>
              <a:rPr lang="en-US" sz="1800">
                <a:cs typeface="Segoe UI"/>
              </a:rPr>
              <a:t>Manage data-policies (e.g. retention,  batching policies, streaming)</a:t>
            </a:r>
            <a:endParaRPr lang="en-US"/>
          </a:p>
          <a:p>
            <a:pPr marL="349250" indent="-349250">
              <a:buAutoNum type="arabicPeriod"/>
            </a:pPr>
            <a:r>
              <a:rPr lang="en-US" sz="1800">
                <a:ea typeface="+mn-lt"/>
                <a:cs typeface="+mn-lt"/>
              </a:rPr>
              <a:t>Get insight on your data management</a:t>
            </a:r>
            <a:endParaRPr lang="en-US" sz="1800">
              <a:cs typeface="Segoe UI"/>
            </a:endParaRPr>
          </a:p>
          <a:p>
            <a:pPr marL="349250" indent="-349250">
              <a:buAutoNum type="arabicPeriod"/>
            </a:pPr>
            <a:r>
              <a:rPr lang="en-US" sz="1800">
                <a:cs typeface="Segoe UI"/>
              </a:rPr>
              <a:t>Ingest one-time data or create connection for continuous data ingestion</a:t>
            </a:r>
            <a:endParaRPr lang="en-US"/>
          </a:p>
          <a:p>
            <a:pPr marL="685800" lvl="1" indent="-336550">
              <a:buFont typeface="Arial" panose="020B0604020202020204" pitchFamily="34" charset="0"/>
              <a:buChar char="•"/>
            </a:pPr>
            <a:r>
              <a:rPr lang="en-US" sz="1600">
                <a:cs typeface="Calibri" panose="020F0502020204030204"/>
              </a:rPr>
              <a:t>Continuous (EventHub/</a:t>
            </a:r>
            <a:r>
              <a:rPr lang="en-US" sz="1600" err="1">
                <a:cs typeface="Calibri" panose="020F0502020204030204"/>
              </a:rPr>
              <a:t>EventGrid</a:t>
            </a:r>
            <a:r>
              <a:rPr lang="en-US" sz="1600">
                <a:cs typeface="Calibri" panose="020F0502020204030204"/>
              </a:rPr>
              <a:t>), one time or backfill (LightIngest)</a:t>
            </a:r>
            <a:endParaRPr lang="en-US" sz="2400">
              <a:cs typeface="Segoe UI"/>
            </a:endParaRPr>
          </a:p>
        </p:txBody>
      </p:sp>
      <p:sp>
        <p:nvSpPr>
          <p:cNvPr id="9" name="Rectangle 8" descr="Ingestion sources">
            <a:extLst>
              <a:ext uri="{FF2B5EF4-FFF2-40B4-BE49-F238E27FC236}">
                <a16:creationId xmlns:a16="http://schemas.microsoft.com/office/drawing/2014/main" id="{BEED5241-2212-49A0-8328-DBB8693FBBB5}"/>
              </a:ext>
            </a:extLst>
          </p:cNvPr>
          <p:cNvSpPr/>
          <p:nvPr/>
        </p:nvSpPr>
        <p:spPr bwMode="auto">
          <a:xfrm>
            <a:off x="6293068" y="2517301"/>
            <a:ext cx="1141233" cy="3601512"/>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descr="Event Grid">
            <a:extLst>
              <a:ext uri="{FF2B5EF4-FFF2-40B4-BE49-F238E27FC236}">
                <a16:creationId xmlns:a16="http://schemas.microsoft.com/office/drawing/2014/main" id="{446833DC-8A4E-49DD-AA2D-5FD860990C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0127" y="2765864"/>
            <a:ext cx="491892" cy="491892"/>
          </a:xfrm>
          <a:prstGeom prst="rect">
            <a:avLst/>
          </a:prstGeom>
        </p:spPr>
      </p:pic>
      <p:sp>
        <p:nvSpPr>
          <p:cNvPr id="34" name="TextBox 33">
            <a:extLst>
              <a:ext uri="{FF2B5EF4-FFF2-40B4-BE49-F238E27FC236}">
                <a16:creationId xmlns:a16="http://schemas.microsoft.com/office/drawing/2014/main" id="{A2137A38-0C5B-46EC-9DB7-4B70B5F9DE44}"/>
              </a:ext>
            </a:extLst>
          </p:cNvPr>
          <p:cNvSpPr txBox="1"/>
          <p:nvPr/>
        </p:nvSpPr>
        <p:spPr>
          <a:xfrm>
            <a:off x="6176127" y="3325880"/>
            <a:ext cx="973127" cy="215444"/>
          </a:xfrm>
          <a:prstGeom prst="rect">
            <a:avLst/>
          </a:prstGeom>
          <a:noFill/>
        </p:spPr>
        <p:txBody>
          <a:bodyPr wrap="square" lIns="0" tIns="0" rIns="0" bIns="0" rtlCol="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rPr>
              <a:t>Event Grid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4" name="Group 13" descr="Event Hubs">
            <a:extLst>
              <a:ext uri="{FF2B5EF4-FFF2-40B4-BE49-F238E27FC236}">
                <a16:creationId xmlns:a16="http://schemas.microsoft.com/office/drawing/2014/main" id="{03F6DD86-C9C8-42B2-84F6-F716778F377E}"/>
              </a:ext>
            </a:extLst>
          </p:cNvPr>
          <p:cNvGrpSpPr/>
          <p:nvPr/>
        </p:nvGrpSpPr>
        <p:grpSpPr>
          <a:xfrm>
            <a:off x="6394600" y="3864925"/>
            <a:ext cx="477419" cy="484978"/>
            <a:chOff x="4981073" y="2117558"/>
            <a:chExt cx="837449" cy="850710"/>
          </a:xfrm>
        </p:grpSpPr>
        <p:grpSp>
          <p:nvGrpSpPr>
            <p:cNvPr id="15" name="Group 14">
              <a:extLst>
                <a:ext uri="{FF2B5EF4-FFF2-40B4-BE49-F238E27FC236}">
                  <a16:creationId xmlns:a16="http://schemas.microsoft.com/office/drawing/2014/main" id="{2F0E297F-26DA-44E7-98AE-52395D295CF5}"/>
                </a:ext>
              </a:extLst>
            </p:cNvPr>
            <p:cNvGrpSpPr/>
            <p:nvPr/>
          </p:nvGrpSpPr>
          <p:grpSpPr>
            <a:xfrm>
              <a:off x="4981073" y="2117558"/>
              <a:ext cx="837449" cy="850710"/>
              <a:chOff x="4981073" y="2117558"/>
              <a:chExt cx="837449" cy="850710"/>
            </a:xfrm>
          </p:grpSpPr>
          <p:grpSp>
            <p:nvGrpSpPr>
              <p:cNvPr id="25" name="Group 24">
                <a:extLst>
                  <a:ext uri="{FF2B5EF4-FFF2-40B4-BE49-F238E27FC236}">
                    <a16:creationId xmlns:a16="http://schemas.microsoft.com/office/drawing/2014/main" id="{74127F51-8DAE-42C1-B6B6-969ED738AA1F}"/>
                  </a:ext>
                </a:extLst>
              </p:cNvPr>
              <p:cNvGrpSpPr/>
              <p:nvPr/>
            </p:nvGrpSpPr>
            <p:grpSpPr>
              <a:xfrm>
                <a:off x="4981073" y="2117558"/>
                <a:ext cx="837449" cy="201168"/>
                <a:chOff x="4981073" y="2117558"/>
                <a:chExt cx="837449" cy="201168"/>
              </a:xfrm>
            </p:grpSpPr>
            <p:sp>
              <p:nvSpPr>
                <p:cNvPr id="30" name="Rectangle 29">
                  <a:extLst>
                    <a:ext uri="{FF2B5EF4-FFF2-40B4-BE49-F238E27FC236}">
                      <a16:creationId xmlns:a16="http://schemas.microsoft.com/office/drawing/2014/main" id="{527904D7-C5BC-41FA-8EEA-04D2F985A736}"/>
                    </a:ext>
                  </a:extLst>
                </p:cNvPr>
                <p:cNvSpPr/>
                <p:nvPr/>
              </p:nvSpPr>
              <p:spPr bwMode="auto">
                <a:xfrm>
                  <a:off x="4981074" y="2117558"/>
                  <a:ext cx="837448"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742DC2E6-7E3A-47F2-AD1B-B3BCCDBEF09D}"/>
                    </a:ext>
                  </a:extLst>
                </p:cNvPr>
                <p:cNvSpPr/>
                <p:nvPr/>
              </p:nvSpPr>
              <p:spPr bwMode="auto">
                <a:xfrm rot="16200000">
                  <a:off x="4943775"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E1CCD7A-6246-4282-BA06-DE17F58D505C}"/>
                    </a:ext>
                  </a:extLst>
                </p:cNvPr>
                <p:cNvSpPr/>
                <p:nvPr/>
              </p:nvSpPr>
              <p:spPr bwMode="auto">
                <a:xfrm rot="16200000">
                  <a:off x="5672940"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34355F1-AB25-4E9B-A703-31277FA79544}"/>
                  </a:ext>
                </a:extLst>
              </p:cNvPr>
              <p:cNvGrpSpPr/>
              <p:nvPr/>
            </p:nvGrpSpPr>
            <p:grpSpPr>
              <a:xfrm rot="10800000">
                <a:off x="4981073" y="2767100"/>
                <a:ext cx="837449" cy="201168"/>
                <a:chOff x="4981073" y="2117558"/>
                <a:chExt cx="837449" cy="201168"/>
              </a:xfrm>
              <a:solidFill>
                <a:schemeClr val="tx1"/>
              </a:solidFill>
            </p:grpSpPr>
            <p:sp>
              <p:nvSpPr>
                <p:cNvPr id="27" name="Rectangle 26">
                  <a:extLst>
                    <a:ext uri="{FF2B5EF4-FFF2-40B4-BE49-F238E27FC236}">
                      <a16:creationId xmlns:a16="http://schemas.microsoft.com/office/drawing/2014/main" id="{96E7B0FA-E948-4532-BFE3-4D6DE34C511B}"/>
                    </a:ext>
                  </a:extLst>
                </p:cNvPr>
                <p:cNvSpPr/>
                <p:nvPr/>
              </p:nvSpPr>
              <p:spPr bwMode="auto">
                <a:xfrm>
                  <a:off x="4981074" y="2117558"/>
                  <a:ext cx="837448"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C0B6DE4-C34A-413C-A7C8-E1A52BD54DA8}"/>
                    </a:ext>
                  </a:extLst>
                </p:cNvPr>
                <p:cNvSpPr/>
                <p:nvPr/>
              </p:nvSpPr>
              <p:spPr bwMode="auto">
                <a:xfrm rot="16200000">
                  <a:off x="4943775"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0EDC932B-0F28-47FF-8F19-0B68212FFD6C}"/>
                    </a:ext>
                  </a:extLst>
                </p:cNvPr>
                <p:cNvSpPr/>
                <p:nvPr/>
              </p:nvSpPr>
              <p:spPr bwMode="auto">
                <a:xfrm rot="16200000">
                  <a:off x="5672940"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C1135F44-6F27-42FC-8924-D2DE3FA88DC7}"/>
                </a:ext>
              </a:extLst>
            </p:cNvPr>
            <p:cNvGrpSpPr/>
            <p:nvPr/>
          </p:nvGrpSpPr>
          <p:grpSpPr>
            <a:xfrm>
              <a:off x="5155930" y="2310548"/>
              <a:ext cx="522240" cy="464731"/>
              <a:chOff x="5152845" y="2310548"/>
              <a:chExt cx="522240" cy="464731"/>
            </a:xfrm>
          </p:grpSpPr>
          <p:grpSp>
            <p:nvGrpSpPr>
              <p:cNvPr id="17" name="Group 16">
                <a:extLst>
                  <a:ext uri="{FF2B5EF4-FFF2-40B4-BE49-F238E27FC236}">
                    <a16:creationId xmlns:a16="http://schemas.microsoft.com/office/drawing/2014/main" id="{41CC9F23-B423-4812-A9E4-40775615260A}"/>
                  </a:ext>
                </a:extLst>
              </p:cNvPr>
              <p:cNvGrpSpPr/>
              <p:nvPr/>
            </p:nvGrpSpPr>
            <p:grpSpPr>
              <a:xfrm>
                <a:off x="5152845" y="2310548"/>
                <a:ext cx="125425" cy="464731"/>
                <a:chOff x="5152845" y="2318726"/>
                <a:chExt cx="125425" cy="464731"/>
              </a:xfrm>
            </p:grpSpPr>
            <p:sp>
              <p:nvSpPr>
                <p:cNvPr id="22" name="Rectangle 21">
                  <a:extLst>
                    <a:ext uri="{FF2B5EF4-FFF2-40B4-BE49-F238E27FC236}">
                      <a16:creationId xmlns:a16="http://schemas.microsoft.com/office/drawing/2014/main" id="{766E2810-F2B3-4DE8-9874-9DC1CB263B2E}"/>
                    </a:ext>
                  </a:extLst>
                </p:cNvPr>
                <p:cNvSpPr/>
                <p:nvPr/>
              </p:nvSpPr>
              <p:spPr bwMode="auto">
                <a:xfrm>
                  <a:off x="5152845" y="2318726"/>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37EAFBA-9181-434F-943D-62525D5E404D}"/>
                    </a:ext>
                  </a:extLst>
                </p:cNvPr>
                <p:cNvSpPr/>
                <p:nvPr/>
              </p:nvSpPr>
              <p:spPr bwMode="auto">
                <a:xfrm>
                  <a:off x="5152845" y="2488379"/>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E11A7A5-C367-4DA6-953D-625A69C17A86}"/>
                    </a:ext>
                  </a:extLst>
                </p:cNvPr>
                <p:cNvSpPr/>
                <p:nvPr/>
              </p:nvSpPr>
              <p:spPr bwMode="auto">
                <a:xfrm>
                  <a:off x="5152845" y="2658032"/>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B5D500AE-1885-466C-A4BE-27E9A16F8D7A}"/>
                  </a:ext>
                </a:extLst>
              </p:cNvPr>
              <p:cNvGrpSpPr/>
              <p:nvPr/>
            </p:nvGrpSpPr>
            <p:grpSpPr>
              <a:xfrm>
                <a:off x="5354128" y="2395374"/>
                <a:ext cx="125425" cy="295078"/>
                <a:chOff x="5354128" y="2404990"/>
                <a:chExt cx="125425" cy="295078"/>
              </a:xfrm>
            </p:grpSpPr>
            <p:sp>
              <p:nvSpPr>
                <p:cNvPr id="20" name="Rectangle 19">
                  <a:extLst>
                    <a:ext uri="{FF2B5EF4-FFF2-40B4-BE49-F238E27FC236}">
                      <a16:creationId xmlns:a16="http://schemas.microsoft.com/office/drawing/2014/main" id="{30780906-95A3-4D84-BDEB-CEDF7461AAF4}"/>
                    </a:ext>
                  </a:extLst>
                </p:cNvPr>
                <p:cNvSpPr/>
                <p:nvPr/>
              </p:nvSpPr>
              <p:spPr bwMode="auto">
                <a:xfrm>
                  <a:off x="5354128" y="2404990"/>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1C04F66-E891-4B5D-80EA-4C53C3CA74B4}"/>
                    </a:ext>
                  </a:extLst>
                </p:cNvPr>
                <p:cNvSpPr/>
                <p:nvPr/>
              </p:nvSpPr>
              <p:spPr bwMode="auto">
                <a:xfrm>
                  <a:off x="5354128" y="2574643"/>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6C99BCAF-C7BB-40E8-84DF-49336DE562D4}"/>
                  </a:ext>
                </a:extLst>
              </p:cNvPr>
              <p:cNvSpPr/>
              <p:nvPr/>
            </p:nvSpPr>
            <p:spPr bwMode="auto">
              <a:xfrm>
                <a:off x="5549660" y="2480201"/>
                <a:ext cx="125425" cy="125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5" name="TextBox 34">
            <a:extLst>
              <a:ext uri="{FF2B5EF4-FFF2-40B4-BE49-F238E27FC236}">
                <a16:creationId xmlns:a16="http://schemas.microsoft.com/office/drawing/2014/main" id="{540BEC88-F8CE-4096-A912-DDA7BEAF27DD}"/>
              </a:ext>
            </a:extLst>
          </p:cNvPr>
          <p:cNvSpPr txBox="1"/>
          <p:nvPr/>
        </p:nvSpPr>
        <p:spPr>
          <a:xfrm>
            <a:off x="6146747" y="4413153"/>
            <a:ext cx="973127"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Event  Hubs</a:t>
            </a:r>
          </a:p>
        </p:txBody>
      </p:sp>
      <p:pic>
        <p:nvPicPr>
          <p:cNvPr id="48" name="Picture 47" descr="ADLS Gen2">
            <a:extLst>
              <a:ext uri="{FF2B5EF4-FFF2-40B4-BE49-F238E27FC236}">
                <a16:creationId xmlns:a16="http://schemas.microsoft.com/office/drawing/2014/main" id="{64371834-8B03-4199-8253-00AF3F89AA05}"/>
              </a:ext>
            </a:extLst>
          </p:cNvPr>
          <p:cNvPicPr>
            <a:picLocks noChangeAspect="1"/>
          </p:cNvPicPr>
          <p:nvPr/>
        </p:nvPicPr>
        <p:blipFill>
          <a:blip r:embed="rId6"/>
          <a:stretch>
            <a:fillRect/>
          </a:stretch>
        </p:blipFill>
        <p:spPr>
          <a:xfrm>
            <a:off x="6394599" y="4908341"/>
            <a:ext cx="473755" cy="603938"/>
          </a:xfrm>
          <a:prstGeom prst="rect">
            <a:avLst/>
          </a:prstGeom>
        </p:spPr>
      </p:pic>
      <p:sp>
        <p:nvSpPr>
          <p:cNvPr id="46" name="Rectangle 45">
            <a:extLst>
              <a:ext uri="{FF2B5EF4-FFF2-40B4-BE49-F238E27FC236}">
                <a16:creationId xmlns:a16="http://schemas.microsoft.com/office/drawing/2014/main" id="{7936C9AF-DE59-4F21-9DB7-F4C7DBE8F120}"/>
              </a:ext>
            </a:extLst>
          </p:cNvPr>
          <p:cNvSpPr/>
          <p:nvPr/>
        </p:nvSpPr>
        <p:spPr bwMode="auto">
          <a:xfrm>
            <a:off x="6063787" y="5145111"/>
            <a:ext cx="1141233" cy="9556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lumMod val="60000"/>
                    <a:lumOff val="40000"/>
                  </a:srgbClr>
                </a:solidFill>
                <a:effectLst/>
                <a:uLnTx/>
                <a:uFillTx/>
                <a:latin typeface="Segoe UI"/>
                <a:ea typeface="Segoe UI" pitchFamily="34" charset="0"/>
                <a:cs typeface="Segoe UI" pitchFamily="34" charset="0"/>
              </a:rPr>
              <a:t>Azure Data Lake Storage</a:t>
            </a:r>
          </a:p>
        </p:txBody>
      </p:sp>
      <p:sp>
        <p:nvSpPr>
          <p:cNvPr id="2" name="Oval 1" descr="Igenstion">
            <a:extLst>
              <a:ext uri="{FF2B5EF4-FFF2-40B4-BE49-F238E27FC236}">
                <a16:creationId xmlns:a16="http://schemas.microsoft.com/office/drawing/2014/main" id="{9AD78920-3AED-4559-B6A7-B777694B52CA}"/>
              </a:ext>
            </a:extLst>
          </p:cNvPr>
          <p:cNvSpPr/>
          <p:nvPr/>
        </p:nvSpPr>
        <p:spPr bwMode="auto">
          <a:xfrm>
            <a:off x="7215013" y="3984307"/>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pic>
        <p:nvPicPr>
          <p:cNvPr id="13" name="Picture 12" descr="ADX logo">
            <a:extLst>
              <a:ext uri="{FF2B5EF4-FFF2-40B4-BE49-F238E27FC236}">
                <a16:creationId xmlns:a16="http://schemas.microsoft.com/office/drawing/2014/main" id="{AAC22115-3136-48B9-8F9B-42B342DA2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3857" y="2075941"/>
            <a:ext cx="524439" cy="275331"/>
          </a:xfrm>
          <a:prstGeom prst="rect">
            <a:avLst/>
          </a:prstGeom>
        </p:spPr>
      </p:pic>
      <p:sp>
        <p:nvSpPr>
          <p:cNvPr id="43" name="TextBox 42">
            <a:extLst>
              <a:ext uri="{FF2B5EF4-FFF2-40B4-BE49-F238E27FC236}">
                <a16:creationId xmlns:a16="http://schemas.microsoft.com/office/drawing/2014/main" id="{3BBA8561-F04F-443E-9AA4-9B64A42D993D}"/>
              </a:ext>
            </a:extLst>
          </p:cNvPr>
          <p:cNvSpPr txBox="1"/>
          <p:nvPr/>
        </p:nvSpPr>
        <p:spPr>
          <a:xfrm>
            <a:off x="8990990" y="2126544"/>
            <a:ext cx="2199773" cy="215444"/>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Explorer</a:t>
            </a:r>
          </a:p>
        </p:txBody>
      </p:sp>
      <p:pic>
        <p:nvPicPr>
          <p:cNvPr id="11" name="Picture 10" descr="Data Management Web UI">
            <a:extLst>
              <a:ext uri="{FF2B5EF4-FFF2-40B4-BE49-F238E27FC236}">
                <a16:creationId xmlns:a16="http://schemas.microsoft.com/office/drawing/2014/main" id="{0D3F9EEB-1AA9-4086-8519-2A33B04EE09F}"/>
              </a:ext>
            </a:extLst>
          </p:cNvPr>
          <p:cNvPicPr>
            <a:picLocks noChangeAspect="1"/>
          </p:cNvPicPr>
          <p:nvPr/>
        </p:nvPicPr>
        <p:blipFill>
          <a:blip r:embed="rId7"/>
          <a:stretch>
            <a:fillRect/>
          </a:stretch>
        </p:blipFill>
        <p:spPr>
          <a:xfrm>
            <a:off x="7857308" y="2498156"/>
            <a:ext cx="3713070" cy="3630979"/>
          </a:xfrm>
          <a:prstGeom prst="rect">
            <a:avLst/>
          </a:prstGeom>
        </p:spPr>
      </p:pic>
      <p:sp>
        <p:nvSpPr>
          <p:cNvPr id="5" name="arrow_25">
            <a:extLst>
              <a:ext uri="{FF2B5EF4-FFF2-40B4-BE49-F238E27FC236}">
                <a16:creationId xmlns:a16="http://schemas.microsoft.com/office/drawing/2014/main" id="{09136574-CA66-4E86-B936-6C1F6DB22DAB}"/>
              </a:ext>
              <a:ext uri="{C183D7F6-B498-43B3-948B-1728B52AA6E4}">
                <adec:decorative xmlns:adec="http://schemas.microsoft.com/office/drawing/2017/decorative" val="1"/>
              </a:ext>
            </a:extLst>
          </p:cNvPr>
          <p:cNvSpPr>
            <a:spLocks noChangeAspect="1" noEditPoints="1"/>
          </p:cNvSpPr>
          <p:nvPr/>
        </p:nvSpPr>
        <p:spPr bwMode="auto">
          <a:xfrm>
            <a:off x="7285858" y="4366963"/>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arrow_25">
            <a:extLst>
              <a:ext uri="{FF2B5EF4-FFF2-40B4-BE49-F238E27FC236}">
                <a16:creationId xmlns:a16="http://schemas.microsoft.com/office/drawing/2014/main" id="{BBF8FA80-3348-4049-9C6F-FC53E075A30F}"/>
              </a:ext>
              <a:ext uri="{C183D7F6-B498-43B3-948B-1728B52AA6E4}">
                <adec:decorative xmlns:adec="http://schemas.microsoft.com/office/drawing/2017/decorative" val="1"/>
              </a:ext>
            </a:extLst>
          </p:cNvPr>
          <p:cNvSpPr>
            <a:spLocks noChangeAspect="1" noEditPoints="1"/>
          </p:cNvSpPr>
          <p:nvPr/>
        </p:nvSpPr>
        <p:spPr bwMode="auto">
          <a:xfrm flipV="1">
            <a:off x="7285858" y="3979958"/>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812821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51CC-AE11-40A2-9B9F-0DA0F386FCE9}"/>
              </a:ext>
            </a:extLst>
          </p:cNvPr>
          <p:cNvSpPr>
            <a:spLocks noGrp="1"/>
          </p:cNvSpPr>
          <p:nvPr>
            <p:ph type="title"/>
          </p:nvPr>
        </p:nvSpPr>
        <p:spPr>
          <a:xfrm>
            <a:off x="588263" y="457200"/>
            <a:ext cx="11018520" cy="553998"/>
          </a:xfrm>
        </p:spPr>
        <p:txBody>
          <a:bodyPr/>
          <a:lstStyle/>
          <a:p>
            <a:r>
              <a:rPr lang="en-US"/>
              <a:t>Intuitive querying</a:t>
            </a:r>
          </a:p>
        </p:txBody>
      </p:sp>
      <p:sp>
        <p:nvSpPr>
          <p:cNvPr id="3" name="Text Placeholder 2">
            <a:extLst>
              <a:ext uri="{FF2B5EF4-FFF2-40B4-BE49-F238E27FC236}">
                <a16:creationId xmlns:a16="http://schemas.microsoft.com/office/drawing/2014/main" id="{095EA79E-D7AE-439E-BEB4-E825940381EE}"/>
              </a:ext>
            </a:extLst>
          </p:cNvPr>
          <p:cNvSpPr txBox="1">
            <a:spLocks/>
          </p:cNvSpPr>
          <p:nvPr/>
        </p:nvSpPr>
        <p:spPr>
          <a:xfrm>
            <a:off x="603098" y="1448720"/>
            <a:ext cx="5733426" cy="511487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Simple and powerful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Rich rational query language (filter, aggregate, join, calculated columns, and more)</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Built-in full-text search, time series, user analytics, geospatial, and machine learning operators</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Out-of-the box visualization</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Easy-to-use syntax + Microsoft IntelliSense </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Highly recognizable hierarchical schema entities</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Extensible </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In-line Python and R</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T-SQL </a:t>
            </a:r>
          </a:p>
        </p:txBody>
      </p:sp>
      <p:pic>
        <p:nvPicPr>
          <p:cNvPr id="8" name="Picture 7" descr="Showing KQL query screenshot">
            <a:extLst>
              <a:ext uri="{FF2B5EF4-FFF2-40B4-BE49-F238E27FC236}">
                <a16:creationId xmlns:a16="http://schemas.microsoft.com/office/drawing/2014/main" id="{5A060118-FAC4-4E40-8B05-03DCA3F2C6F8}"/>
              </a:ext>
            </a:extLst>
          </p:cNvPr>
          <p:cNvPicPr>
            <a:picLocks noChangeAspect="1"/>
          </p:cNvPicPr>
          <p:nvPr/>
        </p:nvPicPr>
        <p:blipFill>
          <a:blip r:embed="rId2"/>
          <a:stretch>
            <a:fillRect/>
          </a:stretch>
        </p:blipFill>
        <p:spPr>
          <a:xfrm>
            <a:off x="6468876" y="1448720"/>
            <a:ext cx="5443817" cy="2432916"/>
          </a:xfrm>
          <a:prstGeom prst="rect">
            <a:avLst/>
          </a:prstGeom>
          <a:ln>
            <a:solidFill>
              <a:schemeClr val="accent1"/>
            </a:solidFill>
          </a:ln>
        </p:spPr>
      </p:pic>
      <p:sp>
        <p:nvSpPr>
          <p:cNvPr id="4" name="Rectangle 3">
            <a:extLst>
              <a:ext uri="{FF2B5EF4-FFF2-40B4-BE49-F238E27FC236}">
                <a16:creationId xmlns:a16="http://schemas.microsoft.com/office/drawing/2014/main" id="{E16C3341-E531-82E6-47DA-56BDB2E02A10}"/>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0C0D037-E9DC-BED7-376D-66B9A3A2B0E9}"/>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pic>
        <p:nvPicPr>
          <p:cNvPr id="10" name="Picture 9" descr="ADX logo">
            <a:extLst>
              <a:ext uri="{FF2B5EF4-FFF2-40B4-BE49-F238E27FC236}">
                <a16:creationId xmlns:a16="http://schemas.microsoft.com/office/drawing/2014/main" id="{E407CE04-8E40-EE39-303B-9FAAE71AF7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4688" y="625527"/>
            <a:ext cx="870256" cy="456884"/>
          </a:xfrm>
          <a:prstGeom prst="rect">
            <a:avLst/>
          </a:prstGeom>
        </p:spPr>
      </p:pic>
    </p:spTree>
    <p:extLst>
      <p:ext uri="{BB962C8B-B14F-4D97-AF65-F5344CB8AC3E}">
        <p14:creationId xmlns:p14="http://schemas.microsoft.com/office/powerpoint/2010/main" val="38864129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a:t>Geospatial query</a:t>
            </a:r>
            <a:br>
              <a:rPr lang="en-US"/>
            </a:br>
            <a:endParaRPr lang="en-US"/>
          </a:p>
        </p:txBody>
      </p:sp>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602314" y="1448720"/>
            <a:ext cx="5148781" cy="4798108"/>
          </a:xfrm>
        </p:spPr>
        <p:txBody>
          <a:bodyPr/>
          <a:lstStyle/>
          <a:p>
            <a:pPr marL="342834" indent="-342834">
              <a:buFont typeface="+mj-lt"/>
              <a:buAutoNum type="arabicPeriod"/>
            </a:pPr>
            <a:r>
              <a:rPr lang="en-US" sz="2000" b="1">
                <a:solidFill>
                  <a:schemeClr val="accent2"/>
                </a:solidFill>
                <a:cs typeface="Segoe UI Light" panose="020B0502040204020203" pitchFamily="34" charset="0"/>
              </a:rPr>
              <a:t> </a:t>
            </a:r>
            <a:r>
              <a:rPr lang="en-US" sz="1800" b="1">
                <a:solidFill>
                  <a:schemeClr val="accent2"/>
                </a:solidFill>
                <a:cs typeface="Segoe UI Light" panose="020B0502040204020203" pitchFamily="34" charset="0"/>
                <a:hlinkClick r:id="rId3">
                  <a:extLst>
                    <a:ext uri="{A12FA001-AC4F-418D-AE19-62706E023703}">
                      <ahyp:hlinkClr xmlns:ahyp="http://schemas.microsoft.com/office/drawing/2018/hyperlinkcolor" val="tx"/>
                    </a:ext>
                  </a:extLst>
                </a:hlinkClick>
              </a:rPr>
              <a:t>Geohash</a:t>
            </a:r>
            <a:r>
              <a:rPr lang="en-US" sz="1800" b="1">
                <a:solidFill>
                  <a:schemeClr val="accent2"/>
                </a:solidFill>
                <a:cs typeface="Segoe UI Light" panose="020B0502040204020203" pitchFamily="34" charset="0"/>
              </a:rPr>
              <a:t> support</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Transformation from coordinates to geohashes and back</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Use-case: Summarization by geographical buckets, store locations based on a single column</a:t>
            </a:r>
            <a:endParaRPr lang="en-US" b="1">
              <a:solidFill>
                <a:schemeClr val="tx1"/>
              </a:solidFill>
              <a:cs typeface="Segoe UI Light" panose="020B0502040204020203" pitchFamily="34" charset="0"/>
            </a:endParaRPr>
          </a:p>
          <a:p>
            <a:pPr marL="457112" indent="-457112">
              <a:buFont typeface="+mj-lt"/>
              <a:buAutoNum type="arabicPeriod"/>
            </a:pPr>
            <a:r>
              <a:rPr lang="en-US" sz="1800" b="1">
                <a:solidFill>
                  <a:schemeClr val="accent2"/>
                </a:solidFill>
                <a:cs typeface="Segoe UI Light" panose="020B0502040204020203" pitchFamily="34" charset="0"/>
              </a:rPr>
              <a:t>Distance</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Calculate the distance between two points</a:t>
            </a:r>
          </a:p>
          <a:p>
            <a:pPr marL="457112" indent="-457112">
              <a:buFont typeface="+mj-lt"/>
              <a:buAutoNum type="arabicPeriod"/>
            </a:pPr>
            <a:r>
              <a:rPr lang="en-US" sz="1800" b="1">
                <a:solidFill>
                  <a:schemeClr val="accent2"/>
                </a:solidFill>
                <a:cs typeface="Segoe UI Light" panose="020B0502040204020203" pitchFamily="34" charset="0"/>
              </a:rPr>
              <a:t>Contains</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Check whether a point is in a given circle</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Next: support for lines &amp; polygons (i.e. check whether a point/line/polygon is in a polygon)</a:t>
            </a:r>
          </a:p>
          <a:p>
            <a:pPr marL="457112" indent="-457112">
              <a:buFont typeface="+mj-lt"/>
              <a:buAutoNum type="arabicPeriod"/>
            </a:pPr>
            <a:r>
              <a:rPr lang="en-US" sz="1800" b="1">
                <a:solidFill>
                  <a:schemeClr val="accent2"/>
                </a:solidFill>
                <a:cs typeface="Segoe UI Light" panose="020B0502040204020203" pitchFamily="34" charset="0"/>
              </a:rPr>
              <a:t>Next: Intersection</a:t>
            </a:r>
            <a:endParaRPr lang="en-US" sz="1800">
              <a:solidFill>
                <a:schemeClr val="accent2"/>
              </a:solidFill>
              <a:cs typeface="Segoe UI Light" panose="020B0502040204020203" pitchFamily="34" charset="0"/>
            </a:endParaRP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Support for lines &amp; polygons</a:t>
            </a:r>
          </a:p>
          <a:p>
            <a:pPr marL="0" indent="0">
              <a:lnSpc>
                <a:spcPct val="150000"/>
              </a:lnSpc>
              <a:buNone/>
            </a:pPr>
            <a:r>
              <a:rPr lang="en-US" sz="1400">
                <a:solidFill>
                  <a:schemeClr val="tx1"/>
                </a:solidFill>
                <a:cs typeface="Segoe UI Light" panose="020B0502040204020203" pitchFamily="34" charset="0"/>
              </a:rPr>
              <a:t>Geospatial coordinates are interpreted as represented per the WGS-84 reference system</a:t>
            </a:r>
            <a:r>
              <a:rPr lang="en-US" sz="1400">
                <a:solidFill>
                  <a:schemeClr val="tx1"/>
                </a:solidFill>
              </a:rPr>
              <a:t>.</a:t>
            </a:r>
          </a:p>
        </p:txBody>
      </p:sp>
      <p:sp>
        <p:nvSpPr>
          <p:cNvPr id="3" name="Rectangle 2">
            <a:extLst>
              <a:ext uri="{FF2B5EF4-FFF2-40B4-BE49-F238E27FC236}">
                <a16:creationId xmlns:a16="http://schemas.microsoft.com/office/drawing/2014/main" id="{81C2F973-F764-0470-2311-DB07611A4D84}"/>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BF094F5D-EA6A-19EB-F726-67D7566C1929}"/>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pic>
        <p:nvPicPr>
          <p:cNvPr id="13" name="Picture 12" descr="ADX logo">
            <a:extLst>
              <a:ext uri="{FF2B5EF4-FFF2-40B4-BE49-F238E27FC236}">
                <a16:creationId xmlns:a16="http://schemas.microsoft.com/office/drawing/2014/main" id="{CD0ADDFE-BAAD-2073-DEA9-416CDC4410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4688" y="625527"/>
            <a:ext cx="870256" cy="456884"/>
          </a:xfrm>
          <a:prstGeom prst="rect">
            <a:avLst/>
          </a:prstGeom>
        </p:spPr>
      </p:pic>
      <p:pic>
        <p:nvPicPr>
          <p:cNvPr id="8" name="Picture 8" descr="Distance between Seattle and Los Angeles">
            <a:extLst>
              <a:ext uri="{FF2B5EF4-FFF2-40B4-BE49-F238E27FC236}">
                <a16:creationId xmlns:a16="http://schemas.microsoft.com/office/drawing/2014/main" id="{82A26F4C-507E-4216-A0EA-288A1FAFD8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7016" y="1175812"/>
            <a:ext cx="3189991" cy="159629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4" name="Picture 2" descr="Places near Seattle">
            <a:extLst>
              <a:ext uri="{FF2B5EF4-FFF2-40B4-BE49-F238E27FC236}">
                <a16:creationId xmlns:a16="http://schemas.microsoft.com/office/drawing/2014/main" id="{943B7432-735D-48C0-94F1-14F6920C82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016" y="2920559"/>
            <a:ext cx="3189991" cy="1581289"/>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5" name="Picture 4" descr="Manhattan with a hole">
            <a:extLst>
              <a:ext uri="{FF2B5EF4-FFF2-40B4-BE49-F238E27FC236}">
                <a16:creationId xmlns:a16="http://schemas.microsoft.com/office/drawing/2014/main" id="{D079FD59-127C-4E8B-A5FF-1898E102E9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7016" y="4665305"/>
            <a:ext cx="3189991" cy="1819578"/>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3319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Advanced Analytics – </a:t>
            </a:r>
            <a:r>
              <a:rPr lang="en-US">
                <a:solidFill>
                  <a:schemeClr val="accent2"/>
                </a:solidFill>
              </a:rPr>
              <a:t>Built-in &amp; Extendible</a:t>
            </a: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69412" y="1447379"/>
            <a:ext cx="3761201" cy="226465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Out of the box</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Auto Clustering for Diagnosis and RCA</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Anomaly Detection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Regression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Forecasting</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Time Series Analysis library</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 Placeholder 2">
            <a:extLst>
              <a:ext uri="{FF2B5EF4-FFF2-40B4-BE49-F238E27FC236}">
                <a16:creationId xmlns:a16="http://schemas.microsoft.com/office/drawing/2014/main" id="{8697FE23-7327-4393-AEFE-E92555AACBE6}"/>
              </a:ext>
            </a:extLst>
          </p:cNvPr>
          <p:cNvSpPr txBox="1">
            <a:spLocks/>
          </p:cNvSpPr>
          <p:nvPr/>
        </p:nvSpPr>
        <p:spPr>
          <a:xfrm>
            <a:off x="6791544" y="1447379"/>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Distributed Custom</a:t>
            </a:r>
            <a:br>
              <a:rPr kumimoji="0" lang="en-US" sz="2400" b="0" i="0" u="none" strike="noStrike" kern="1200" cap="none" spc="0" normalizeH="0" baseline="0" noProof="0">
                <a:ln>
                  <a:noFill/>
                </a:ln>
                <a:solidFill>
                  <a:srgbClr val="50E6FF"/>
                </a:solidFill>
                <a:effectLst/>
                <a:uLnTx/>
                <a:uFillTx/>
                <a:latin typeface="Segoe UI"/>
                <a:ea typeface="+mn-ea"/>
                <a:cs typeface="+mn-cs"/>
              </a:rPr>
            </a:br>
            <a:r>
              <a:rPr kumimoji="0" lang="en-US" sz="2400" b="0" i="0" u="none" strike="noStrike" kern="1200" cap="none" spc="0" normalizeH="0" baseline="0" noProof="0">
                <a:ln>
                  <a:noFill/>
                </a:ln>
                <a:solidFill>
                  <a:srgbClr val="50E6FF"/>
                </a:solidFill>
                <a:effectLst/>
                <a:uLnTx/>
                <a:uFillTx/>
                <a:latin typeface="Segoe UI"/>
                <a:ea typeface="+mn-ea"/>
                <a:cs typeface="+mn-cs"/>
              </a:rPr>
              <a:t>Code Execution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Distributed Python and R execution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Custom code is embedded in the KQL query</a:t>
            </a: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000" b="0" i="0" u="none" strike="noStrike" kern="1200" cap="none" spc="0" normalizeH="0" baseline="0" noProof="0">
              <a:ln>
                <a:noFill/>
              </a:ln>
              <a:solidFill>
                <a:srgbClr val="FFFFFF"/>
              </a:solidFill>
              <a:effectLst/>
              <a:highlight>
                <a:srgbClr val="FFFF00"/>
              </a:highlight>
              <a:uLnTx/>
              <a:uFillTx/>
              <a:latin typeface="Segoe UI"/>
              <a:ea typeface="+mn-ea"/>
              <a:cs typeface="+mn-cs"/>
            </a:endParaRPr>
          </a:p>
        </p:txBody>
      </p:sp>
      <p:sp>
        <p:nvSpPr>
          <p:cNvPr id="9" name="Text Placeholder 2">
            <a:extLst>
              <a:ext uri="{FF2B5EF4-FFF2-40B4-BE49-F238E27FC236}">
                <a16:creationId xmlns:a16="http://schemas.microsoft.com/office/drawing/2014/main" id="{FE39CEEA-8FC7-403D-A2A5-27C3DA517638}"/>
              </a:ext>
            </a:extLst>
          </p:cNvPr>
          <p:cNvSpPr txBox="1">
            <a:spLocks/>
          </p:cNvSpPr>
          <p:nvPr/>
        </p:nvSpPr>
        <p:spPr>
          <a:xfrm>
            <a:off x="1669412" y="4298158"/>
            <a:ext cx="3020763" cy="104762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Spark Integration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Native Spark connector for heavy duty model training</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Operationalize model into ADX for scoring</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 Placeholder 2">
            <a:extLst>
              <a:ext uri="{FF2B5EF4-FFF2-40B4-BE49-F238E27FC236}">
                <a16:creationId xmlns:a16="http://schemas.microsoft.com/office/drawing/2014/main" id="{3F9DDEC8-A98B-4E30-A581-1B4CB48D44EA}"/>
              </a:ext>
            </a:extLst>
          </p:cNvPr>
          <p:cNvSpPr txBox="1">
            <a:spLocks/>
          </p:cNvSpPr>
          <p:nvPr/>
        </p:nvSpPr>
        <p:spPr>
          <a:xfrm>
            <a:off x="6672167" y="4298158"/>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Tools</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Jupyter Integration with KQL Magic</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Python, Java SDKs</a:t>
            </a:r>
          </a:p>
        </p:txBody>
      </p:sp>
      <p:grpSp>
        <p:nvGrpSpPr>
          <p:cNvPr id="27" name="Group 26">
            <a:extLst>
              <a:ext uri="{FF2B5EF4-FFF2-40B4-BE49-F238E27FC236}">
                <a16:creationId xmlns:a16="http://schemas.microsoft.com/office/drawing/2014/main" id="{BF51ECDE-25B3-4B7C-858C-309ACD1B4306}"/>
              </a:ext>
              <a:ext uri="{C183D7F6-B498-43B3-948B-1728B52AA6E4}">
                <adec:decorative xmlns:adec="http://schemas.microsoft.com/office/drawing/2017/decorative" val="1"/>
              </a:ext>
            </a:extLst>
          </p:cNvPr>
          <p:cNvGrpSpPr/>
          <p:nvPr/>
        </p:nvGrpSpPr>
        <p:grpSpPr>
          <a:xfrm>
            <a:off x="696508" y="1544974"/>
            <a:ext cx="682393" cy="686223"/>
            <a:chOff x="554270" y="1544974"/>
            <a:chExt cx="682393" cy="686223"/>
          </a:xfrm>
        </p:grpSpPr>
        <p:sp>
          <p:nvSpPr>
            <p:cNvPr id="13" name="Oval 12">
              <a:extLst>
                <a:ext uri="{FF2B5EF4-FFF2-40B4-BE49-F238E27FC236}">
                  <a16:creationId xmlns:a16="http://schemas.microsoft.com/office/drawing/2014/main" id="{CB53E65F-7AAE-4048-B8BB-A28133456CC5}"/>
                </a:ext>
              </a:extLst>
            </p:cNvPr>
            <p:cNvSpPr/>
            <p:nvPr/>
          </p:nvSpPr>
          <p:spPr bwMode="auto">
            <a:xfrm>
              <a:off x="554270" y="154497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Processing_E9F5">
              <a:extLst>
                <a:ext uri="{FF2B5EF4-FFF2-40B4-BE49-F238E27FC236}">
                  <a16:creationId xmlns:a16="http://schemas.microsoft.com/office/drawing/2014/main" id="{1F4B5F87-1CA3-4E12-9A4D-F830F610F72F}"/>
                </a:ext>
              </a:extLst>
            </p:cNvPr>
            <p:cNvSpPr>
              <a:spLocks noChangeAspect="1" noEditPoints="1"/>
            </p:cNvSpPr>
            <p:nvPr/>
          </p:nvSpPr>
          <p:spPr bwMode="auto">
            <a:xfrm>
              <a:off x="685485" y="1703864"/>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C63F541A-FED0-4569-841D-09FBBF6774A0}"/>
              </a:ext>
              <a:ext uri="{C183D7F6-B498-43B3-948B-1728B52AA6E4}">
                <adec:decorative xmlns:adec="http://schemas.microsoft.com/office/drawing/2017/decorative" val="1"/>
              </a:ext>
            </a:extLst>
          </p:cNvPr>
          <p:cNvGrpSpPr/>
          <p:nvPr/>
        </p:nvGrpSpPr>
        <p:grpSpPr>
          <a:xfrm>
            <a:off x="5769882" y="1543633"/>
            <a:ext cx="682393" cy="686223"/>
            <a:chOff x="6424947" y="1543633"/>
            <a:chExt cx="682393" cy="686223"/>
          </a:xfrm>
        </p:grpSpPr>
        <p:sp>
          <p:nvSpPr>
            <p:cNvPr id="19" name="Oval 18">
              <a:extLst>
                <a:ext uri="{FF2B5EF4-FFF2-40B4-BE49-F238E27FC236}">
                  <a16:creationId xmlns:a16="http://schemas.microsoft.com/office/drawing/2014/main" id="{C732CE08-F148-42CD-B92E-EAE0369E78A2}"/>
                </a:ext>
              </a:extLst>
            </p:cNvPr>
            <p:cNvSpPr/>
            <p:nvPr/>
          </p:nvSpPr>
          <p:spPr bwMode="auto">
            <a:xfrm>
              <a:off x="6424947" y="154363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ransform">
              <a:extLst>
                <a:ext uri="{FF2B5EF4-FFF2-40B4-BE49-F238E27FC236}">
                  <a16:creationId xmlns:a16="http://schemas.microsoft.com/office/drawing/2014/main" id="{6A8907B3-85D1-46C7-B0D7-53AC13892997}"/>
                </a:ext>
              </a:extLst>
            </p:cNvPr>
            <p:cNvSpPr>
              <a:spLocks noChangeAspect="1" noEditPoints="1"/>
            </p:cNvSpPr>
            <p:nvPr/>
          </p:nvSpPr>
          <p:spPr bwMode="auto">
            <a:xfrm>
              <a:off x="6608866" y="1690148"/>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F822D2BF-3EC2-4ACC-97EA-7939E0D8EC2C}"/>
              </a:ext>
              <a:ext uri="{C183D7F6-B498-43B3-948B-1728B52AA6E4}">
                <adec:decorative xmlns:adec="http://schemas.microsoft.com/office/drawing/2017/decorative" val="1"/>
              </a:ext>
            </a:extLst>
          </p:cNvPr>
          <p:cNvGrpSpPr/>
          <p:nvPr/>
        </p:nvGrpSpPr>
        <p:grpSpPr>
          <a:xfrm>
            <a:off x="5769882" y="4128373"/>
            <a:ext cx="682393" cy="686223"/>
            <a:chOff x="6424947" y="4128373"/>
            <a:chExt cx="682393" cy="686223"/>
          </a:xfrm>
        </p:grpSpPr>
        <p:sp>
          <p:nvSpPr>
            <p:cNvPr id="22" name="Oval 21">
              <a:extLst>
                <a:ext uri="{FF2B5EF4-FFF2-40B4-BE49-F238E27FC236}">
                  <a16:creationId xmlns:a16="http://schemas.microsoft.com/office/drawing/2014/main" id="{C3F16A9D-45BC-408C-B673-0CF97745526A}"/>
                </a:ext>
              </a:extLst>
            </p:cNvPr>
            <p:cNvSpPr/>
            <p:nvPr/>
          </p:nvSpPr>
          <p:spPr bwMode="auto">
            <a:xfrm>
              <a:off x="6424947" y="412837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gear">
              <a:extLst>
                <a:ext uri="{FF2B5EF4-FFF2-40B4-BE49-F238E27FC236}">
                  <a16:creationId xmlns:a16="http://schemas.microsoft.com/office/drawing/2014/main" id="{DE742F94-A7A9-4D1A-A494-FB74F7C923F4}"/>
                </a:ext>
              </a:extLst>
            </p:cNvPr>
            <p:cNvSpPr>
              <a:spLocks noChangeAspect="1" noEditPoints="1"/>
            </p:cNvSpPr>
            <p:nvPr/>
          </p:nvSpPr>
          <p:spPr bwMode="auto">
            <a:xfrm>
              <a:off x="6582468" y="4288604"/>
              <a:ext cx="367350" cy="36576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3B858A87-07C4-4FD9-B663-066D8A9E8154}"/>
              </a:ext>
              <a:ext uri="{C183D7F6-B498-43B3-948B-1728B52AA6E4}">
                <adec:decorative xmlns:adec="http://schemas.microsoft.com/office/drawing/2017/decorative" val="1"/>
              </a:ext>
            </a:extLst>
          </p:cNvPr>
          <p:cNvGrpSpPr/>
          <p:nvPr/>
        </p:nvGrpSpPr>
        <p:grpSpPr>
          <a:xfrm>
            <a:off x="696508" y="4129714"/>
            <a:ext cx="682393" cy="686223"/>
            <a:chOff x="554270" y="4129714"/>
            <a:chExt cx="682393" cy="686223"/>
          </a:xfrm>
        </p:grpSpPr>
        <p:sp>
          <p:nvSpPr>
            <p:cNvPr id="16" name="Oval 15">
              <a:extLst>
                <a:ext uri="{FF2B5EF4-FFF2-40B4-BE49-F238E27FC236}">
                  <a16:creationId xmlns:a16="http://schemas.microsoft.com/office/drawing/2014/main" id="{7DC79CFE-1D8E-45A1-A9F1-13E2A0967D1D}"/>
                </a:ext>
              </a:extLst>
            </p:cNvPr>
            <p:cNvSpPr/>
            <p:nvPr/>
          </p:nvSpPr>
          <p:spPr bwMode="auto">
            <a:xfrm>
              <a:off x="554270" y="412971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circle">
              <a:extLst>
                <a:ext uri="{FF2B5EF4-FFF2-40B4-BE49-F238E27FC236}">
                  <a16:creationId xmlns:a16="http://schemas.microsoft.com/office/drawing/2014/main" id="{B665AD28-C112-4EF7-BF4B-64A29D2967D4}"/>
                </a:ext>
              </a:extLst>
            </p:cNvPr>
            <p:cNvSpPr>
              <a:spLocks noChangeAspect="1" noEditPoints="1"/>
            </p:cNvSpPr>
            <p:nvPr/>
          </p:nvSpPr>
          <p:spPr bwMode="auto">
            <a:xfrm>
              <a:off x="712586" y="427237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a:ea typeface="+mn-ea"/>
                <a:cs typeface="+mn-cs"/>
              </a:endParaRPr>
            </a:p>
          </p:txBody>
        </p:sp>
      </p:grpSp>
      <p:pic>
        <p:nvPicPr>
          <p:cNvPr id="37" name="Picture 36" descr="ADX logo">
            <a:extLst>
              <a:ext uri="{FF2B5EF4-FFF2-40B4-BE49-F238E27FC236}">
                <a16:creationId xmlns:a16="http://schemas.microsoft.com/office/drawing/2014/main" id="{1C6E9045-8484-4941-8677-7D9C9D41E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276567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61DE71-621F-4575-B855-78BB1477861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l="14097" r="19522" b="11492"/>
          <a:stretch>
            <a:fillRect/>
          </a:stretch>
        </p:blipFill>
        <p:spPr>
          <a:xfrm>
            <a:off x="3996854" y="1752600"/>
            <a:ext cx="4227067" cy="4227067"/>
          </a:xfrm>
          <a:custGeom>
            <a:avLst/>
            <a:gdLst>
              <a:gd name="connsiteX0" fmla="*/ 2612775 w 5225550"/>
              <a:gd name="connsiteY0" fmla="*/ 0 h 5225550"/>
              <a:gd name="connsiteX1" fmla="*/ 5225550 w 5225550"/>
              <a:gd name="connsiteY1" fmla="*/ 2612775 h 5225550"/>
              <a:gd name="connsiteX2" fmla="*/ 2612775 w 5225550"/>
              <a:gd name="connsiteY2" fmla="*/ 5225550 h 5225550"/>
              <a:gd name="connsiteX3" fmla="*/ 0 w 5225550"/>
              <a:gd name="connsiteY3" fmla="*/ 2612775 h 5225550"/>
              <a:gd name="connsiteX4" fmla="*/ 2612775 w 5225550"/>
              <a:gd name="connsiteY4" fmla="*/ 0 h 522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550" h="5225550">
                <a:moveTo>
                  <a:pt x="2612775" y="0"/>
                </a:moveTo>
                <a:cubicBezTo>
                  <a:pt x="4055771" y="0"/>
                  <a:pt x="5225550" y="1169779"/>
                  <a:pt x="5225550" y="2612775"/>
                </a:cubicBezTo>
                <a:cubicBezTo>
                  <a:pt x="5225550" y="4055771"/>
                  <a:pt x="4055771" y="5225550"/>
                  <a:pt x="2612775" y="5225550"/>
                </a:cubicBezTo>
                <a:cubicBezTo>
                  <a:pt x="1169779" y="5225550"/>
                  <a:pt x="0" y="4055771"/>
                  <a:pt x="0" y="2612775"/>
                </a:cubicBezTo>
                <a:cubicBezTo>
                  <a:pt x="0" y="1169779"/>
                  <a:pt x="1169779" y="0"/>
                  <a:pt x="2612775" y="0"/>
                </a:cubicBezTo>
                <a:close/>
              </a:path>
            </a:pathLst>
          </a:custGeom>
          <a:effectLst>
            <a:glow rad="292100">
              <a:schemeClr val="accent1">
                <a:satMod val="175000"/>
                <a:alpha val="40000"/>
              </a:schemeClr>
            </a:glow>
          </a:effectLst>
        </p:spPr>
      </p:pic>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p:txBody>
          <a:bodyPr/>
          <a:lstStyle/>
          <a:p>
            <a:r>
              <a:rPr lang="en-US"/>
              <a:t>Enterprise Ready – </a:t>
            </a:r>
            <a:r>
              <a:rPr lang="en-US">
                <a:solidFill>
                  <a:schemeClr val="accent2"/>
                </a:solidFill>
              </a:rPr>
              <a:t>Mission Critical</a:t>
            </a:r>
          </a:p>
        </p:txBody>
      </p:sp>
      <p:pic>
        <p:nvPicPr>
          <p:cNvPr id="5" name="Picture 4" descr="ADX logo">
            <a:extLst>
              <a:ext uri="{FF2B5EF4-FFF2-40B4-BE49-F238E27FC236}">
                <a16:creationId xmlns:a16="http://schemas.microsoft.com/office/drawing/2014/main" id="{90E15E88-44EA-4BE5-B73C-684F4DA8C6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Oval 6">
            <a:extLst>
              <a:ext uri="{FF2B5EF4-FFF2-40B4-BE49-F238E27FC236}">
                <a16:creationId xmlns:a16="http://schemas.microsoft.com/office/drawing/2014/main" id="{A194771A-7877-4869-A372-CA807567A1F7}"/>
              </a:ext>
              <a:ext uri="{C183D7F6-B498-43B3-948B-1728B52AA6E4}">
                <adec:decorative xmlns:adec="http://schemas.microsoft.com/office/drawing/2017/decorative" val="1"/>
              </a:ext>
            </a:extLst>
          </p:cNvPr>
          <p:cNvSpPr/>
          <p:nvPr/>
        </p:nvSpPr>
        <p:spPr bwMode="auto">
          <a:xfrm>
            <a:off x="3478307" y="1222988"/>
            <a:ext cx="5264160" cy="5286290"/>
          </a:xfrm>
          <a:prstGeom prst="ellipse">
            <a:avLst/>
          </a:prstGeom>
          <a:noFill/>
          <a:ln w="12700" cap="rnd">
            <a:solidFill>
              <a:schemeClr val="accent2"/>
            </a:solidFill>
            <a:miter lim="800000"/>
            <a:headEnd/>
            <a:tailEnd/>
          </a:ln>
          <a:effectLst>
            <a:glow rad="63500">
              <a:schemeClr val="accent1">
                <a:satMod val="175000"/>
                <a:alpha val="40000"/>
              </a:schemeClr>
            </a:glow>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 name="TextBox 15">
            <a:extLst>
              <a:ext uri="{FF2B5EF4-FFF2-40B4-BE49-F238E27FC236}">
                <a16:creationId xmlns:a16="http://schemas.microsoft.com/office/drawing/2014/main" id="{5815896F-887F-482D-AD82-D870A9B75998}"/>
              </a:ext>
            </a:extLst>
          </p:cNvPr>
          <p:cNvSpPr txBox="1"/>
          <p:nvPr/>
        </p:nvSpPr>
        <p:spPr>
          <a:xfrm>
            <a:off x="-83921" y="1643267"/>
            <a:ext cx="4227067"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Azure Active Directory Integration</a:t>
            </a:r>
          </a:p>
        </p:txBody>
      </p:sp>
      <p:sp>
        <p:nvSpPr>
          <p:cNvPr id="18" name="TextBox 17">
            <a:extLst>
              <a:ext uri="{FF2B5EF4-FFF2-40B4-BE49-F238E27FC236}">
                <a16:creationId xmlns:a16="http://schemas.microsoft.com/office/drawing/2014/main" id="{C1A00702-0A46-42F1-A1DC-8BECC2F71C49}"/>
              </a:ext>
            </a:extLst>
          </p:cNvPr>
          <p:cNvSpPr txBox="1"/>
          <p:nvPr/>
        </p:nvSpPr>
        <p:spPr>
          <a:xfrm>
            <a:off x="415577" y="2432005"/>
            <a:ext cx="3157914"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Role based authorization</a:t>
            </a:r>
          </a:p>
        </p:txBody>
      </p:sp>
      <p:sp>
        <p:nvSpPr>
          <p:cNvPr id="20" name="TextBox 19">
            <a:extLst>
              <a:ext uri="{FF2B5EF4-FFF2-40B4-BE49-F238E27FC236}">
                <a16:creationId xmlns:a16="http://schemas.microsoft.com/office/drawing/2014/main" id="{49ECAB41-0AB1-4F11-A975-74B30A215C32}"/>
              </a:ext>
            </a:extLst>
          </p:cNvPr>
          <p:cNvSpPr txBox="1"/>
          <p:nvPr/>
        </p:nvSpPr>
        <p:spPr>
          <a:xfrm>
            <a:off x="213213" y="3232775"/>
            <a:ext cx="3099150"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Network Perimeter Security</a:t>
            </a:r>
          </a:p>
        </p:txBody>
      </p:sp>
      <p:sp>
        <p:nvSpPr>
          <p:cNvPr id="22" name="TextBox 21">
            <a:extLst>
              <a:ext uri="{FF2B5EF4-FFF2-40B4-BE49-F238E27FC236}">
                <a16:creationId xmlns:a16="http://schemas.microsoft.com/office/drawing/2014/main" id="{DB74133D-DEC9-42DD-B615-27365879F585}"/>
              </a:ext>
            </a:extLst>
          </p:cNvPr>
          <p:cNvSpPr txBox="1"/>
          <p:nvPr/>
        </p:nvSpPr>
        <p:spPr>
          <a:xfrm>
            <a:off x="389159" y="4045577"/>
            <a:ext cx="2868768" cy="646331"/>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Encryption with customer managed keys/”BYOK” </a:t>
            </a:r>
          </a:p>
        </p:txBody>
      </p:sp>
      <p:sp>
        <p:nvSpPr>
          <p:cNvPr id="24" name="TextBox 23">
            <a:extLst>
              <a:ext uri="{FF2B5EF4-FFF2-40B4-BE49-F238E27FC236}">
                <a16:creationId xmlns:a16="http://schemas.microsoft.com/office/drawing/2014/main" id="{B8EA8531-46AA-49AB-8F80-D168E1F7EAE8}"/>
              </a:ext>
            </a:extLst>
          </p:cNvPr>
          <p:cNvSpPr txBox="1"/>
          <p:nvPr/>
        </p:nvSpPr>
        <p:spPr>
          <a:xfrm>
            <a:off x="258040" y="4858379"/>
            <a:ext cx="3277770"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Build Azure Policy S</a:t>
            </a:r>
            <a:r>
              <a:rPr kumimoji="0" lang="en-US" sz="1800" b="0" i="0" u="none" strike="noStrike" kern="1200" cap="none" spc="0" normalizeH="0" baseline="0" noProof="0" err="1">
                <a:ln>
                  <a:noFill/>
                </a:ln>
                <a:solidFill>
                  <a:srgbClr val="50E6FF"/>
                </a:solidFill>
                <a:effectLst/>
                <a:uLnTx/>
                <a:uFillTx/>
                <a:latin typeface="Segoe UI"/>
                <a:ea typeface="+mn-ea"/>
                <a:cs typeface="+mn-cs"/>
              </a:rPr>
              <a:t>upport</a:t>
            </a:r>
            <a:r>
              <a:rPr kumimoji="0" lang="en-US" sz="1800" b="0" i="0" u="none" strike="noStrike" kern="1200" cap="none" spc="0" normalizeH="0" baseline="0" noProof="0">
                <a:ln>
                  <a:noFill/>
                </a:ln>
                <a:solidFill>
                  <a:srgbClr val="50E6FF"/>
                </a:solidFill>
                <a:effectLst/>
                <a:uLnTx/>
                <a:uFillTx/>
                <a:latin typeface="Segoe UI"/>
                <a:ea typeface="+mn-ea"/>
                <a:cs typeface="+mn-cs"/>
              </a:rPr>
              <a:t> </a:t>
            </a:r>
          </a:p>
        </p:txBody>
      </p:sp>
      <p:sp>
        <p:nvSpPr>
          <p:cNvPr id="26" name="TextBox 25">
            <a:extLst>
              <a:ext uri="{FF2B5EF4-FFF2-40B4-BE49-F238E27FC236}">
                <a16:creationId xmlns:a16="http://schemas.microsoft.com/office/drawing/2014/main" id="{B78153D7-613A-438C-8810-123398AD56E1}"/>
              </a:ext>
            </a:extLst>
          </p:cNvPr>
          <p:cNvSpPr txBox="1"/>
          <p:nvPr/>
        </p:nvSpPr>
        <p:spPr>
          <a:xfrm>
            <a:off x="1387099" y="5671182"/>
            <a:ext cx="2675397"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Bring Your Own Keys</a:t>
            </a:r>
          </a:p>
        </p:txBody>
      </p:sp>
      <p:sp>
        <p:nvSpPr>
          <p:cNvPr id="28" name="TextBox 27">
            <a:extLst>
              <a:ext uri="{FF2B5EF4-FFF2-40B4-BE49-F238E27FC236}">
                <a16:creationId xmlns:a16="http://schemas.microsoft.com/office/drawing/2014/main" id="{C928F204-1175-4DBA-AE91-81BA18CFFA28}"/>
              </a:ext>
            </a:extLst>
          </p:cNvPr>
          <p:cNvSpPr txBox="1"/>
          <p:nvPr/>
        </p:nvSpPr>
        <p:spPr>
          <a:xfrm>
            <a:off x="8068203" y="1607171"/>
            <a:ext cx="3328184"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Availability Zones</a:t>
            </a:r>
          </a:p>
        </p:txBody>
      </p:sp>
      <p:sp>
        <p:nvSpPr>
          <p:cNvPr id="30" name="TextBox 29">
            <a:extLst>
              <a:ext uri="{FF2B5EF4-FFF2-40B4-BE49-F238E27FC236}">
                <a16:creationId xmlns:a16="http://schemas.microsoft.com/office/drawing/2014/main" id="{A0C7D544-A4AF-4D6D-A61A-06429C69F890}"/>
              </a:ext>
            </a:extLst>
          </p:cNvPr>
          <p:cNvSpPr txBox="1"/>
          <p:nvPr/>
        </p:nvSpPr>
        <p:spPr>
          <a:xfrm>
            <a:off x="8637440" y="2419973"/>
            <a:ext cx="2559127"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Auto Scale-Up/In</a:t>
            </a:r>
          </a:p>
        </p:txBody>
      </p:sp>
      <p:sp>
        <p:nvSpPr>
          <p:cNvPr id="32" name="TextBox 31">
            <a:extLst>
              <a:ext uri="{FF2B5EF4-FFF2-40B4-BE49-F238E27FC236}">
                <a16:creationId xmlns:a16="http://schemas.microsoft.com/office/drawing/2014/main" id="{5F6D0A09-96AA-476A-80FB-2F8ECF5571E3}"/>
              </a:ext>
            </a:extLst>
          </p:cNvPr>
          <p:cNvSpPr txBox="1"/>
          <p:nvPr/>
        </p:nvSpPr>
        <p:spPr>
          <a:xfrm>
            <a:off x="8916295" y="3196679"/>
            <a:ext cx="2129965"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Globally available</a:t>
            </a:r>
          </a:p>
        </p:txBody>
      </p:sp>
      <p:sp>
        <p:nvSpPr>
          <p:cNvPr id="34" name="TextBox 33">
            <a:extLst>
              <a:ext uri="{FF2B5EF4-FFF2-40B4-BE49-F238E27FC236}">
                <a16:creationId xmlns:a16="http://schemas.microsoft.com/office/drawing/2014/main" id="{4C408474-A50F-445D-88C6-F66B5CDE610F}"/>
              </a:ext>
            </a:extLst>
          </p:cNvPr>
          <p:cNvSpPr txBox="1"/>
          <p:nvPr/>
        </p:nvSpPr>
        <p:spPr>
          <a:xfrm>
            <a:off x="8948720" y="4021513"/>
            <a:ext cx="2129965"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CI/CD Integration</a:t>
            </a:r>
          </a:p>
        </p:txBody>
      </p:sp>
      <p:sp>
        <p:nvSpPr>
          <p:cNvPr id="36" name="TextBox 35">
            <a:extLst>
              <a:ext uri="{FF2B5EF4-FFF2-40B4-BE49-F238E27FC236}">
                <a16:creationId xmlns:a16="http://schemas.microsoft.com/office/drawing/2014/main" id="{BCBE116C-FDA0-4CD4-8626-36A940B310C0}"/>
              </a:ext>
            </a:extLst>
          </p:cNvPr>
          <p:cNvSpPr txBox="1"/>
          <p:nvPr/>
        </p:nvSpPr>
        <p:spPr>
          <a:xfrm>
            <a:off x="8682094" y="4822283"/>
            <a:ext cx="3328184"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Automated provisioning</a:t>
            </a:r>
          </a:p>
        </p:txBody>
      </p:sp>
      <p:sp>
        <p:nvSpPr>
          <p:cNvPr id="38" name="TextBox 37">
            <a:extLst>
              <a:ext uri="{FF2B5EF4-FFF2-40B4-BE49-F238E27FC236}">
                <a16:creationId xmlns:a16="http://schemas.microsoft.com/office/drawing/2014/main" id="{23F9EEA7-6C20-42F3-9F7C-FC786C57096D}"/>
              </a:ext>
            </a:extLst>
          </p:cNvPr>
          <p:cNvSpPr txBox="1"/>
          <p:nvPr/>
        </p:nvSpPr>
        <p:spPr>
          <a:xfrm>
            <a:off x="8146247" y="5659150"/>
            <a:ext cx="2660063"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Monitoring</a:t>
            </a:r>
          </a:p>
        </p:txBody>
      </p:sp>
      <p:sp>
        <p:nvSpPr>
          <p:cNvPr id="39" name="Oval 38">
            <a:extLst>
              <a:ext uri="{FF2B5EF4-FFF2-40B4-BE49-F238E27FC236}">
                <a16:creationId xmlns:a16="http://schemas.microsoft.com/office/drawing/2014/main" id="{51171D82-8959-49D1-B115-9F3BCDB98C5C}"/>
              </a:ext>
              <a:ext uri="{C183D7F6-B498-43B3-948B-1728B52AA6E4}">
                <adec:decorative xmlns:adec="http://schemas.microsoft.com/office/drawing/2017/decorative" val="1"/>
              </a:ext>
            </a:extLst>
          </p:cNvPr>
          <p:cNvSpPr/>
          <p:nvPr/>
        </p:nvSpPr>
        <p:spPr bwMode="auto">
          <a:xfrm>
            <a:off x="4152621" y="179183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C8419266-A252-40D1-8578-6736F9085DD8}"/>
              </a:ext>
              <a:ext uri="{C183D7F6-B498-43B3-948B-1728B52AA6E4}">
                <adec:decorative xmlns:adec="http://schemas.microsoft.com/office/drawing/2017/decorative" val="1"/>
              </a:ext>
            </a:extLst>
          </p:cNvPr>
          <p:cNvSpPr/>
          <p:nvPr/>
        </p:nvSpPr>
        <p:spPr bwMode="auto">
          <a:xfrm>
            <a:off x="3576905" y="260168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AB7BB0E4-C8B3-45FC-A370-C9B5D2736E92}"/>
              </a:ext>
              <a:ext uri="{C183D7F6-B498-43B3-948B-1728B52AA6E4}">
                <adec:decorative xmlns:adec="http://schemas.microsoft.com/office/drawing/2017/decorative" val="1"/>
              </a:ext>
            </a:extLst>
          </p:cNvPr>
          <p:cNvSpPr/>
          <p:nvPr/>
        </p:nvSpPr>
        <p:spPr bwMode="auto">
          <a:xfrm>
            <a:off x="3312806" y="338087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F46D229-696B-4726-A7C1-4B6E774888FD}"/>
              </a:ext>
              <a:ext uri="{C183D7F6-B498-43B3-948B-1728B52AA6E4}">
                <adec:decorative xmlns:adec="http://schemas.microsoft.com/office/drawing/2017/decorative" val="1"/>
              </a:ext>
            </a:extLst>
          </p:cNvPr>
          <p:cNvSpPr/>
          <p:nvPr/>
        </p:nvSpPr>
        <p:spPr bwMode="auto">
          <a:xfrm>
            <a:off x="3276531" y="419015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D36F8357-16BD-4B53-80B2-37F2E29BA288}"/>
              </a:ext>
              <a:ext uri="{C183D7F6-B498-43B3-948B-1728B52AA6E4}">
                <adec:decorative xmlns:adec="http://schemas.microsoft.com/office/drawing/2017/decorative" val="1"/>
              </a:ext>
            </a:extLst>
          </p:cNvPr>
          <p:cNvSpPr/>
          <p:nvPr/>
        </p:nvSpPr>
        <p:spPr bwMode="auto">
          <a:xfrm>
            <a:off x="3516745" y="500272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2035CB7-7C57-46A3-AFCE-4B7F1AA7C002}"/>
              </a:ext>
              <a:ext uri="{C183D7F6-B498-43B3-948B-1728B52AA6E4}">
                <adec:decorative xmlns:adec="http://schemas.microsoft.com/office/drawing/2017/decorative" val="1"/>
              </a:ext>
            </a:extLst>
          </p:cNvPr>
          <p:cNvSpPr/>
          <p:nvPr/>
        </p:nvSpPr>
        <p:spPr bwMode="auto">
          <a:xfrm>
            <a:off x="4085423" y="581902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4C0FD207-A677-460A-ABB3-3B5988F2CE7B}"/>
              </a:ext>
              <a:ext uri="{C183D7F6-B498-43B3-948B-1728B52AA6E4}">
                <adec:decorative xmlns:adec="http://schemas.microsoft.com/office/drawing/2017/decorative" val="1"/>
              </a:ext>
            </a:extLst>
          </p:cNvPr>
          <p:cNvSpPr/>
          <p:nvPr/>
        </p:nvSpPr>
        <p:spPr bwMode="auto">
          <a:xfrm flipH="1">
            <a:off x="7992982" y="175509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B967B560-5776-4048-965D-C74AE2DDCCC8}"/>
              </a:ext>
              <a:ext uri="{C183D7F6-B498-43B3-948B-1728B52AA6E4}">
                <adec:decorative xmlns:adec="http://schemas.microsoft.com/office/drawing/2017/decorative" val="1"/>
              </a:ext>
            </a:extLst>
          </p:cNvPr>
          <p:cNvSpPr/>
          <p:nvPr/>
        </p:nvSpPr>
        <p:spPr bwMode="auto">
          <a:xfrm flipH="1">
            <a:off x="8568698" y="256494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98C619F-545A-484A-B07E-D3455262C6E3}"/>
              </a:ext>
              <a:ext uri="{C183D7F6-B498-43B3-948B-1728B52AA6E4}">
                <adec:decorative xmlns:adec="http://schemas.microsoft.com/office/drawing/2017/decorative" val="1"/>
              </a:ext>
            </a:extLst>
          </p:cNvPr>
          <p:cNvSpPr/>
          <p:nvPr/>
        </p:nvSpPr>
        <p:spPr bwMode="auto">
          <a:xfrm flipH="1">
            <a:off x="8832797" y="334413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4D4E6B1-28F5-4302-974F-AE26E9D94CE8}"/>
              </a:ext>
              <a:ext uri="{C183D7F6-B498-43B3-948B-1728B52AA6E4}">
                <adec:decorative xmlns:adec="http://schemas.microsoft.com/office/drawing/2017/decorative" val="1"/>
              </a:ext>
            </a:extLst>
          </p:cNvPr>
          <p:cNvSpPr/>
          <p:nvPr/>
        </p:nvSpPr>
        <p:spPr bwMode="auto">
          <a:xfrm flipH="1">
            <a:off x="8869072" y="415341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E7855E7E-FEC0-46DE-8882-25010C470832}"/>
              </a:ext>
              <a:ext uri="{C183D7F6-B498-43B3-948B-1728B52AA6E4}">
                <adec:decorative xmlns:adec="http://schemas.microsoft.com/office/drawing/2017/decorative" val="1"/>
              </a:ext>
            </a:extLst>
          </p:cNvPr>
          <p:cNvSpPr/>
          <p:nvPr/>
        </p:nvSpPr>
        <p:spPr bwMode="auto">
          <a:xfrm flipH="1">
            <a:off x="8628858" y="496598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DD9DA6B-950B-41B9-8E78-9A0A5B2A30EC}"/>
              </a:ext>
              <a:ext uri="{C183D7F6-B498-43B3-948B-1728B52AA6E4}">
                <adec:decorative xmlns:adec="http://schemas.microsoft.com/office/drawing/2017/decorative" val="1"/>
              </a:ext>
            </a:extLst>
          </p:cNvPr>
          <p:cNvSpPr/>
          <p:nvPr/>
        </p:nvSpPr>
        <p:spPr bwMode="auto">
          <a:xfrm flipH="1">
            <a:off x="8060180" y="578228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638165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FEB7-36D4-445A-87E2-98E5AC5F605F}"/>
              </a:ext>
            </a:extLst>
          </p:cNvPr>
          <p:cNvSpPr>
            <a:spLocks noGrp="1"/>
          </p:cNvSpPr>
          <p:nvPr>
            <p:ph type="title"/>
          </p:nvPr>
        </p:nvSpPr>
        <p:spPr>
          <a:xfrm>
            <a:off x="455994" y="941693"/>
            <a:ext cx="7454643" cy="706486"/>
          </a:xfrm>
        </p:spPr>
        <p:txBody>
          <a:bodyPr/>
          <a:lstStyle/>
          <a:p>
            <a:r>
              <a:rPr lang="en-US"/>
              <a:t>Demo 2*</a:t>
            </a:r>
          </a:p>
        </p:txBody>
      </p:sp>
      <p:sp>
        <p:nvSpPr>
          <p:cNvPr id="7" name="TextBox 6">
            <a:extLst>
              <a:ext uri="{FF2B5EF4-FFF2-40B4-BE49-F238E27FC236}">
                <a16:creationId xmlns:a16="http://schemas.microsoft.com/office/drawing/2014/main" id="{B14958DC-35F9-4BEE-A869-E2D311E538DD}"/>
              </a:ext>
            </a:extLst>
          </p:cNvPr>
          <p:cNvSpPr txBox="1"/>
          <p:nvPr/>
        </p:nvSpPr>
        <p:spPr>
          <a:xfrm>
            <a:off x="0" y="6550223"/>
            <a:ext cx="671688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Estimate 20 minutes</a:t>
            </a:r>
          </a:p>
        </p:txBody>
      </p:sp>
      <p:sp>
        <p:nvSpPr>
          <p:cNvPr id="4" name="Content Placeholder 2">
            <a:extLst>
              <a:ext uri="{FF2B5EF4-FFF2-40B4-BE49-F238E27FC236}">
                <a16:creationId xmlns:a16="http://schemas.microsoft.com/office/drawing/2014/main" id="{94C1E141-07C0-40C2-AC09-26CD1F548598}"/>
              </a:ext>
            </a:extLst>
          </p:cNvPr>
          <p:cNvSpPr txBox="1">
            <a:spLocks/>
          </p:cNvSpPr>
          <p:nvPr/>
        </p:nvSpPr>
        <p:spPr>
          <a:xfrm>
            <a:off x="455994" y="1951672"/>
            <a:ext cx="3472539" cy="357020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hlinkClick r:id="rId3"/>
              </a:rPr>
              <a:t>Thermostat</a:t>
            </a:r>
            <a:r>
              <a:rPr kumimoji="0" lang="en-US" sz="2000" b="0" i="0" u="none" strike="noStrike" kern="1200" cap="none" spc="-49" normalizeH="0" baseline="0" noProof="0">
                <a:ln>
                  <a:noFill/>
                </a:ln>
                <a:solidFill>
                  <a:srgbClr val="FFFFFF"/>
                </a:solidFill>
                <a:effectLst/>
                <a:uLnTx/>
                <a:uFillTx/>
                <a:latin typeface="Segoe UI"/>
                <a:ea typeface="+mn-ea"/>
                <a:cs typeface="+mn-cs"/>
              </a:rPr>
              <a:t> data</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JSON</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Render</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Fill gaps</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Forecast</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Anomalies</a:t>
            </a:r>
          </a:p>
        </p:txBody>
      </p:sp>
      <p:sp>
        <p:nvSpPr>
          <p:cNvPr id="6" name="Content Placeholder 2">
            <a:extLst>
              <a:ext uri="{FF2B5EF4-FFF2-40B4-BE49-F238E27FC236}">
                <a16:creationId xmlns:a16="http://schemas.microsoft.com/office/drawing/2014/main" id="{AF2893F0-6E81-48D3-93F9-12BEE8FBC5A8}"/>
              </a:ext>
            </a:extLst>
          </p:cNvPr>
          <p:cNvSpPr txBox="1">
            <a:spLocks/>
          </p:cNvSpPr>
          <p:nvPr/>
        </p:nvSpPr>
        <p:spPr>
          <a:xfrm>
            <a:off x="4183315" y="1951672"/>
            <a:ext cx="3472539" cy="203132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Dashboards</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Materialized Views</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External Tables</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493290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D7BC1-218A-47F1-A4FC-CB5AD961629C}"/>
              </a:ext>
              <a:ext uri="{C183D7F6-B498-43B3-948B-1728B52AA6E4}">
                <adec:decorative xmlns:adec="http://schemas.microsoft.com/office/drawing/2017/decorative" val="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D88C0C57-05DB-4CEF-91AB-1C6824EB743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6" name="Oval 5">
            <a:extLst>
              <a:ext uri="{FF2B5EF4-FFF2-40B4-BE49-F238E27FC236}">
                <a16:creationId xmlns:a16="http://schemas.microsoft.com/office/drawing/2014/main" id="{7DF2EE18-3143-4C72-9E6E-6C6D47E8E8F7}"/>
              </a:ext>
              <a:ext uri="{C183D7F6-B498-43B3-948B-1728B52AA6E4}">
                <adec:decorative xmlns:adec="http://schemas.microsoft.com/office/drawing/2017/decorative" val="1"/>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D72AC832-3BB0-4719-955A-456A371E42ED}"/>
              </a:ext>
              <a:ext uri="{C183D7F6-B498-43B3-948B-1728B52AA6E4}">
                <adec:decorative xmlns:adec="http://schemas.microsoft.com/office/drawing/2017/decorative" val="1"/>
              </a:ext>
            </a:extLst>
          </p:cNvPr>
          <p:cNvGrpSpPr/>
          <p:nvPr/>
        </p:nvGrpSpPr>
        <p:grpSpPr>
          <a:xfrm flipH="1">
            <a:off x="6096000" y="3073230"/>
            <a:ext cx="994680" cy="994680"/>
            <a:chOff x="3499224" y="2029745"/>
            <a:chExt cx="2286000" cy="2286000"/>
          </a:xfrm>
        </p:grpSpPr>
        <p:sp>
          <p:nvSpPr>
            <p:cNvPr id="8" name="Oval 7">
              <a:extLst>
                <a:ext uri="{FF2B5EF4-FFF2-40B4-BE49-F238E27FC236}">
                  <a16:creationId xmlns:a16="http://schemas.microsoft.com/office/drawing/2014/main" id="{52FF8FCA-531E-4E4E-BF63-31082E4CD8C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9" name="Group 15">
              <a:extLst>
                <a:ext uri="{FF2B5EF4-FFF2-40B4-BE49-F238E27FC236}">
                  <a16:creationId xmlns:a16="http://schemas.microsoft.com/office/drawing/2014/main" id="{4135A8BA-7CAD-4448-8B09-3635A56793DF}"/>
                </a:ext>
              </a:extLst>
            </p:cNvPr>
            <p:cNvGrpSpPr>
              <a:grpSpLocks noChangeAspect="1"/>
            </p:cNvGrpSpPr>
            <p:nvPr/>
          </p:nvGrpSpPr>
          <p:grpSpPr bwMode="auto">
            <a:xfrm>
              <a:off x="4269162" y="2761583"/>
              <a:ext cx="746125" cy="822325"/>
              <a:chOff x="4318" y="5451"/>
              <a:chExt cx="470" cy="518"/>
            </a:xfrm>
          </p:grpSpPr>
          <p:sp>
            <p:nvSpPr>
              <p:cNvPr id="10" name="AutoShape 14">
                <a:extLst>
                  <a:ext uri="{FF2B5EF4-FFF2-40B4-BE49-F238E27FC236}">
                    <a16:creationId xmlns:a16="http://schemas.microsoft.com/office/drawing/2014/main" id="{33975DB5-72E3-46C8-B190-46AA86C4BA7C}"/>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0D2D6EA-B6C9-4D8C-B8FA-14C7DD9C07AA}"/>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C77CE780-290F-4EB5-B713-4CCE6C97A35B}"/>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7D7E89A-2E52-4C4B-B231-24DA2E144F3D}"/>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a:extLst>
                  <a:ext uri="{FF2B5EF4-FFF2-40B4-BE49-F238E27FC236}">
                    <a16:creationId xmlns:a16="http://schemas.microsoft.com/office/drawing/2014/main" id="{DBE96001-55A8-4887-B8D5-215F013DD97D}"/>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a:extLst>
                  <a:ext uri="{FF2B5EF4-FFF2-40B4-BE49-F238E27FC236}">
                    <a16:creationId xmlns:a16="http://schemas.microsoft.com/office/drawing/2014/main" id="{D044E330-BF0E-44B2-8E04-E2BC97D5020E}"/>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a:extLst>
                  <a:ext uri="{FF2B5EF4-FFF2-40B4-BE49-F238E27FC236}">
                    <a16:creationId xmlns:a16="http://schemas.microsoft.com/office/drawing/2014/main" id="{29F898DA-D7D3-49C7-B513-4607D3CA0A05}"/>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7" name="Group 16">
            <a:extLst>
              <a:ext uri="{FF2B5EF4-FFF2-40B4-BE49-F238E27FC236}">
                <a16:creationId xmlns:a16="http://schemas.microsoft.com/office/drawing/2014/main" id="{D2DCBE79-BB55-4713-B381-CC16D3836457}"/>
              </a:ext>
              <a:ext uri="{C183D7F6-B498-43B3-948B-1728B52AA6E4}">
                <adec:decorative xmlns:adec="http://schemas.microsoft.com/office/drawing/2017/decorative" val="1"/>
              </a:ext>
            </a:extLst>
          </p:cNvPr>
          <p:cNvGrpSpPr/>
          <p:nvPr/>
        </p:nvGrpSpPr>
        <p:grpSpPr>
          <a:xfrm flipH="1">
            <a:off x="9973574" y="3073230"/>
            <a:ext cx="994680" cy="994680"/>
            <a:chOff x="6409760" y="2029745"/>
            <a:chExt cx="2286000" cy="2286000"/>
          </a:xfrm>
        </p:grpSpPr>
        <p:sp>
          <p:nvSpPr>
            <p:cNvPr id="18" name="Oval 17">
              <a:extLst>
                <a:ext uri="{FF2B5EF4-FFF2-40B4-BE49-F238E27FC236}">
                  <a16:creationId xmlns:a16="http://schemas.microsoft.com/office/drawing/2014/main" id="{959181F6-B913-4AFD-8F1A-8374763F6857}"/>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9" name="Group 24">
              <a:extLst>
                <a:ext uri="{FF2B5EF4-FFF2-40B4-BE49-F238E27FC236}">
                  <a16:creationId xmlns:a16="http://schemas.microsoft.com/office/drawing/2014/main" id="{2A9DB8C6-CC39-4FE3-8280-ED261DE191C0}"/>
                </a:ext>
              </a:extLst>
            </p:cNvPr>
            <p:cNvGrpSpPr>
              <a:grpSpLocks noChangeAspect="1"/>
            </p:cNvGrpSpPr>
            <p:nvPr/>
          </p:nvGrpSpPr>
          <p:grpSpPr bwMode="auto">
            <a:xfrm>
              <a:off x="7140804" y="2990977"/>
              <a:ext cx="823913" cy="363537"/>
              <a:chOff x="4918" y="5515"/>
              <a:chExt cx="519" cy="229"/>
            </a:xfrm>
          </p:grpSpPr>
          <p:sp>
            <p:nvSpPr>
              <p:cNvPr id="20" name="AutoShape 23">
                <a:extLst>
                  <a:ext uri="{FF2B5EF4-FFF2-40B4-BE49-F238E27FC236}">
                    <a16:creationId xmlns:a16="http://schemas.microsoft.com/office/drawing/2014/main" id="{B44540DE-88D9-4297-B105-5F30D0C521B4}"/>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25">
                <a:extLst>
                  <a:ext uri="{FF2B5EF4-FFF2-40B4-BE49-F238E27FC236}">
                    <a16:creationId xmlns:a16="http://schemas.microsoft.com/office/drawing/2014/main" id="{CEDB67EC-89B0-4551-8889-69F17FF8EE42}"/>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6">
                <a:extLst>
                  <a:ext uri="{FF2B5EF4-FFF2-40B4-BE49-F238E27FC236}">
                    <a16:creationId xmlns:a16="http://schemas.microsoft.com/office/drawing/2014/main" id="{0F8615B6-F735-4B6F-A3AD-A744CBA95307}"/>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27">
                <a:extLst>
                  <a:ext uri="{FF2B5EF4-FFF2-40B4-BE49-F238E27FC236}">
                    <a16:creationId xmlns:a16="http://schemas.microsoft.com/office/drawing/2014/main" id="{002DC372-ECE0-4C35-ACA8-E380FA6C5B3D}"/>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8">
                <a:extLst>
                  <a:ext uri="{FF2B5EF4-FFF2-40B4-BE49-F238E27FC236}">
                    <a16:creationId xmlns:a16="http://schemas.microsoft.com/office/drawing/2014/main" id="{AE1CF273-C21D-47DA-98F1-C4D81C2A5E54}"/>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9">
                <a:extLst>
                  <a:ext uri="{FF2B5EF4-FFF2-40B4-BE49-F238E27FC236}">
                    <a16:creationId xmlns:a16="http://schemas.microsoft.com/office/drawing/2014/main" id="{3F577DE3-876B-4C94-99B8-EA49EE4D4B1B}"/>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Oval 30">
                <a:extLst>
                  <a:ext uri="{FF2B5EF4-FFF2-40B4-BE49-F238E27FC236}">
                    <a16:creationId xmlns:a16="http://schemas.microsoft.com/office/drawing/2014/main" id="{02F6A2E7-720A-47A4-97A1-4B6173312C2F}"/>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val 31">
                <a:extLst>
                  <a:ext uri="{FF2B5EF4-FFF2-40B4-BE49-F238E27FC236}">
                    <a16:creationId xmlns:a16="http://schemas.microsoft.com/office/drawing/2014/main" id="{929BDAD6-BEF1-40C9-80E6-24234F27BB7C}"/>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BA3D194E-6BF9-4C2D-A9FA-090E36E503D8}"/>
              </a:ext>
              <a:ext uri="{C183D7F6-B498-43B3-948B-1728B52AA6E4}">
                <adec:decorative xmlns:adec="http://schemas.microsoft.com/office/drawing/2017/decorative" val="1"/>
              </a:ext>
            </a:extLst>
          </p:cNvPr>
          <p:cNvGrpSpPr/>
          <p:nvPr/>
        </p:nvGrpSpPr>
        <p:grpSpPr>
          <a:xfrm flipH="1">
            <a:off x="8060041" y="4993969"/>
            <a:ext cx="994680" cy="994680"/>
            <a:chOff x="9334046" y="2029745"/>
            <a:chExt cx="2286000" cy="2286000"/>
          </a:xfrm>
        </p:grpSpPr>
        <p:sp>
          <p:nvSpPr>
            <p:cNvPr id="29" name="Oval 28">
              <a:extLst>
                <a:ext uri="{FF2B5EF4-FFF2-40B4-BE49-F238E27FC236}">
                  <a16:creationId xmlns:a16="http://schemas.microsoft.com/office/drawing/2014/main" id="{E9D61226-4A88-4239-AAF3-D245C9A5BF36}"/>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0" name="Graphic 29">
              <a:extLst>
                <a:ext uri="{FF2B5EF4-FFF2-40B4-BE49-F238E27FC236}">
                  <a16:creationId xmlns:a16="http://schemas.microsoft.com/office/drawing/2014/main" id="{EE6AB9AF-1502-48E7-B43D-D7E0245EE6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3495" y="2712945"/>
              <a:ext cx="919600" cy="919600"/>
            </a:xfrm>
            <a:prstGeom prst="rect">
              <a:avLst/>
            </a:prstGeom>
          </p:spPr>
        </p:pic>
      </p:grpSp>
      <p:grpSp>
        <p:nvGrpSpPr>
          <p:cNvPr id="31" name="Group 30">
            <a:extLst>
              <a:ext uri="{FF2B5EF4-FFF2-40B4-BE49-F238E27FC236}">
                <a16:creationId xmlns:a16="http://schemas.microsoft.com/office/drawing/2014/main" id="{10ACE7D0-DC6B-489B-8ED5-C4EBB9EC264F}"/>
              </a:ext>
              <a:ext uri="{C183D7F6-B498-43B3-948B-1728B52AA6E4}">
                <adec:decorative xmlns:adec="http://schemas.microsoft.com/office/drawing/2017/decorative" val="1"/>
              </a:ext>
            </a:extLst>
          </p:cNvPr>
          <p:cNvGrpSpPr/>
          <p:nvPr/>
        </p:nvGrpSpPr>
        <p:grpSpPr>
          <a:xfrm flipH="1">
            <a:off x="8060041" y="1109190"/>
            <a:ext cx="994680" cy="994680"/>
            <a:chOff x="588688" y="2029745"/>
            <a:chExt cx="2286000" cy="2286000"/>
          </a:xfrm>
        </p:grpSpPr>
        <p:sp>
          <p:nvSpPr>
            <p:cNvPr id="32" name="Oval 31">
              <a:extLst>
                <a:ext uri="{FF2B5EF4-FFF2-40B4-BE49-F238E27FC236}">
                  <a16:creationId xmlns:a16="http://schemas.microsoft.com/office/drawing/2014/main" id="{D88FA26E-B0A5-4719-86A2-8794BD564E00}"/>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3" name="Group 252">
              <a:extLst>
                <a:ext uri="{FF2B5EF4-FFF2-40B4-BE49-F238E27FC236}">
                  <a16:creationId xmlns:a16="http://schemas.microsoft.com/office/drawing/2014/main" id="{A2C1199F-15B6-4C51-A494-046577921F6E}"/>
                </a:ext>
              </a:extLst>
            </p:cNvPr>
            <p:cNvGrpSpPr>
              <a:grpSpLocks noChangeAspect="1"/>
            </p:cNvGrpSpPr>
            <p:nvPr/>
          </p:nvGrpSpPr>
          <p:grpSpPr bwMode="auto">
            <a:xfrm>
              <a:off x="1297622" y="2738679"/>
              <a:ext cx="868132" cy="868132"/>
              <a:chOff x="410" y="2777"/>
              <a:chExt cx="312" cy="312"/>
            </a:xfrm>
          </p:grpSpPr>
          <p:sp>
            <p:nvSpPr>
              <p:cNvPr id="34" name="Oval 253">
                <a:extLst>
                  <a:ext uri="{FF2B5EF4-FFF2-40B4-BE49-F238E27FC236}">
                    <a16:creationId xmlns:a16="http://schemas.microsoft.com/office/drawing/2014/main" id="{7671D8F9-4CC0-47A0-81A1-CB8BD137BF53}"/>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Oval 254">
                <a:extLst>
                  <a:ext uri="{FF2B5EF4-FFF2-40B4-BE49-F238E27FC236}">
                    <a16:creationId xmlns:a16="http://schemas.microsoft.com/office/drawing/2014/main" id="{6AD5538D-4252-45E7-A210-6DFE3FD59FC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Oval 255">
                <a:extLst>
                  <a:ext uri="{FF2B5EF4-FFF2-40B4-BE49-F238E27FC236}">
                    <a16:creationId xmlns:a16="http://schemas.microsoft.com/office/drawing/2014/main" id="{6A8428AD-F657-4F47-BF1E-D7DD36E45002}"/>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Oval 256">
                <a:extLst>
                  <a:ext uri="{FF2B5EF4-FFF2-40B4-BE49-F238E27FC236}">
                    <a16:creationId xmlns:a16="http://schemas.microsoft.com/office/drawing/2014/main" id="{D0E84F60-8C65-4417-A9CB-C81C86852023}"/>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Oval 257">
                <a:extLst>
                  <a:ext uri="{FF2B5EF4-FFF2-40B4-BE49-F238E27FC236}">
                    <a16:creationId xmlns:a16="http://schemas.microsoft.com/office/drawing/2014/main" id="{58D79D27-5296-4959-BA6B-70BEA5573FBA}"/>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Oval 258">
                <a:extLst>
                  <a:ext uri="{FF2B5EF4-FFF2-40B4-BE49-F238E27FC236}">
                    <a16:creationId xmlns:a16="http://schemas.microsoft.com/office/drawing/2014/main" id="{F08B772D-C011-4129-92E7-9E7CE9762C3D}"/>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Oval 259">
                <a:extLst>
                  <a:ext uri="{FF2B5EF4-FFF2-40B4-BE49-F238E27FC236}">
                    <a16:creationId xmlns:a16="http://schemas.microsoft.com/office/drawing/2014/main" id="{C5B9AAC0-4826-43EC-8785-71DA2960AD80}"/>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Oval 260">
                <a:extLst>
                  <a:ext uri="{FF2B5EF4-FFF2-40B4-BE49-F238E27FC236}">
                    <a16:creationId xmlns:a16="http://schemas.microsoft.com/office/drawing/2014/main" id="{42EA98DE-51B8-424A-9281-46EB78426F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Oval 261">
                <a:extLst>
                  <a:ext uri="{FF2B5EF4-FFF2-40B4-BE49-F238E27FC236}">
                    <a16:creationId xmlns:a16="http://schemas.microsoft.com/office/drawing/2014/main" id="{D8961617-FFC1-4A49-8242-6D6E4ED8459E}"/>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Oval 262">
                <a:extLst>
                  <a:ext uri="{FF2B5EF4-FFF2-40B4-BE49-F238E27FC236}">
                    <a16:creationId xmlns:a16="http://schemas.microsoft.com/office/drawing/2014/main" id="{1F8005A8-E01F-44D5-A21B-6325D5E3ECF1}"/>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263">
                <a:extLst>
                  <a:ext uri="{FF2B5EF4-FFF2-40B4-BE49-F238E27FC236}">
                    <a16:creationId xmlns:a16="http://schemas.microsoft.com/office/drawing/2014/main" id="{B03BE3C2-807B-4774-AABF-F7376AEE00B8}"/>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264">
                <a:extLst>
                  <a:ext uri="{FF2B5EF4-FFF2-40B4-BE49-F238E27FC236}">
                    <a16:creationId xmlns:a16="http://schemas.microsoft.com/office/drawing/2014/main" id="{28AF4859-800A-42F5-A0E4-172AB6C0620E}"/>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265">
                <a:extLst>
                  <a:ext uri="{FF2B5EF4-FFF2-40B4-BE49-F238E27FC236}">
                    <a16:creationId xmlns:a16="http://schemas.microsoft.com/office/drawing/2014/main" id="{B1C99C08-452E-4534-9B6C-C0013F0AC2AA}"/>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266">
                <a:extLst>
                  <a:ext uri="{FF2B5EF4-FFF2-40B4-BE49-F238E27FC236}">
                    <a16:creationId xmlns:a16="http://schemas.microsoft.com/office/drawing/2014/main" id="{40438A71-A2CF-4DDF-877A-6ABC49B7561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267">
                <a:extLst>
                  <a:ext uri="{FF2B5EF4-FFF2-40B4-BE49-F238E27FC236}">
                    <a16:creationId xmlns:a16="http://schemas.microsoft.com/office/drawing/2014/main" id="{981CFB91-8E69-4566-BFC6-2537AC82A642}"/>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268">
                <a:extLst>
                  <a:ext uri="{FF2B5EF4-FFF2-40B4-BE49-F238E27FC236}">
                    <a16:creationId xmlns:a16="http://schemas.microsoft.com/office/drawing/2014/main" id="{B065E797-AB7C-4C3E-A527-CEB689D8079B}"/>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269">
                <a:extLst>
                  <a:ext uri="{FF2B5EF4-FFF2-40B4-BE49-F238E27FC236}">
                    <a16:creationId xmlns:a16="http://schemas.microsoft.com/office/drawing/2014/main" id="{865F1B39-5BA6-462E-B838-DB0A4ACA5C0F}"/>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270">
                <a:extLst>
                  <a:ext uri="{FF2B5EF4-FFF2-40B4-BE49-F238E27FC236}">
                    <a16:creationId xmlns:a16="http://schemas.microsoft.com/office/drawing/2014/main" id="{6FF5045E-F5B3-499C-940D-B786FC16FAF3}"/>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271">
                <a:extLst>
                  <a:ext uri="{FF2B5EF4-FFF2-40B4-BE49-F238E27FC236}">
                    <a16:creationId xmlns:a16="http://schemas.microsoft.com/office/drawing/2014/main" id="{3BB71FF4-2340-4FAC-B0E9-D1CB6D37E8D3}"/>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72">
                <a:extLst>
                  <a:ext uri="{FF2B5EF4-FFF2-40B4-BE49-F238E27FC236}">
                    <a16:creationId xmlns:a16="http://schemas.microsoft.com/office/drawing/2014/main" id="{0E58D174-B389-4D58-B23D-B1FE0375C94A}"/>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Oval 273">
                <a:extLst>
                  <a:ext uri="{FF2B5EF4-FFF2-40B4-BE49-F238E27FC236}">
                    <a16:creationId xmlns:a16="http://schemas.microsoft.com/office/drawing/2014/main" id="{0B589F81-FA48-48F0-B48F-BD0463D5258E}"/>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274">
                <a:extLst>
                  <a:ext uri="{FF2B5EF4-FFF2-40B4-BE49-F238E27FC236}">
                    <a16:creationId xmlns:a16="http://schemas.microsoft.com/office/drawing/2014/main" id="{F8869D83-CEC6-419B-839E-8A2F3AFCF0BE}"/>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75">
                <a:extLst>
                  <a:ext uri="{FF2B5EF4-FFF2-40B4-BE49-F238E27FC236}">
                    <a16:creationId xmlns:a16="http://schemas.microsoft.com/office/drawing/2014/main" id="{987C311E-70C7-448B-9F1B-D4BA9DA30165}"/>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276">
                <a:extLst>
                  <a:ext uri="{FF2B5EF4-FFF2-40B4-BE49-F238E27FC236}">
                    <a16:creationId xmlns:a16="http://schemas.microsoft.com/office/drawing/2014/main" id="{69F79FC4-D01E-4FD8-87D8-78A114943B62}"/>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277">
                <a:extLst>
                  <a:ext uri="{FF2B5EF4-FFF2-40B4-BE49-F238E27FC236}">
                    <a16:creationId xmlns:a16="http://schemas.microsoft.com/office/drawing/2014/main" id="{363E57C5-A777-4CD1-AA01-676942A012E7}"/>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Oval 278">
                <a:extLst>
                  <a:ext uri="{FF2B5EF4-FFF2-40B4-BE49-F238E27FC236}">
                    <a16:creationId xmlns:a16="http://schemas.microsoft.com/office/drawing/2014/main" id="{278AB6F7-91E7-4B55-A0D9-91CB9F85A25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Oval 279">
                <a:extLst>
                  <a:ext uri="{FF2B5EF4-FFF2-40B4-BE49-F238E27FC236}">
                    <a16:creationId xmlns:a16="http://schemas.microsoft.com/office/drawing/2014/main" id="{7C503AB5-048C-45FD-885B-875D5FA4B112}"/>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Oval 280">
                <a:extLst>
                  <a:ext uri="{FF2B5EF4-FFF2-40B4-BE49-F238E27FC236}">
                    <a16:creationId xmlns:a16="http://schemas.microsoft.com/office/drawing/2014/main" id="{77B1EC3A-A833-41EA-85CE-F2B7C3507238}"/>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Oval 281">
                <a:extLst>
                  <a:ext uri="{FF2B5EF4-FFF2-40B4-BE49-F238E27FC236}">
                    <a16:creationId xmlns:a16="http://schemas.microsoft.com/office/drawing/2014/main" id="{7DDEF2C3-E295-452E-8AC3-5CBCB3343697}"/>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Oval 282">
                <a:extLst>
                  <a:ext uri="{FF2B5EF4-FFF2-40B4-BE49-F238E27FC236}">
                    <a16:creationId xmlns:a16="http://schemas.microsoft.com/office/drawing/2014/main" id="{D1E583F0-8ADD-461F-96A3-CCDDDEBEE520}"/>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283">
                <a:extLst>
                  <a:ext uri="{FF2B5EF4-FFF2-40B4-BE49-F238E27FC236}">
                    <a16:creationId xmlns:a16="http://schemas.microsoft.com/office/drawing/2014/main" id="{CD5672A4-6CAB-4057-A4AB-B299E03252AA}"/>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Oval 284">
                <a:extLst>
                  <a:ext uri="{FF2B5EF4-FFF2-40B4-BE49-F238E27FC236}">
                    <a16:creationId xmlns:a16="http://schemas.microsoft.com/office/drawing/2014/main" id="{BB3326FD-9E97-4E80-BBA6-257649B9E801}"/>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Oval 285">
                <a:extLst>
                  <a:ext uri="{FF2B5EF4-FFF2-40B4-BE49-F238E27FC236}">
                    <a16:creationId xmlns:a16="http://schemas.microsoft.com/office/drawing/2014/main" id="{AE9850FE-74E9-4F82-9866-2EA9B528593B}"/>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Oval 286">
                <a:extLst>
                  <a:ext uri="{FF2B5EF4-FFF2-40B4-BE49-F238E27FC236}">
                    <a16:creationId xmlns:a16="http://schemas.microsoft.com/office/drawing/2014/main" id="{6CE1798E-523D-4643-9457-ED064F39EDE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Oval 287">
                <a:extLst>
                  <a:ext uri="{FF2B5EF4-FFF2-40B4-BE49-F238E27FC236}">
                    <a16:creationId xmlns:a16="http://schemas.microsoft.com/office/drawing/2014/main" id="{4EA9E389-1316-4C17-BE71-C6E243AA487B}"/>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Oval 288">
                <a:extLst>
                  <a:ext uri="{FF2B5EF4-FFF2-40B4-BE49-F238E27FC236}">
                    <a16:creationId xmlns:a16="http://schemas.microsoft.com/office/drawing/2014/main" id="{2F0B896E-5C00-4A0D-8FD0-C6CD053EFBB9}"/>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71" name="Title 5">
            <a:extLst>
              <a:ext uri="{FF2B5EF4-FFF2-40B4-BE49-F238E27FC236}">
                <a16:creationId xmlns:a16="http://schemas.microsoft.com/office/drawing/2014/main" id="{C0527191-D135-98F5-D90D-A9244720C01C}"/>
              </a:ext>
            </a:extLst>
          </p:cNvPr>
          <p:cNvSpPr txBox="1">
            <a:spLocks noGrp="1"/>
          </p:cNvSpPr>
          <p:nvPr>
            <p:ph type="title" idx="4294967295"/>
          </p:nvPr>
        </p:nvSpPr>
        <p:spPr>
          <a:xfrm>
            <a:off x="588263" y="3059669"/>
            <a:ext cx="4764025" cy="73866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Migration</a:t>
            </a:r>
            <a:endParaRPr kumimoji="0" lang="en-US" sz="48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3" name="Title 5">
            <a:extLst>
              <a:ext uri="{FF2B5EF4-FFF2-40B4-BE49-F238E27FC236}">
                <a16:creationId xmlns:a16="http://schemas.microsoft.com/office/drawing/2014/main" id="{E7082AAD-DE9A-8924-7202-8FC2414FAE94}"/>
              </a:ext>
            </a:extLst>
          </p:cNvPr>
          <p:cNvSpPr txBox="1">
            <a:spLocks/>
          </p:cNvSpPr>
          <p:nvPr/>
        </p:nvSpPr>
        <p:spPr>
          <a:xfrm>
            <a:off x="602805" y="3903363"/>
            <a:ext cx="4764025"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FFFFFF"/>
                </a:solidFill>
                <a:latin typeface="Segoe UI Semibold"/>
              </a:rPr>
              <a:t>Lesson 3</a:t>
            </a:r>
            <a:endParaRPr lang="en-US" sz="2800"/>
          </a:p>
        </p:txBody>
      </p:sp>
    </p:spTree>
    <p:extLst>
      <p:ext uri="{BB962C8B-B14F-4D97-AF65-F5344CB8AC3E}">
        <p14:creationId xmlns:p14="http://schemas.microsoft.com/office/powerpoint/2010/main" val="42561966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D7BC1-218A-47F1-A4FC-CB5AD961629C}"/>
              </a:ext>
              <a:ext uri="{C183D7F6-B498-43B3-948B-1728B52AA6E4}">
                <adec:decorative xmlns:adec="http://schemas.microsoft.com/office/drawing/2017/decorative" val="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itle 76">
            <a:extLst>
              <a:ext uri="{FF2B5EF4-FFF2-40B4-BE49-F238E27FC236}">
                <a16:creationId xmlns:a16="http://schemas.microsoft.com/office/drawing/2014/main" id="{E1A876EF-7B96-4CEC-A052-3132704344C4}"/>
              </a:ext>
            </a:extLst>
          </p:cNvPr>
          <p:cNvSpPr>
            <a:spLocks noGrp="1"/>
          </p:cNvSpPr>
          <p:nvPr>
            <p:ph type="title"/>
          </p:nvPr>
        </p:nvSpPr>
        <p:spPr/>
        <p:txBody>
          <a:bodyPr/>
          <a:lstStyle/>
          <a:p>
            <a:r>
              <a:rPr lang="en-US" dirty="0"/>
              <a:t>Objectives</a:t>
            </a:r>
          </a:p>
        </p:txBody>
      </p:sp>
      <p:sp>
        <p:nvSpPr>
          <p:cNvPr id="71" name="Title 5">
            <a:extLst>
              <a:ext uri="{FF2B5EF4-FFF2-40B4-BE49-F238E27FC236}">
                <a16:creationId xmlns:a16="http://schemas.microsoft.com/office/drawing/2014/main" id="{AC6D5D14-34CF-48AC-9C49-D0FAB5102D6E}"/>
              </a:ext>
            </a:extLst>
          </p:cNvPr>
          <p:cNvSpPr txBox="1">
            <a:spLocks/>
          </p:cNvSpPr>
          <p:nvPr/>
        </p:nvSpPr>
        <p:spPr>
          <a:xfrm>
            <a:off x="602805" y="1124885"/>
            <a:ext cx="8663187" cy="369332"/>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solidFill>
                  <a:srgbClr val="FFFFFF"/>
                </a:solidFill>
                <a:latin typeface="+mn-lt"/>
              </a:rPr>
              <a:t>After completing this Learning, you will be able to understand:</a:t>
            </a:r>
            <a:endParaRPr lang="en-US" sz="2400">
              <a:latin typeface="+mn-lt"/>
            </a:endParaRPr>
          </a:p>
        </p:txBody>
      </p:sp>
      <p:sp>
        <p:nvSpPr>
          <p:cNvPr id="83" name="Title 5">
            <a:extLst>
              <a:ext uri="{FF2B5EF4-FFF2-40B4-BE49-F238E27FC236}">
                <a16:creationId xmlns:a16="http://schemas.microsoft.com/office/drawing/2014/main" id="{5A45590E-6EC8-4570-B2AE-7072D65B502E}"/>
              </a:ext>
            </a:extLst>
          </p:cNvPr>
          <p:cNvSpPr txBox="1">
            <a:spLocks/>
          </p:cNvSpPr>
          <p:nvPr/>
        </p:nvSpPr>
        <p:spPr>
          <a:xfrm>
            <a:off x="588263" y="3138000"/>
            <a:ext cx="8428988" cy="159319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14350" indent="-514350">
              <a:lnSpc>
                <a:spcPct val="150000"/>
              </a:lnSpc>
              <a:buFont typeface="+mj-lt"/>
              <a:buAutoNum type="arabicPeriod"/>
            </a:pPr>
            <a:r>
              <a:rPr lang="en-US" sz="2400">
                <a:solidFill>
                  <a:srgbClr val="FFFFFF"/>
                </a:solidFill>
                <a:latin typeface="+mn-lt"/>
              </a:rPr>
              <a:t>Walkthrough key steps</a:t>
            </a:r>
          </a:p>
          <a:p>
            <a:pPr marL="514350" indent="-514350">
              <a:lnSpc>
                <a:spcPct val="150000"/>
              </a:lnSpc>
              <a:buFont typeface="+mj-lt"/>
              <a:buAutoNum type="arabicPeriod"/>
            </a:pPr>
            <a:r>
              <a:rPr lang="en-US" sz="2400">
                <a:solidFill>
                  <a:srgbClr val="FFFFFF"/>
                </a:solidFill>
                <a:latin typeface="+mn-lt"/>
              </a:rPr>
              <a:t>Explain automation options</a:t>
            </a:r>
          </a:p>
          <a:p>
            <a:pPr marL="514350" indent="-514350">
              <a:lnSpc>
                <a:spcPct val="150000"/>
              </a:lnSpc>
              <a:buFont typeface="+mj-lt"/>
              <a:buAutoNum type="arabicPeriod"/>
            </a:pPr>
            <a:r>
              <a:rPr lang="en-US" sz="2400">
                <a:solidFill>
                  <a:srgbClr val="FFFFFF"/>
                </a:solidFill>
                <a:latin typeface="+mn-lt"/>
              </a:rPr>
              <a:t>Importing historical</a:t>
            </a:r>
          </a:p>
        </p:txBody>
      </p:sp>
      <p:grpSp>
        <p:nvGrpSpPr>
          <p:cNvPr id="84" name="Group 83">
            <a:extLst>
              <a:ext uri="{FF2B5EF4-FFF2-40B4-BE49-F238E27FC236}">
                <a16:creationId xmlns:a16="http://schemas.microsoft.com/office/drawing/2014/main" id="{59250390-B2B6-4F5F-B3B3-296B2759CC56}"/>
              </a:ext>
              <a:ext uri="{C183D7F6-B498-43B3-948B-1728B52AA6E4}">
                <adec:decorative xmlns:adec="http://schemas.microsoft.com/office/drawing/2017/decorative" val="1"/>
              </a:ext>
            </a:extLst>
          </p:cNvPr>
          <p:cNvGrpSpPr/>
          <p:nvPr/>
        </p:nvGrpSpPr>
        <p:grpSpPr>
          <a:xfrm>
            <a:off x="9868796" y="360480"/>
            <a:ext cx="1864722" cy="1898142"/>
            <a:chOff x="9007796" y="2126101"/>
            <a:chExt cx="2700928" cy="2749334"/>
          </a:xfrm>
        </p:grpSpPr>
        <p:pic>
          <p:nvPicPr>
            <p:cNvPr id="85" name="Picture 84" descr="ADX logo">
              <a:extLst>
                <a:ext uri="{FF2B5EF4-FFF2-40B4-BE49-F238E27FC236}">
                  <a16:creationId xmlns:a16="http://schemas.microsoft.com/office/drawing/2014/main" id="{F733926D-8651-4E1A-B238-07C34060E0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8056" y="3160680"/>
              <a:ext cx="1378726" cy="723832"/>
            </a:xfrm>
            <a:prstGeom prst="rect">
              <a:avLst/>
            </a:prstGeom>
          </p:spPr>
        </p:pic>
        <p:sp>
          <p:nvSpPr>
            <p:cNvPr id="86" name="Oval 85">
              <a:extLst>
                <a:ext uri="{FF2B5EF4-FFF2-40B4-BE49-F238E27FC236}">
                  <a16:creationId xmlns:a16="http://schemas.microsoft.com/office/drawing/2014/main" id="{2C5E906F-2428-45DC-A442-67FB043A38B7}"/>
                </a:ext>
                <a:ext uri="{C183D7F6-B498-43B3-948B-1728B52AA6E4}">
                  <adec:decorative xmlns:adec="http://schemas.microsoft.com/office/drawing/2017/decorative" val="1"/>
                </a:ext>
              </a:extLst>
            </p:cNvPr>
            <p:cNvSpPr/>
            <p:nvPr/>
          </p:nvSpPr>
          <p:spPr bwMode="auto">
            <a:xfrm>
              <a:off x="9255110" y="2397618"/>
              <a:ext cx="2206300" cy="2206300"/>
            </a:xfrm>
            <a:prstGeom prst="ellipse">
              <a:avLst/>
            </a:prstGeom>
            <a:noFill/>
            <a:ln w="28575"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EA48B20-A31F-4D1E-82B7-25327DA54620}"/>
                </a:ext>
                <a:ext uri="{C183D7F6-B498-43B3-948B-1728B52AA6E4}">
                  <adec:decorative xmlns:adec="http://schemas.microsoft.com/office/drawing/2017/decorative" val="1"/>
                </a:ext>
              </a:extLst>
            </p:cNvPr>
            <p:cNvGrpSpPr/>
            <p:nvPr/>
          </p:nvGrpSpPr>
          <p:grpSpPr>
            <a:xfrm flipH="1">
              <a:off x="9007796" y="3229251"/>
              <a:ext cx="543034" cy="543034"/>
              <a:chOff x="3499224" y="2029745"/>
              <a:chExt cx="2286000" cy="2286000"/>
            </a:xfrm>
          </p:grpSpPr>
          <p:sp>
            <p:nvSpPr>
              <p:cNvPr id="141" name="Oval 140">
                <a:extLst>
                  <a:ext uri="{FF2B5EF4-FFF2-40B4-BE49-F238E27FC236}">
                    <a16:creationId xmlns:a16="http://schemas.microsoft.com/office/drawing/2014/main" id="{687CF999-545D-469B-9B57-44101221BDB7}"/>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grpSp>
            <p:nvGrpSpPr>
              <p:cNvPr id="142" name="Group 15">
                <a:extLst>
                  <a:ext uri="{FF2B5EF4-FFF2-40B4-BE49-F238E27FC236}">
                    <a16:creationId xmlns:a16="http://schemas.microsoft.com/office/drawing/2014/main" id="{9911AD03-72B6-4A7A-AF04-0CFCF3CF9579}"/>
                  </a:ext>
                </a:extLst>
              </p:cNvPr>
              <p:cNvGrpSpPr>
                <a:grpSpLocks noChangeAspect="1"/>
              </p:cNvGrpSpPr>
              <p:nvPr/>
            </p:nvGrpSpPr>
            <p:grpSpPr bwMode="auto">
              <a:xfrm>
                <a:off x="4269162" y="2761583"/>
                <a:ext cx="746125" cy="822325"/>
                <a:chOff x="4318" y="5451"/>
                <a:chExt cx="470" cy="518"/>
              </a:xfrm>
            </p:grpSpPr>
            <p:sp>
              <p:nvSpPr>
                <p:cNvPr id="143" name="AutoShape 14">
                  <a:extLst>
                    <a:ext uri="{FF2B5EF4-FFF2-40B4-BE49-F238E27FC236}">
                      <a16:creationId xmlns:a16="http://schemas.microsoft.com/office/drawing/2014/main" id="{CA8EDAF0-ED35-45C2-9076-37F41A69D8DF}"/>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4" name="Rectangle 143">
                  <a:extLst>
                    <a:ext uri="{FF2B5EF4-FFF2-40B4-BE49-F238E27FC236}">
                      <a16:creationId xmlns:a16="http://schemas.microsoft.com/office/drawing/2014/main" id="{0BD5338E-EBC3-42AA-AFF2-FD54A0D593E0}"/>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5" name="Rectangle 144">
                  <a:extLst>
                    <a:ext uri="{FF2B5EF4-FFF2-40B4-BE49-F238E27FC236}">
                      <a16:creationId xmlns:a16="http://schemas.microsoft.com/office/drawing/2014/main" id="{A7BF8B0E-4FF3-4B91-B6FD-FCD3D796EE7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6" name="Rectangle 145">
                  <a:extLst>
                    <a:ext uri="{FF2B5EF4-FFF2-40B4-BE49-F238E27FC236}">
                      <a16:creationId xmlns:a16="http://schemas.microsoft.com/office/drawing/2014/main" id="{DB9DF130-9B29-41D1-B198-B9A36A254645}"/>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7" name="Oval 146">
                  <a:extLst>
                    <a:ext uri="{FF2B5EF4-FFF2-40B4-BE49-F238E27FC236}">
                      <a16:creationId xmlns:a16="http://schemas.microsoft.com/office/drawing/2014/main" id="{8EF14B67-04A9-47BC-B757-B59CD52B66E9}"/>
                    </a:ext>
                  </a:extLst>
                </p:cNvPr>
                <p:cNvSpPr>
                  <a:spLocks noChangeArrowheads="1"/>
                </p:cNvSpPr>
                <p:nvPr/>
              </p:nvSpPr>
              <p:spPr bwMode="auto">
                <a:xfrm>
                  <a:off x="4318" y="5556"/>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8" name="Oval 147">
                  <a:extLst>
                    <a:ext uri="{FF2B5EF4-FFF2-40B4-BE49-F238E27FC236}">
                      <a16:creationId xmlns:a16="http://schemas.microsoft.com/office/drawing/2014/main" id="{9F952D40-7AE4-41FA-9194-B2B48DEF827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9" name="Oval 148">
                  <a:extLst>
                    <a:ext uri="{FF2B5EF4-FFF2-40B4-BE49-F238E27FC236}">
                      <a16:creationId xmlns:a16="http://schemas.microsoft.com/office/drawing/2014/main" id="{72EB8051-3B88-4F70-ABDB-416287841499}"/>
                    </a:ext>
                  </a:extLst>
                </p:cNvPr>
                <p:cNvSpPr>
                  <a:spLocks noChangeArrowheads="1"/>
                </p:cNvSpPr>
                <p:nvPr/>
              </p:nvSpPr>
              <p:spPr bwMode="auto">
                <a:xfrm>
                  <a:off x="4691" y="5532"/>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grpSp>
        </p:grpSp>
        <p:grpSp>
          <p:nvGrpSpPr>
            <p:cNvPr id="88" name="Group 87">
              <a:extLst>
                <a:ext uri="{FF2B5EF4-FFF2-40B4-BE49-F238E27FC236}">
                  <a16:creationId xmlns:a16="http://schemas.microsoft.com/office/drawing/2014/main" id="{345E8B46-2568-4F91-B81D-D1EAEBC7BAC7}"/>
                </a:ext>
                <a:ext uri="{C183D7F6-B498-43B3-948B-1728B52AA6E4}">
                  <adec:decorative xmlns:adec="http://schemas.microsoft.com/office/drawing/2017/decorative" val="1"/>
                </a:ext>
              </a:extLst>
            </p:cNvPr>
            <p:cNvGrpSpPr/>
            <p:nvPr/>
          </p:nvGrpSpPr>
          <p:grpSpPr>
            <a:xfrm flipH="1">
              <a:off x="11165690" y="3229251"/>
              <a:ext cx="543034" cy="543034"/>
              <a:chOff x="6409760" y="2029745"/>
              <a:chExt cx="2286000" cy="2286000"/>
            </a:xfrm>
          </p:grpSpPr>
          <p:sp>
            <p:nvSpPr>
              <p:cNvPr id="131" name="Oval 130">
                <a:extLst>
                  <a:ext uri="{FF2B5EF4-FFF2-40B4-BE49-F238E27FC236}">
                    <a16:creationId xmlns:a16="http://schemas.microsoft.com/office/drawing/2014/main" id="{45949867-F2D7-44B5-A891-8390160CA2EC}"/>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grpSp>
            <p:nvGrpSpPr>
              <p:cNvPr id="132" name="Group 24">
                <a:extLst>
                  <a:ext uri="{FF2B5EF4-FFF2-40B4-BE49-F238E27FC236}">
                    <a16:creationId xmlns:a16="http://schemas.microsoft.com/office/drawing/2014/main" id="{247A5FFA-7EDA-48F6-9197-DF6422AD45F4}"/>
                  </a:ext>
                </a:extLst>
              </p:cNvPr>
              <p:cNvGrpSpPr>
                <a:grpSpLocks noChangeAspect="1"/>
              </p:cNvGrpSpPr>
              <p:nvPr/>
            </p:nvGrpSpPr>
            <p:grpSpPr bwMode="auto">
              <a:xfrm>
                <a:off x="7140804" y="2990977"/>
                <a:ext cx="823913" cy="363537"/>
                <a:chOff x="4918" y="5515"/>
                <a:chExt cx="519" cy="229"/>
              </a:xfrm>
            </p:grpSpPr>
            <p:sp>
              <p:nvSpPr>
                <p:cNvPr id="133" name="AutoShape 23">
                  <a:extLst>
                    <a:ext uri="{FF2B5EF4-FFF2-40B4-BE49-F238E27FC236}">
                      <a16:creationId xmlns:a16="http://schemas.microsoft.com/office/drawing/2014/main" id="{0598DFC8-FD8A-4DC9-865E-B60E194A1484}"/>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4" name="Freeform 25">
                  <a:extLst>
                    <a:ext uri="{FF2B5EF4-FFF2-40B4-BE49-F238E27FC236}">
                      <a16:creationId xmlns:a16="http://schemas.microsoft.com/office/drawing/2014/main" id="{B7695856-B081-4E42-84F2-C9942FC81AAE}"/>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5" name="Freeform 26">
                  <a:extLst>
                    <a:ext uri="{FF2B5EF4-FFF2-40B4-BE49-F238E27FC236}">
                      <a16:creationId xmlns:a16="http://schemas.microsoft.com/office/drawing/2014/main" id="{CDEA8680-D5C7-4A9F-B85D-97B47D70D456}"/>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6" name="Freeform 27">
                  <a:extLst>
                    <a:ext uri="{FF2B5EF4-FFF2-40B4-BE49-F238E27FC236}">
                      <a16:creationId xmlns:a16="http://schemas.microsoft.com/office/drawing/2014/main" id="{1894D1B2-D9A8-4F52-BFC2-13DDE17ED732}"/>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7" name="Freeform 28">
                  <a:extLst>
                    <a:ext uri="{FF2B5EF4-FFF2-40B4-BE49-F238E27FC236}">
                      <a16:creationId xmlns:a16="http://schemas.microsoft.com/office/drawing/2014/main" id="{888228D2-DCE1-4CF8-BAC2-0F5E5307ED47}"/>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8" name="Oval 29">
                  <a:extLst>
                    <a:ext uri="{FF2B5EF4-FFF2-40B4-BE49-F238E27FC236}">
                      <a16:creationId xmlns:a16="http://schemas.microsoft.com/office/drawing/2014/main" id="{D0C9FD12-41BC-46AD-AF7C-EB70D587B4DD}"/>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9" name="Oval 30">
                  <a:extLst>
                    <a:ext uri="{FF2B5EF4-FFF2-40B4-BE49-F238E27FC236}">
                      <a16:creationId xmlns:a16="http://schemas.microsoft.com/office/drawing/2014/main" id="{AF332CC6-16A4-451B-A24E-07284A633C06}"/>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0" name="Oval 31">
                  <a:extLst>
                    <a:ext uri="{FF2B5EF4-FFF2-40B4-BE49-F238E27FC236}">
                      <a16:creationId xmlns:a16="http://schemas.microsoft.com/office/drawing/2014/main" id="{24B19D25-6464-4C12-9680-5159E71503EC}"/>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grpSp>
        </p:grpSp>
        <p:grpSp>
          <p:nvGrpSpPr>
            <p:cNvPr id="89" name="Group 88">
              <a:extLst>
                <a:ext uri="{FF2B5EF4-FFF2-40B4-BE49-F238E27FC236}">
                  <a16:creationId xmlns:a16="http://schemas.microsoft.com/office/drawing/2014/main" id="{86B263EC-C4A4-4137-941F-9A65DA68A95B}"/>
                </a:ext>
                <a:ext uri="{C183D7F6-B498-43B3-948B-1728B52AA6E4}">
                  <adec:decorative xmlns:adec="http://schemas.microsoft.com/office/drawing/2017/decorative" val="1"/>
                </a:ext>
              </a:extLst>
            </p:cNvPr>
            <p:cNvGrpSpPr/>
            <p:nvPr/>
          </p:nvGrpSpPr>
          <p:grpSpPr>
            <a:xfrm flipH="1">
              <a:off x="10086743" y="4332401"/>
              <a:ext cx="543034" cy="543034"/>
              <a:chOff x="9334046" y="2029745"/>
              <a:chExt cx="2286000" cy="2286000"/>
            </a:xfrm>
          </p:grpSpPr>
          <p:sp>
            <p:nvSpPr>
              <p:cNvPr id="129" name="Oval 128">
                <a:extLst>
                  <a:ext uri="{FF2B5EF4-FFF2-40B4-BE49-F238E27FC236}">
                    <a16:creationId xmlns:a16="http://schemas.microsoft.com/office/drawing/2014/main" id="{52E3EF47-7DB2-42BA-9968-953A5C2177B6}"/>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pic>
            <p:nvPicPr>
              <p:cNvPr id="130" name="Graphic 129">
                <a:extLst>
                  <a:ext uri="{FF2B5EF4-FFF2-40B4-BE49-F238E27FC236}">
                    <a16:creationId xmlns:a16="http://schemas.microsoft.com/office/drawing/2014/main" id="{AA11A6AB-959B-4588-81D7-8E2875EB1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3495" y="2712945"/>
                <a:ext cx="919600" cy="919600"/>
              </a:xfrm>
              <a:prstGeom prst="rect">
                <a:avLst/>
              </a:prstGeom>
            </p:spPr>
          </p:pic>
        </p:grpSp>
        <p:grpSp>
          <p:nvGrpSpPr>
            <p:cNvPr id="90" name="Group 89">
              <a:extLst>
                <a:ext uri="{FF2B5EF4-FFF2-40B4-BE49-F238E27FC236}">
                  <a16:creationId xmlns:a16="http://schemas.microsoft.com/office/drawing/2014/main" id="{8B72B8CC-0475-4DBC-9B78-ED91D1382DD5}"/>
                </a:ext>
                <a:ext uri="{C183D7F6-B498-43B3-948B-1728B52AA6E4}">
                  <adec:decorative xmlns:adec="http://schemas.microsoft.com/office/drawing/2017/decorative" val="1"/>
                </a:ext>
              </a:extLst>
            </p:cNvPr>
            <p:cNvGrpSpPr/>
            <p:nvPr/>
          </p:nvGrpSpPr>
          <p:grpSpPr>
            <a:xfrm flipH="1">
              <a:off x="10086743" y="2126101"/>
              <a:ext cx="543034" cy="543034"/>
              <a:chOff x="588688" y="2029745"/>
              <a:chExt cx="2286000" cy="2286000"/>
            </a:xfrm>
          </p:grpSpPr>
          <p:sp>
            <p:nvSpPr>
              <p:cNvPr id="91" name="Oval 90">
                <a:extLst>
                  <a:ext uri="{FF2B5EF4-FFF2-40B4-BE49-F238E27FC236}">
                    <a16:creationId xmlns:a16="http://schemas.microsoft.com/office/drawing/2014/main" id="{C0D79444-07B6-4E4A-907C-CBA2E1DD7AF0}"/>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grpSp>
            <p:nvGrpSpPr>
              <p:cNvPr id="92" name="Group 252">
                <a:extLst>
                  <a:ext uri="{FF2B5EF4-FFF2-40B4-BE49-F238E27FC236}">
                    <a16:creationId xmlns:a16="http://schemas.microsoft.com/office/drawing/2014/main" id="{F5E18C57-CDFD-4F20-ADA3-F064C029D7D3}"/>
                  </a:ext>
                </a:extLst>
              </p:cNvPr>
              <p:cNvGrpSpPr>
                <a:grpSpLocks noChangeAspect="1"/>
              </p:cNvGrpSpPr>
              <p:nvPr/>
            </p:nvGrpSpPr>
            <p:grpSpPr bwMode="auto">
              <a:xfrm>
                <a:off x="1297622" y="2738679"/>
                <a:ext cx="868132" cy="868132"/>
                <a:chOff x="410" y="2777"/>
                <a:chExt cx="312" cy="312"/>
              </a:xfrm>
            </p:grpSpPr>
            <p:sp>
              <p:nvSpPr>
                <p:cNvPr id="93" name="Oval 253">
                  <a:extLst>
                    <a:ext uri="{FF2B5EF4-FFF2-40B4-BE49-F238E27FC236}">
                      <a16:creationId xmlns:a16="http://schemas.microsoft.com/office/drawing/2014/main" id="{7356E42C-ADA1-4E9B-9859-81EA111D180A}"/>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4" name="Oval 254">
                  <a:extLst>
                    <a:ext uri="{FF2B5EF4-FFF2-40B4-BE49-F238E27FC236}">
                      <a16:creationId xmlns:a16="http://schemas.microsoft.com/office/drawing/2014/main" id="{ACBCBEDB-D1D0-47F7-9069-470C226A7DC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5" name="Oval 255">
                  <a:extLst>
                    <a:ext uri="{FF2B5EF4-FFF2-40B4-BE49-F238E27FC236}">
                      <a16:creationId xmlns:a16="http://schemas.microsoft.com/office/drawing/2014/main" id="{CDEDF288-C217-44FD-8C97-BDC5E063D699}"/>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6" name="Oval 256">
                  <a:extLst>
                    <a:ext uri="{FF2B5EF4-FFF2-40B4-BE49-F238E27FC236}">
                      <a16:creationId xmlns:a16="http://schemas.microsoft.com/office/drawing/2014/main" id="{39BC4C57-5B8C-4D7C-BAC6-591F6DF39A97}"/>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7" name="Oval 257">
                  <a:extLst>
                    <a:ext uri="{FF2B5EF4-FFF2-40B4-BE49-F238E27FC236}">
                      <a16:creationId xmlns:a16="http://schemas.microsoft.com/office/drawing/2014/main" id="{AD9BEAFF-9D66-434F-AA29-799FC89A7934}"/>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8" name="Oval 258">
                  <a:extLst>
                    <a:ext uri="{FF2B5EF4-FFF2-40B4-BE49-F238E27FC236}">
                      <a16:creationId xmlns:a16="http://schemas.microsoft.com/office/drawing/2014/main" id="{84F3AAF7-C18F-4186-AB0A-9A255EB396F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9" name="Oval 259">
                  <a:extLst>
                    <a:ext uri="{FF2B5EF4-FFF2-40B4-BE49-F238E27FC236}">
                      <a16:creationId xmlns:a16="http://schemas.microsoft.com/office/drawing/2014/main" id="{41DA0CBE-1A36-4453-AD6B-C99D2001F5B7}"/>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0" name="Oval 260">
                  <a:extLst>
                    <a:ext uri="{FF2B5EF4-FFF2-40B4-BE49-F238E27FC236}">
                      <a16:creationId xmlns:a16="http://schemas.microsoft.com/office/drawing/2014/main" id="{020152B0-36FF-45D1-BFF7-6CE7E8C427BE}"/>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1" name="Oval 261">
                  <a:extLst>
                    <a:ext uri="{FF2B5EF4-FFF2-40B4-BE49-F238E27FC236}">
                      <a16:creationId xmlns:a16="http://schemas.microsoft.com/office/drawing/2014/main" id="{87DCD4AF-2D84-4510-8D18-2716BF743048}"/>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2" name="Oval 262">
                  <a:extLst>
                    <a:ext uri="{FF2B5EF4-FFF2-40B4-BE49-F238E27FC236}">
                      <a16:creationId xmlns:a16="http://schemas.microsoft.com/office/drawing/2014/main" id="{A502109C-E31C-42E7-9671-CBCBE356A5F0}"/>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3" name="Oval 263">
                  <a:extLst>
                    <a:ext uri="{FF2B5EF4-FFF2-40B4-BE49-F238E27FC236}">
                      <a16:creationId xmlns:a16="http://schemas.microsoft.com/office/drawing/2014/main" id="{C2619305-FA1C-4D23-A61F-3207E865034F}"/>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4" name="Oval 264">
                  <a:extLst>
                    <a:ext uri="{FF2B5EF4-FFF2-40B4-BE49-F238E27FC236}">
                      <a16:creationId xmlns:a16="http://schemas.microsoft.com/office/drawing/2014/main" id="{886F0C8F-B5BE-468D-900E-480CCE415B76}"/>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5" name="Oval 265">
                  <a:extLst>
                    <a:ext uri="{FF2B5EF4-FFF2-40B4-BE49-F238E27FC236}">
                      <a16:creationId xmlns:a16="http://schemas.microsoft.com/office/drawing/2014/main" id="{49963268-08D8-4061-B1C1-756A089204E4}"/>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6" name="Oval 266">
                  <a:extLst>
                    <a:ext uri="{FF2B5EF4-FFF2-40B4-BE49-F238E27FC236}">
                      <a16:creationId xmlns:a16="http://schemas.microsoft.com/office/drawing/2014/main" id="{678058F0-358F-436C-8BC2-B9BC4DB2685F}"/>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7" name="Oval 267">
                  <a:extLst>
                    <a:ext uri="{FF2B5EF4-FFF2-40B4-BE49-F238E27FC236}">
                      <a16:creationId xmlns:a16="http://schemas.microsoft.com/office/drawing/2014/main" id="{AAD8FCB6-B6ED-4EE0-82A3-26FB5E35BB1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8" name="Oval 268">
                  <a:extLst>
                    <a:ext uri="{FF2B5EF4-FFF2-40B4-BE49-F238E27FC236}">
                      <a16:creationId xmlns:a16="http://schemas.microsoft.com/office/drawing/2014/main" id="{7F8BAEC3-5FCB-49FA-8BE4-59D579BEFFEF}"/>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9" name="Oval 269">
                  <a:extLst>
                    <a:ext uri="{FF2B5EF4-FFF2-40B4-BE49-F238E27FC236}">
                      <a16:creationId xmlns:a16="http://schemas.microsoft.com/office/drawing/2014/main" id="{67D6B08C-9D36-4B88-9245-E16B7933DAD1}"/>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0" name="Oval 270">
                  <a:extLst>
                    <a:ext uri="{FF2B5EF4-FFF2-40B4-BE49-F238E27FC236}">
                      <a16:creationId xmlns:a16="http://schemas.microsoft.com/office/drawing/2014/main" id="{6D663247-4A6B-41A9-BC1F-724DCFD8ADEA}"/>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1" name="Oval 271">
                  <a:extLst>
                    <a:ext uri="{FF2B5EF4-FFF2-40B4-BE49-F238E27FC236}">
                      <a16:creationId xmlns:a16="http://schemas.microsoft.com/office/drawing/2014/main" id="{B6119DB3-FBEE-4AC7-8883-1E560861DA05}"/>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2" name="Oval 272">
                  <a:extLst>
                    <a:ext uri="{FF2B5EF4-FFF2-40B4-BE49-F238E27FC236}">
                      <a16:creationId xmlns:a16="http://schemas.microsoft.com/office/drawing/2014/main" id="{E92D1EB4-1199-4AA2-B99B-4CF72838AC81}"/>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3" name="Oval 273">
                  <a:extLst>
                    <a:ext uri="{FF2B5EF4-FFF2-40B4-BE49-F238E27FC236}">
                      <a16:creationId xmlns:a16="http://schemas.microsoft.com/office/drawing/2014/main" id="{2CE681D1-88E7-405E-90B3-7E07E59A35CE}"/>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4" name="Oval 274">
                  <a:extLst>
                    <a:ext uri="{FF2B5EF4-FFF2-40B4-BE49-F238E27FC236}">
                      <a16:creationId xmlns:a16="http://schemas.microsoft.com/office/drawing/2014/main" id="{20F03522-1CDD-43DE-BF44-2F1BF66CA201}"/>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5" name="Oval 275">
                  <a:extLst>
                    <a:ext uri="{FF2B5EF4-FFF2-40B4-BE49-F238E27FC236}">
                      <a16:creationId xmlns:a16="http://schemas.microsoft.com/office/drawing/2014/main" id="{F0839C82-E000-46C8-85E2-34B486074FD2}"/>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6" name="Oval 276">
                  <a:extLst>
                    <a:ext uri="{FF2B5EF4-FFF2-40B4-BE49-F238E27FC236}">
                      <a16:creationId xmlns:a16="http://schemas.microsoft.com/office/drawing/2014/main" id="{61ECE700-6D1E-408A-A30E-7763C9702C6C}"/>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7" name="Oval 277">
                  <a:extLst>
                    <a:ext uri="{FF2B5EF4-FFF2-40B4-BE49-F238E27FC236}">
                      <a16:creationId xmlns:a16="http://schemas.microsoft.com/office/drawing/2014/main" id="{A7717A9D-792E-4472-BEE9-73176EF08C06}"/>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8" name="Oval 278">
                  <a:extLst>
                    <a:ext uri="{FF2B5EF4-FFF2-40B4-BE49-F238E27FC236}">
                      <a16:creationId xmlns:a16="http://schemas.microsoft.com/office/drawing/2014/main" id="{E30F9333-55E9-43E5-A564-D6EF3461AFD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9" name="Oval 279">
                  <a:extLst>
                    <a:ext uri="{FF2B5EF4-FFF2-40B4-BE49-F238E27FC236}">
                      <a16:creationId xmlns:a16="http://schemas.microsoft.com/office/drawing/2014/main" id="{2FA8B976-F475-4026-B933-C79E0CDC72B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0" name="Oval 280">
                  <a:extLst>
                    <a:ext uri="{FF2B5EF4-FFF2-40B4-BE49-F238E27FC236}">
                      <a16:creationId xmlns:a16="http://schemas.microsoft.com/office/drawing/2014/main" id="{E8ADB152-5376-49A3-BAA1-0AF9B279FBEF}"/>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1" name="Oval 281">
                  <a:extLst>
                    <a:ext uri="{FF2B5EF4-FFF2-40B4-BE49-F238E27FC236}">
                      <a16:creationId xmlns:a16="http://schemas.microsoft.com/office/drawing/2014/main" id="{4EED072C-2A44-4418-AFB3-786B7C672F35}"/>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2" name="Oval 282">
                  <a:extLst>
                    <a:ext uri="{FF2B5EF4-FFF2-40B4-BE49-F238E27FC236}">
                      <a16:creationId xmlns:a16="http://schemas.microsoft.com/office/drawing/2014/main" id="{2A577314-2816-4142-A74E-2C2B7561538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3" name="Oval 283">
                  <a:extLst>
                    <a:ext uri="{FF2B5EF4-FFF2-40B4-BE49-F238E27FC236}">
                      <a16:creationId xmlns:a16="http://schemas.microsoft.com/office/drawing/2014/main" id="{8BEBCCA5-FDC4-4584-BEA0-AB95C45F3504}"/>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4" name="Oval 284">
                  <a:extLst>
                    <a:ext uri="{FF2B5EF4-FFF2-40B4-BE49-F238E27FC236}">
                      <a16:creationId xmlns:a16="http://schemas.microsoft.com/office/drawing/2014/main" id="{DF7F3129-2FE8-4FC8-B824-462A90F570B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5" name="Oval 285">
                  <a:extLst>
                    <a:ext uri="{FF2B5EF4-FFF2-40B4-BE49-F238E27FC236}">
                      <a16:creationId xmlns:a16="http://schemas.microsoft.com/office/drawing/2014/main" id="{E91DDC8B-E610-4B37-AF82-0E8D77804123}"/>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6" name="Oval 286">
                  <a:extLst>
                    <a:ext uri="{FF2B5EF4-FFF2-40B4-BE49-F238E27FC236}">
                      <a16:creationId xmlns:a16="http://schemas.microsoft.com/office/drawing/2014/main" id="{201F5B51-8E83-44B2-B074-33D79CB84924}"/>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7" name="Oval 287">
                  <a:extLst>
                    <a:ext uri="{FF2B5EF4-FFF2-40B4-BE49-F238E27FC236}">
                      <a16:creationId xmlns:a16="http://schemas.microsoft.com/office/drawing/2014/main" id="{D06ECDBE-55EF-480E-8A76-2145EE913FA7}"/>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8" name="Oval 288">
                  <a:extLst>
                    <a:ext uri="{FF2B5EF4-FFF2-40B4-BE49-F238E27FC236}">
                      <a16:creationId xmlns:a16="http://schemas.microsoft.com/office/drawing/2014/main" id="{9CAF3FBA-A182-4C85-856A-BAA928CAFE7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grpSp>
        </p:grpSp>
      </p:grpSp>
    </p:spTree>
    <p:extLst>
      <p:ext uri="{BB962C8B-B14F-4D97-AF65-F5344CB8AC3E}">
        <p14:creationId xmlns:p14="http://schemas.microsoft.com/office/powerpoint/2010/main" val="4681497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a:solidFill>
                  <a:schemeClr val="bg1"/>
                </a:solidFill>
                <a:cs typeface="Segoe UI"/>
              </a:rPr>
              <a:t>TSI Gen1 – Migration to ADX Key Steps</a:t>
            </a:r>
            <a:endParaRPr lang="en-US"/>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4" name="TextBox 3">
            <a:extLst>
              <a:ext uri="{FF2B5EF4-FFF2-40B4-BE49-F238E27FC236}">
                <a16:creationId xmlns:a16="http://schemas.microsoft.com/office/drawing/2014/main" id="{3FB7399A-F090-B035-2916-14BC77C1D5E7}"/>
              </a:ext>
            </a:extLst>
          </p:cNvPr>
          <p:cNvSpPr txBox="1"/>
          <p:nvPr/>
        </p:nvSpPr>
        <p:spPr>
          <a:xfrm>
            <a:off x="596902" y="1445724"/>
            <a:ext cx="11009881" cy="4708981"/>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Create ADX Cluster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Set up parallel ingestion from hubs to ADX Cluster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Continue ingesting data for the period of fixed retention</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Start using ADX Cluster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Delete TSI environment</a:t>
            </a:r>
          </a:p>
          <a:p>
            <a:pPr marR="0" lvl="0" algn="l" defTabSz="914400" rtl="0" eaLnBrk="1" fontAlgn="auto" latinLnBrk="0" hangingPunct="1">
              <a:lnSpc>
                <a:spcPct val="100000"/>
              </a:lnSpc>
              <a:spcBef>
                <a:spcPts val="0"/>
              </a:spcBef>
              <a:spcAft>
                <a:spcPts val="0"/>
              </a:spcAft>
              <a:buClrTx/>
              <a:buSzTx/>
              <a:tabLst/>
              <a:defRPr/>
            </a:pPr>
            <a:endParaRPr lang="en-US" sz="2000" noProof="0" dirty="0">
              <a:solidFill>
                <a:srgbClr val="000000"/>
              </a:solidFill>
              <a:latin typeface="Segoe UI"/>
            </a:endParaRPr>
          </a:p>
          <a:p>
            <a:pPr marR="0" lvl="0" algn="l" defTabSz="914400" rtl="0" eaLnBrk="1" fontAlgn="auto" latinLnBrk="0" hangingPunct="1">
              <a:lnSpc>
                <a:spcPct val="100000"/>
              </a:lnSpc>
              <a:spcBef>
                <a:spcPts val="0"/>
              </a:spcBef>
              <a:spcAft>
                <a:spcPts val="0"/>
              </a:spcAft>
              <a:buClrTx/>
              <a:buSzTx/>
              <a:tabLst/>
              <a:defRPr/>
            </a:pPr>
            <a:r>
              <a:rPr lang="en-US" sz="2000" b="1" noProof="0" dirty="0">
                <a:solidFill>
                  <a:srgbClr val="000000"/>
                </a:solidFill>
                <a:latin typeface="Segoe UI"/>
              </a:rPr>
              <a:t>Considerations</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telemetry data is required to be exported, use TSI Query API to download the events in batches and serialize in required format.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TSI Explorer or Reference Data API can be used to download reference data set and upload it into ADX as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Then create materialized views in ADX can be used to join reference data with telemetry data.</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sz="2000" b="1" dirty="0">
                <a:solidFill>
                  <a:srgbClr val="000000"/>
                </a:solidFill>
                <a:latin typeface="Segoe UI"/>
              </a:rPr>
              <a:t>Post-migration</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Translate Time Series Insights Queries to KQL</a:t>
            </a:r>
          </a:p>
        </p:txBody>
      </p:sp>
    </p:spTree>
    <p:extLst>
      <p:ext uri="{BB962C8B-B14F-4D97-AF65-F5344CB8AC3E}">
        <p14:creationId xmlns:p14="http://schemas.microsoft.com/office/powerpoint/2010/main" val="10689264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D7BC1-218A-47F1-A4FC-CB5AD961629C}"/>
              </a:ext>
              <a:ext uri="{C183D7F6-B498-43B3-948B-1728B52AA6E4}">
                <adec:decorative xmlns:adec="http://schemas.microsoft.com/office/drawing/2017/decorative" val="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itle 5">
            <a:extLst>
              <a:ext uri="{FF2B5EF4-FFF2-40B4-BE49-F238E27FC236}">
                <a16:creationId xmlns:a16="http://schemas.microsoft.com/office/drawing/2014/main" id="{C0527191-D135-98F5-D90D-A9244720C01C}"/>
              </a:ext>
            </a:extLst>
          </p:cNvPr>
          <p:cNvSpPr txBox="1">
            <a:spLocks noGrp="1"/>
          </p:cNvSpPr>
          <p:nvPr>
            <p:ph type="title" idx="4294967295"/>
          </p:nvPr>
        </p:nvSpPr>
        <p:spPr>
          <a:xfrm>
            <a:off x="588263" y="3059669"/>
            <a:ext cx="4764025" cy="73866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Why Migrate</a:t>
            </a:r>
            <a:endParaRPr kumimoji="0" lang="en-US" sz="48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3" name="Title 5">
            <a:extLst>
              <a:ext uri="{FF2B5EF4-FFF2-40B4-BE49-F238E27FC236}">
                <a16:creationId xmlns:a16="http://schemas.microsoft.com/office/drawing/2014/main" id="{E7082AAD-DE9A-8924-7202-8FC2414FAE94}"/>
              </a:ext>
            </a:extLst>
          </p:cNvPr>
          <p:cNvSpPr txBox="1">
            <a:spLocks/>
          </p:cNvSpPr>
          <p:nvPr/>
        </p:nvSpPr>
        <p:spPr>
          <a:xfrm>
            <a:off x="602805" y="3903363"/>
            <a:ext cx="4764025"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FFFFFF"/>
                </a:solidFill>
                <a:latin typeface="Segoe UI Semibold"/>
              </a:rPr>
              <a:t>Lesson 1</a:t>
            </a:r>
            <a:endParaRPr lang="en-US" sz="2800"/>
          </a:p>
        </p:txBody>
      </p:sp>
      <p:pic>
        <p:nvPicPr>
          <p:cNvPr id="5" name="Picture 4">
            <a:extLst>
              <a:ext uri="{FF2B5EF4-FFF2-40B4-BE49-F238E27FC236}">
                <a16:creationId xmlns:a16="http://schemas.microsoft.com/office/drawing/2014/main" id="{D88C0C57-05DB-4CEF-91AB-1C6824EB743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6" name="Oval 5">
            <a:extLst>
              <a:ext uri="{FF2B5EF4-FFF2-40B4-BE49-F238E27FC236}">
                <a16:creationId xmlns:a16="http://schemas.microsoft.com/office/drawing/2014/main" id="{7DF2EE18-3143-4C72-9E6E-6C6D47E8E8F7}"/>
              </a:ext>
              <a:ext uri="{C183D7F6-B498-43B3-948B-1728B52AA6E4}">
                <adec:decorative xmlns:adec="http://schemas.microsoft.com/office/drawing/2017/decorative" val="1"/>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D72AC832-3BB0-4719-955A-456A371E42ED}"/>
              </a:ext>
              <a:ext uri="{C183D7F6-B498-43B3-948B-1728B52AA6E4}">
                <adec:decorative xmlns:adec="http://schemas.microsoft.com/office/drawing/2017/decorative" val="1"/>
              </a:ext>
            </a:extLst>
          </p:cNvPr>
          <p:cNvGrpSpPr/>
          <p:nvPr/>
        </p:nvGrpSpPr>
        <p:grpSpPr>
          <a:xfrm flipH="1">
            <a:off x="6096000" y="3073230"/>
            <a:ext cx="994680" cy="994680"/>
            <a:chOff x="3499224" y="2029745"/>
            <a:chExt cx="2286000" cy="2286000"/>
          </a:xfrm>
        </p:grpSpPr>
        <p:sp>
          <p:nvSpPr>
            <p:cNvPr id="8" name="Oval 7">
              <a:extLst>
                <a:ext uri="{FF2B5EF4-FFF2-40B4-BE49-F238E27FC236}">
                  <a16:creationId xmlns:a16="http://schemas.microsoft.com/office/drawing/2014/main" id="{52FF8FCA-531E-4E4E-BF63-31082E4CD8C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9" name="Group 15">
              <a:extLst>
                <a:ext uri="{FF2B5EF4-FFF2-40B4-BE49-F238E27FC236}">
                  <a16:creationId xmlns:a16="http://schemas.microsoft.com/office/drawing/2014/main" id="{4135A8BA-7CAD-4448-8B09-3635A56793DF}"/>
                </a:ext>
              </a:extLst>
            </p:cNvPr>
            <p:cNvGrpSpPr>
              <a:grpSpLocks noChangeAspect="1"/>
            </p:cNvGrpSpPr>
            <p:nvPr/>
          </p:nvGrpSpPr>
          <p:grpSpPr bwMode="auto">
            <a:xfrm>
              <a:off x="4269162" y="2761583"/>
              <a:ext cx="746125" cy="822325"/>
              <a:chOff x="4318" y="5451"/>
              <a:chExt cx="470" cy="518"/>
            </a:xfrm>
          </p:grpSpPr>
          <p:sp>
            <p:nvSpPr>
              <p:cNvPr id="10" name="AutoShape 14">
                <a:extLst>
                  <a:ext uri="{FF2B5EF4-FFF2-40B4-BE49-F238E27FC236}">
                    <a16:creationId xmlns:a16="http://schemas.microsoft.com/office/drawing/2014/main" id="{33975DB5-72E3-46C8-B190-46AA86C4BA7C}"/>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0D2D6EA-B6C9-4D8C-B8FA-14C7DD9C07AA}"/>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C77CE780-290F-4EB5-B713-4CCE6C97A35B}"/>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7D7E89A-2E52-4C4B-B231-24DA2E144F3D}"/>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a:extLst>
                  <a:ext uri="{FF2B5EF4-FFF2-40B4-BE49-F238E27FC236}">
                    <a16:creationId xmlns:a16="http://schemas.microsoft.com/office/drawing/2014/main" id="{DBE96001-55A8-4887-B8D5-215F013DD97D}"/>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a:extLst>
                  <a:ext uri="{FF2B5EF4-FFF2-40B4-BE49-F238E27FC236}">
                    <a16:creationId xmlns:a16="http://schemas.microsoft.com/office/drawing/2014/main" id="{D044E330-BF0E-44B2-8E04-E2BC97D5020E}"/>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a:extLst>
                  <a:ext uri="{FF2B5EF4-FFF2-40B4-BE49-F238E27FC236}">
                    <a16:creationId xmlns:a16="http://schemas.microsoft.com/office/drawing/2014/main" id="{29F898DA-D7D3-49C7-B513-4607D3CA0A05}"/>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7" name="Group 16">
            <a:extLst>
              <a:ext uri="{FF2B5EF4-FFF2-40B4-BE49-F238E27FC236}">
                <a16:creationId xmlns:a16="http://schemas.microsoft.com/office/drawing/2014/main" id="{D2DCBE79-BB55-4713-B381-CC16D3836457}"/>
              </a:ext>
              <a:ext uri="{C183D7F6-B498-43B3-948B-1728B52AA6E4}">
                <adec:decorative xmlns:adec="http://schemas.microsoft.com/office/drawing/2017/decorative" val="1"/>
              </a:ext>
            </a:extLst>
          </p:cNvPr>
          <p:cNvGrpSpPr/>
          <p:nvPr/>
        </p:nvGrpSpPr>
        <p:grpSpPr>
          <a:xfrm flipH="1">
            <a:off x="9973574" y="3073230"/>
            <a:ext cx="994680" cy="994680"/>
            <a:chOff x="6409760" y="2029745"/>
            <a:chExt cx="2286000" cy="2286000"/>
          </a:xfrm>
        </p:grpSpPr>
        <p:sp>
          <p:nvSpPr>
            <p:cNvPr id="18" name="Oval 17">
              <a:extLst>
                <a:ext uri="{FF2B5EF4-FFF2-40B4-BE49-F238E27FC236}">
                  <a16:creationId xmlns:a16="http://schemas.microsoft.com/office/drawing/2014/main" id="{959181F6-B913-4AFD-8F1A-8374763F6857}"/>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9" name="Group 24">
              <a:extLst>
                <a:ext uri="{FF2B5EF4-FFF2-40B4-BE49-F238E27FC236}">
                  <a16:creationId xmlns:a16="http://schemas.microsoft.com/office/drawing/2014/main" id="{2A9DB8C6-CC39-4FE3-8280-ED261DE191C0}"/>
                </a:ext>
              </a:extLst>
            </p:cNvPr>
            <p:cNvGrpSpPr>
              <a:grpSpLocks noChangeAspect="1"/>
            </p:cNvGrpSpPr>
            <p:nvPr/>
          </p:nvGrpSpPr>
          <p:grpSpPr bwMode="auto">
            <a:xfrm>
              <a:off x="7140804" y="2990977"/>
              <a:ext cx="823913" cy="363537"/>
              <a:chOff x="4918" y="5515"/>
              <a:chExt cx="519" cy="229"/>
            </a:xfrm>
          </p:grpSpPr>
          <p:sp>
            <p:nvSpPr>
              <p:cNvPr id="20" name="AutoShape 23">
                <a:extLst>
                  <a:ext uri="{FF2B5EF4-FFF2-40B4-BE49-F238E27FC236}">
                    <a16:creationId xmlns:a16="http://schemas.microsoft.com/office/drawing/2014/main" id="{B44540DE-88D9-4297-B105-5F30D0C521B4}"/>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25">
                <a:extLst>
                  <a:ext uri="{FF2B5EF4-FFF2-40B4-BE49-F238E27FC236}">
                    <a16:creationId xmlns:a16="http://schemas.microsoft.com/office/drawing/2014/main" id="{CEDB67EC-89B0-4551-8889-69F17FF8EE42}"/>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6">
                <a:extLst>
                  <a:ext uri="{FF2B5EF4-FFF2-40B4-BE49-F238E27FC236}">
                    <a16:creationId xmlns:a16="http://schemas.microsoft.com/office/drawing/2014/main" id="{0F8615B6-F735-4B6F-A3AD-A744CBA95307}"/>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27">
                <a:extLst>
                  <a:ext uri="{FF2B5EF4-FFF2-40B4-BE49-F238E27FC236}">
                    <a16:creationId xmlns:a16="http://schemas.microsoft.com/office/drawing/2014/main" id="{002DC372-ECE0-4C35-ACA8-E380FA6C5B3D}"/>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8">
                <a:extLst>
                  <a:ext uri="{FF2B5EF4-FFF2-40B4-BE49-F238E27FC236}">
                    <a16:creationId xmlns:a16="http://schemas.microsoft.com/office/drawing/2014/main" id="{AE1CF273-C21D-47DA-98F1-C4D81C2A5E54}"/>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9">
                <a:extLst>
                  <a:ext uri="{FF2B5EF4-FFF2-40B4-BE49-F238E27FC236}">
                    <a16:creationId xmlns:a16="http://schemas.microsoft.com/office/drawing/2014/main" id="{3F577DE3-876B-4C94-99B8-EA49EE4D4B1B}"/>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Oval 30">
                <a:extLst>
                  <a:ext uri="{FF2B5EF4-FFF2-40B4-BE49-F238E27FC236}">
                    <a16:creationId xmlns:a16="http://schemas.microsoft.com/office/drawing/2014/main" id="{02F6A2E7-720A-47A4-97A1-4B6173312C2F}"/>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val 31">
                <a:extLst>
                  <a:ext uri="{FF2B5EF4-FFF2-40B4-BE49-F238E27FC236}">
                    <a16:creationId xmlns:a16="http://schemas.microsoft.com/office/drawing/2014/main" id="{929BDAD6-BEF1-40C9-80E6-24234F27BB7C}"/>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BA3D194E-6BF9-4C2D-A9FA-090E36E503D8}"/>
              </a:ext>
              <a:ext uri="{C183D7F6-B498-43B3-948B-1728B52AA6E4}">
                <adec:decorative xmlns:adec="http://schemas.microsoft.com/office/drawing/2017/decorative" val="1"/>
              </a:ext>
            </a:extLst>
          </p:cNvPr>
          <p:cNvGrpSpPr/>
          <p:nvPr/>
        </p:nvGrpSpPr>
        <p:grpSpPr>
          <a:xfrm flipH="1">
            <a:off x="8060041" y="4993969"/>
            <a:ext cx="994680" cy="994680"/>
            <a:chOff x="9334046" y="2029745"/>
            <a:chExt cx="2286000" cy="2286000"/>
          </a:xfrm>
        </p:grpSpPr>
        <p:sp>
          <p:nvSpPr>
            <p:cNvPr id="29" name="Oval 28">
              <a:extLst>
                <a:ext uri="{FF2B5EF4-FFF2-40B4-BE49-F238E27FC236}">
                  <a16:creationId xmlns:a16="http://schemas.microsoft.com/office/drawing/2014/main" id="{E9D61226-4A88-4239-AAF3-D245C9A5BF36}"/>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0" name="Graphic 29">
              <a:extLst>
                <a:ext uri="{FF2B5EF4-FFF2-40B4-BE49-F238E27FC236}">
                  <a16:creationId xmlns:a16="http://schemas.microsoft.com/office/drawing/2014/main" id="{EE6AB9AF-1502-48E7-B43D-D7E0245EE6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3495" y="2712945"/>
              <a:ext cx="919600" cy="919600"/>
            </a:xfrm>
            <a:prstGeom prst="rect">
              <a:avLst/>
            </a:prstGeom>
          </p:spPr>
        </p:pic>
      </p:grpSp>
      <p:grpSp>
        <p:nvGrpSpPr>
          <p:cNvPr id="31" name="Group 30">
            <a:extLst>
              <a:ext uri="{FF2B5EF4-FFF2-40B4-BE49-F238E27FC236}">
                <a16:creationId xmlns:a16="http://schemas.microsoft.com/office/drawing/2014/main" id="{10ACE7D0-DC6B-489B-8ED5-C4EBB9EC264F}"/>
              </a:ext>
              <a:ext uri="{C183D7F6-B498-43B3-948B-1728B52AA6E4}">
                <adec:decorative xmlns:adec="http://schemas.microsoft.com/office/drawing/2017/decorative" val="1"/>
              </a:ext>
            </a:extLst>
          </p:cNvPr>
          <p:cNvGrpSpPr/>
          <p:nvPr/>
        </p:nvGrpSpPr>
        <p:grpSpPr>
          <a:xfrm flipH="1">
            <a:off x="8060041" y="1109190"/>
            <a:ext cx="994680" cy="994680"/>
            <a:chOff x="588688" y="2029745"/>
            <a:chExt cx="2286000" cy="2286000"/>
          </a:xfrm>
        </p:grpSpPr>
        <p:sp>
          <p:nvSpPr>
            <p:cNvPr id="32" name="Oval 31">
              <a:extLst>
                <a:ext uri="{FF2B5EF4-FFF2-40B4-BE49-F238E27FC236}">
                  <a16:creationId xmlns:a16="http://schemas.microsoft.com/office/drawing/2014/main" id="{D88FA26E-B0A5-4719-86A2-8794BD564E00}"/>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3" name="Group 252">
              <a:extLst>
                <a:ext uri="{FF2B5EF4-FFF2-40B4-BE49-F238E27FC236}">
                  <a16:creationId xmlns:a16="http://schemas.microsoft.com/office/drawing/2014/main" id="{A2C1199F-15B6-4C51-A494-046577921F6E}"/>
                </a:ext>
              </a:extLst>
            </p:cNvPr>
            <p:cNvGrpSpPr>
              <a:grpSpLocks noChangeAspect="1"/>
            </p:cNvGrpSpPr>
            <p:nvPr/>
          </p:nvGrpSpPr>
          <p:grpSpPr bwMode="auto">
            <a:xfrm>
              <a:off x="1297622" y="2738679"/>
              <a:ext cx="868132" cy="868132"/>
              <a:chOff x="410" y="2777"/>
              <a:chExt cx="312" cy="312"/>
            </a:xfrm>
          </p:grpSpPr>
          <p:sp>
            <p:nvSpPr>
              <p:cNvPr id="34" name="Oval 253">
                <a:extLst>
                  <a:ext uri="{FF2B5EF4-FFF2-40B4-BE49-F238E27FC236}">
                    <a16:creationId xmlns:a16="http://schemas.microsoft.com/office/drawing/2014/main" id="{7671D8F9-4CC0-47A0-81A1-CB8BD137BF53}"/>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Oval 254">
                <a:extLst>
                  <a:ext uri="{FF2B5EF4-FFF2-40B4-BE49-F238E27FC236}">
                    <a16:creationId xmlns:a16="http://schemas.microsoft.com/office/drawing/2014/main" id="{6AD5538D-4252-45E7-A210-6DFE3FD59FC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Oval 255">
                <a:extLst>
                  <a:ext uri="{FF2B5EF4-FFF2-40B4-BE49-F238E27FC236}">
                    <a16:creationId xmlns:a16="http://schemas.microsoft.com/office/drawing/2014/main" id="{6A8428AD-F657-4F47-BF1E-D7DD36E45002}"/>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Oval 256">
                <a:extLst>
                  <a:ext uri="{FF2B5EF4-FFF2-40B4-BE49-F238E27FC236}">
                    <a16:creationId xmlns:a16="http://schemas.microsoft.com/office/drawing/2014/main" id="{D0E84F60-8C65-4417-A9CB-C81C86852023}"/>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Oval 257">
                <a:extLst>
                  <a:ext uri="{FF2B5EF4-FFF2-40B4-BE49-F238E27FC236}">
                    <a16:creationId xmlns:a16="http://schemas.microsoft.com/office/drawing/2014/main" id="{58D79D27-5296-4959-BA6B-70BEA5573FBA}"/>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Oval 258">
                <a:extLst>
                  <a:ext uri="{FF2B5EF4-FFF2-40B4-BE49-F238E27FC236}">
                    <a16:creationId xmlns:a16="http://schemas.microsoft.com/office/drawing/2014/main" id="{F08B772D-C011-4129-92E7-9E7CE9762C3D}"/>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Oval 259">
                <a:extLst>
                  <a:ext uri="{FF2B5EF4-FFF2-40B4-BE49-F238E27FC236}">
                    <a16:creationId xmlns:a16="http://schemas.microsoft.com/office/drawing/2014/main" id="{C5B9AAC0-4826-43EC-8785-71DA2960AD80}"/>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Oval 260">
                <a:extLst>
                  <a:ext uri="{FF2B5EF4-FFF2-40B4-BE49-F238E27FC236}">
                    <a16:creationId xmlns:a16="http://schemas.microsoft.com/office/drawing/2014/main" id="{42EA98DE-51B8-424A-9281-46EB78426F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Oval 261">
                <a:extLst>
                  <a:ext uri="{FF2B5EF4-FFF2-40B4-BE49-F238E27FC236}">
                    <a16:creationId xmlns:a16="http://schemas.microsoft.com/office/drawing/2014/main" id="{D8961617-FFC1-4A49-8242-6D6E4ED8459E}"/>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Oval 262">
                <a:extLst>
                  <a:ext uri="{FF2B5EF4-FFF2-40B4-BE49-F238E27FC236}">
                    <a16:creationId xmlns:a16="http://schemas.microsoft.com/office/drawing/2014/main" id="{1F8005A8-E01F-44D5-A21B-6325D5E3ECF1}"/>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263">
                <a:extLst>
                  <a:ext uri="{FF2B5EF4-FFF2-40B4-BE49-F238E27FC236}">
                    <a16:creationId xmlns:a16="http://schemas.microsoft.com/office/drawing/2014/main" id="{B03BE3C2-807B-4774-AABF-F7376AEE00B8}"/>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264">
                <a:extLst>
                  <a:ext uri="{FF2B5EF4-FFF2-40B4-BE49-F238E27FC236}">
                    <a16:creationId xmlns:a16="http://schemas.microsoft.com/office/drawing/2014/main" id="{28AF4859-800A-42F5-A0E4-172AB6C0620E}"/>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265">
                <a:extLst>
                  <a:ext uri="{FF2B5EF4-FFF2-40B4-BE49-F238E27FC236}">
                    <a16:creationId xmlns:a16="http://schemas.microsoft.com/office/drawing/2014/main" id="{B1C99C08-452E-4534-9B6C-C0013F0AC2AA}"/>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266">
                <a:extLst>
                  <a:ext uri="{FF2B5EF4-FFF2-40B4-BE49-F238E27FC236}">
                    <a16:creationId xmlns:a16="http://schemas.microsoft.com/office/drawing/2014/main" id="{40438A71-A2CF-4DDF-877A-6ABC49B7561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267">
                <a:extLst>
                  <a:ext uri="{FF2B5EF4-FFF2-40B4-BE49-F238E27FC236}">
                    <a16:creationId xmlns:a16="http://schemas.microsoft.com/office/drawing/2014/main" id="{981CFB91-8E69-4566-BFC6-2537AC82A642}"/>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268">
                <a:extLst>
                  <a:ext uri="{FF2B5EF4-FFF2-40B4-BE49-F238E27FC236}">
                    <a16:creationId xmlns:a16="http://schemas.microsoft.com/office/drawing/2014/main" id="{B065E797-AB7C-4C3E-A527-CEB689D8079B}"/>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269">
                <a:extLst>
                  <a:ext uri="{FF2B5EF4-FFF2-40B4-BE49-F238E27FC236}">
                    <a16:creationId xmlns:a16="http://schemas.microsoft.com/office/drawing/2014/main" id="{865F1B39-5BA6-462E-B838-DB0A4ACA5C0F}"/>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270">
                <a:extLst>
                  <a:ext uri="{FF2B5EF4-FFF2-40B4-BE49-F238E27FC236}">
                    <a16:creationId xmlns:a16="http://schemas.microsoft.com/office/drawing/2014/main" id="{6FF5045E-F5B3-499C-940D-B786FC16FAF3}"/>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271">
                <a:extLst>
                  <a:ext uri="{FF2B5EF4-FFF2-40B4-BE49-F238E27FC236}">
                    <a16:creationId xmlns:a16="http://schemas.microsoft.com/office/drawing/2014/main" id="{3BB71FF4-2340-4FAC-B0E9-D1CB6D37E8D3}"/>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72">
                <a:extLst>
                  <a:ext uri="{FF2B5EF4-FFF2-40B4-BE49-F238E27FC236}">
                    <a16:creationId xmlns:a16="http://schemas.microsoft.com/office/drawing/2014/main" id="{0E58D174-B389-4D58-B23D-B1FE0375C94A}"/>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Oval 273">
                <a:extLst>
                  <a:ext uri="{FF2B5EF4-FFF2-40B4-BE49-F238E27FC236}">
                    <a16:creationId xmlns:a16="http://schemas.microsoft.com/office/drawing/2014/main" id="{0B589F81-FA48-48F0-B48F-BD0463D5258E}"/>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274">
                <a:extLst>
                  <a:ext uri="{FF2B5EF4-FFF2-40B4-BE49-F238E27FC236}">
                    <a16:creationId xmlns:a16="http://schemas.microsoft.com/office/drawing/2014/main" id="{F8869D83-CEC6-419B-839E-8A2F3AFCF0BE}"/>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75">
                <a:extLst>
                  <a:ext uri="{FF2B5EF4-FFF2-40B4-BE49-F238E27FC236}">
                    <a16:creationId xmlns:a16="http://schemas.microsoft.com/office/drawing/2014/main" id="{987C311E-70C7-448B-9F1B-D4BA9DA30165}"/>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276">
                <a:extLst>
                  <a:ext uri="{FF2B5EF4-FFF2-40B4-BE49-F238E27FC236}">
                    <a16:creationId xmlns:a16="http://schemas.microsoft.com/office/drawing/2014/main" id="{69F79FC4-D01E-4FD8-87D8-78A114943B62}"/>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277">
                <a:extLst>
                  <a:ext uri="{FF2B5EF4-FFF2-40B4-BE49-F238E27FC236}">
                    <a16:creationId xmlns:a16="http://schemas.microsoft.com/office/drawing/2014/main" id="{363E57C5-A777-4CD1-AA01-676942A012E7}"/>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Oval 278">
                <a:extLst>
                  <a:ext uri="{FF2B5EF4-FFF2-40B4-BE49-F238E27FC236}">
                    <a16:creationId xmlns:a16="http://schemas.microsoft.com/office/drawing/2014/main" id="{278AB6F7-91E7-4B55-A0D9-91CB9F85A25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Oval 279">
                <a:extLst>
                  <a:ext uri="{FF2B5EF4-FFF2-40B4-BE49-F238E27FC236}">
                    <a16:creationId xmlns:a16="http://schemas.microsoft.com/office/drawing/2014/main" id="{7C503AB5-048C-45FD-885B-875D5FA4B112}"/>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Oval 280">
                <a:extLst>
                  <a:ext uri="{FF2B5EF4-FFF2-40B4-BE49-F238E27FC236}">
                    <a16:creationId xmlns:a16="http://schemas.microsoft.com/office/drawing/2014/main" id="{77B1EC3A-A833-41EA-85CE-F2B7C3507238}"/>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Oval 281">
                <a:extLst>
                  <a:ext uri="{FF2B5EF4-FFF2-40B4-BE49-F238E27FC236}">
                    <a16:creationId xmlns:a16="http://schemas.microsoft.com/office/drawing/2014/main" id="{7DDEF2C3-E295-452E-8AC3-5CBCB3343697}"/>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Oval 282">
                <a:extLst>
                  <a:ext uri="{FF2B5EF4-FFF2-40B4-BE49-F238E27FC236}">
                    <a16:creationId xmlns:a16="http://schemas.microsoft.com/office/drawing/2014/main" id="{D1E583F0-8ADD-461F-96A3-CCDDDEBEE520}"/>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283">
                <a:extLst>
                  <a:ext uri="{FF2B5EF4-FFF2-40B4-BE49-F238E27FC236}">
                    <a16:creationId xmlns:a16="http://schemas.microsoft.com/office/drawing/2014/main" id="{CD5672A4-6CAB-4057-A4AB-B299E03252AA}"/>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Oval 284">
                <a:extLst>
                  <a:ext uri="{FF2B5EF4-FFF2-40B4-BE49-F238E27FC236}">
                    <a16:creationId xmlns:a16="http://schemas.microsoft.com/office/drawing/2014/main" id="{BB3326FD-9E97-4E80-BBA6-257649B9E801}"/>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Oval 285">
                <a:extLst>
                  <a:ext uri="{FF2B5EF4-FFF2-40B4-BE49-F238E27FC236}">
                    <a16:creationId xmlns:a16="http://schemas.microsoft.com/office/drawing/2014/main" id="{AE9850FE-74E9-4F82-9866-2EA9B528593B}"/>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Oval 286">
                <a:extLst>
                  <a:ext uri="{FF2B5EF4-FFF2-40B4-BE49-F238E27FC236}">
                    <a16:creationId xmlns:a16="http://schemas.microsoft.com/office/drawing/2014/main" id="{6CE1798E-523D-4643-9457-ED064F39EDE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Oval 287">
                <a:extLst>
                  <a:ext uri="{FF2B5EF4-FFF2-40B4-BE49-F238E27FC236}">
                    <a16:creationId xmlns:a16="http://schemas.microsoft.com/office/drawing/2014/main" id="{4EA9E389-1316-4C17-BE71-C6E243AA487B}"/>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Oval 288">
                <a:extLst>
                  <a:ext uri="{FF2B5EF4-FFF2-40B4-BE49-F238E27FC236}">
                    <a16:creationId xmlns:a16="http://schemas.microsoft.com/office/drawing/2014/main" id="{2F0B896E-5C00-4A0D-8FD0-C6CD053EFBB9}"/>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28658265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a:solidFill>
                  <a:schemeClr val="bg1"/>
                </a:solidFill>
                <a:cs typeface="Segoe UI"/>
              </a:rPr>
              <a:t>TSI Gen2 – Migration to ADX Key Steps</a:t>
            </a:r>
            <a:endParaRPr lang="en-US"/>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4" name="TextBox 3">
            <a:extLst>
              <a:ext uri="{FF2B5EF4-FFF2-40B4-BE49-F238E27FC236}">
                <a16:creationId xmlns:a16="http://schemas.microsoft.com/office/drawing/2014/main" id="{3FB7399A-F090-B035-2916-14BC77C1D5E7}"/>
              </a:ext>
            </a:extLst>
          </p:cNvPr>
          <p:cNvSpPr txBox="1"/>
          <p:nvPr/>
        </p:nvSpPr>
        <p:spPr>
          <a:xfrm>
            <a:off x="596902" y="1445724"/>
            <a:ext cx="11018520" cy="3016210"/>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Get migration telemetry size, path and ingestion behavior</a:t>
            </a: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Migrate telemetry to ADX</a:t>
            </a: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lang="en-US" sz="2000" dirty="0">
                <a:solidFill>
                  <a:srgbClr val="000000"/>
                </a:solidFill>
                <a:latin typeface="Segoe UI"/>
              </a:rPr>
              <a:t>Redirect TSI Live Data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srgbClr val="000000"/>
              </a:solidFill>
              <a:latin typeface="Segoe UI"/>
            </a:endParaRPr>
          </a:p>
          <a:p>
            <a:pPr marR="0" lvl="0" algn="l" defTabSz="914400" rtl="0" eaLnBrk="1" fontAlgn="auto" latinLnBrk="0" hangingPunct="1">
              <a:lnSpc>
                <a:spcPct val="100000"/>
              </a:lnSpc>
              <a:spcBef>
                <a:spcPts val="0"/>
              </a:spcBef>
              <a:spcAft>
                <a:spcPts val="600"/>
              </a:spcAft>
              <a:buClrTx/>
              <a:buSzTx/>
              <a:tabLst/>
              <a:defRPr/>
            </a:pPr>
            <a:r>
              <a:rPr lang="en-US" sz="2000" b="1" dirty="0">
                <a:solidFill>
                  <a:srgbClr val="000000"/>
                </a:solidFill>
                <a:latin typeface="Segoe UI"/>
              </a:rPr>
              <a:t>Post-migration</a:t>
            </a: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lang="en-US" sz="2000" dirty="0">
                <a:solidFill>
                  <a:srgbClr val="000000"/>
                </a:solidFill>
                <a:latin typeface="Segoe UI"/>
              </a:rPr>
              <a:t>Migrating Time Series Model (TSM) to ADX</a:t>
            </a: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lang="en-US" sz="2000" dirty="0">
                <a:solidFill>
                  <a:srgbClr val="000000"/>
                </a:solidFill>
                <a:latin typeface="Segoe UI"/>
              </a:rPr>
              <a:t>Translate Time Series Queries (TSQ) to KQL</a:t>
            </a: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lang="en-US" sz="2000" dirty="0">
                <a:solidFill>
                  <a:srgbClr val="000000"/>
                </a:solidFill>
                <a:latin typeface="Segoe UI"/>
              </a:rPr>
              <a:t>OPTIONAL: Migration from TSI Power BI Connector to ADX Power BI Connector</a:t>
            </a:r>
          </a:p>
        </p:txBody>
      </p:sp>
    </p:spTree>
    <p:extLst>
      <p:ext uri="{BB962C8B-B14F-4D97-AF65-F5344CB8AC3E}">
        <p14:creationId xmlns:p14="http://schemas.microsoft.com/office/powerpoint/2010/main" val="1991085532"/>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dirty="0">
                <a:solidFill>
                  <a:schemeClr val="bg1"/>
                </a:solidFill>
                <a:cs typeface="Segoe UI"/>
              </a:rPr>
              <a:t>Overview</a:t>
            </a:r>
            <a:endParaRPr lang="en-US" dirty="0"/>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aphicFrame>
        <p:nvGraphicFramePr>
          <p:cNvPr id="2" name="Table 2">
            <a:extLst>
              <a:ext uri="{FF2B5EF4-FFF2-40B4-BE49-F238E27FC236}">
                <a16:creationId xmlns:a16="http://schemas.microsoft.com/office/drawing/2014/main" id="{5DDD3E16-2C5D-55D4-9A36-D5D229141E6B}"/>
              </a:ext>
            </a:extLst>
          </p:cNvPr>
          <p:cNvGraphicFramePr>
            <a:graphicFrameLocks noGrp="1"/>
          </p:cNvGraphicFramePr>
          <p:nvPr>
            <p:extLst>
              <p:ext uri="{D42A27DB-BD31-4B8C-83A1-F6EECF244321}">
                <p14:modId xmlns:p14="http://schemas.microsoft.com/office/powerpoint/2010/main" val="4169541821"/>
              </p:ext>
            </p:extLst>
          </p:nvPr>
        </p:nvGraphicFramePr>
        <p:xfrm>
          <a:off x="588264" y="1445724"/>
          <a:ext cx="11027158" cy="4353560"/>
        </p:xfrm>
        <a:graphic>
          <a:graphicData uri="http://schemas.openxmlformats.org/drawingml/2006/table">
            <a:tbl>
              <a:tblPr firstRow="1" bandRow="1">
                <a:tableStyleId>{5C22544A-7EE6-4342-B048-85BDC9FD1C3A}</a:tableStyleId>
              </a:tblPr>
              <a:tblGrid>
                <a:gridCol w="2134839">
                  <a:extLst>
                    <a:ext uri="{9D8B030D-6E8A-4147-A177-3AD203B41FA5}">
                      <a16:colId xmlns:a16="http://schemas.microsoft.com/office/drawing/2014/main" val="1016649414"/>
                    </a:ext>
                  </a:extLst>
                </a:gridCol>
                <a:gridCol w="2723104">
                  <a:extLst>
                    <a:ext uri="{9D8B030D-6E8A-4147-A177-3AD203B41FA5}">
                      <a16:colId xmlns:a16="http://schemas.microsoft.com/office/drawing/2014/main" val="4107981906"/>
                    </a:ext>
                  </a:extLst>
                </a:gridCol>
                <a:gridCol w="6169215">
                  <a:extLst>
                    <a:ext uri="{9D8B030D-6E8A-4147-A177-3AD203B41FA5}">
                      <a16:colId xmlns:a16="http://schemas.microsoft.com/office/drawing/2014/main" val="1705357048"/>
                    </a:ext>
                  </a:extLst>
                </a:gridCol>
              </a:tblGrid>
              <a:tr h="370840">
                <a:tc>
                  <a:txBody>
                    <a:bodyPr/>
                    <a:lstStyle/>
                    <a:p>
                      <a:r>
                        <a:rPr lang="en-US" sz="1400" dirty="0"/>
                        <a:t>Feature</a:t>
                      </a:r>
                    </a:p>
                  </a:txBody>
                  <a:tcPr/>
                </a:tc>
                <a:tc>
                  <a:txBody>
                    <a:bodyPr/>
                    <a:lstStyle/>
                    <a:p>
                      <a:r>
                        <a:rPr lang="en-US" sz="1400"/>
                        <a:t>TSI Gen2 State</a:t>
                      </a:r>
                    </a:p>
                  </a:txBody>
                  <a:tcPr/>
                </a:tc>
                <a:tc>
                  <a:txBody>
                    <a:bodyPr/>
                    <a:lstStyle/>
                    <a:p>
                      <a:pPr lvl="0">
                        <a:buNone/>
                      </a:pPr>
                      <a:r>
                        <a:rPr lang="en-US" sz="1400"/>
                        <a:t>ADX Migration Recommended</a:t>
                      </a:r>
                    </a:p>
                  </a:txBody>
                  <a:tcPr/>
                </a:tc>
                <a:extLst>
                  <a:ext uri="{0D108BD9-81ED-4DB2-BD59-A6C34878D82A}">
                    <a16:rowId xmlns:a16="http://schemas.microsoft.com/office/drawing/2014/main" val="3512865537"/>
                  </a:ext>
                </a:extLst>
              </a:tr>
              <a:tr h="370840">
                <a:tc>
                  <a:txBody>
                    <a:bodyPr/>
                    <a:lstStyle/>
                    <a:p>
                      <a:pPr lvl="0">
                        <a:buNone/>
                      </a:pPr>
                      <a:r>
                        <a:rPr lang="en-US" sz="1400"/>
                        <a:t>Ingesting JSON from Hub with flattening and escaping</a:t>
                      </a:r>
                      <a:endParaRPr lang="en-US"/>
                    </a:p>
                  </a:txBody>
                  <a:tcPr/>
                </a:tc>
                <a:tc>
                  <a:txBody>
                    <a:bodyPr/>
                    <a:lstStyle/>
                    <a:p>
                      <a:r>
                        <a:rPr lang="en-US" sz="1400"/>
                        <a:t>TSI Ingestion</a:t>
                      </a:r>
                    </a:p>
                  </a:txBody>
                  <a:tcPr/>
                </a:tc>
                <a:tc>
                  <a:txBody>
                    <a:bodyPr/>
                    <a:lstStyle/>
                    <a:p>
                      <a:r>
                        <a:rPr lang="en-US" sz="1400" dirty="0">
                          <a:solidFill>
                            <a:schemeClr val="bg1"/>
                          </a:solidFill>
                        </a:rPr>
                        <a:t>ADX - </a:t>
                      </a:r>
                      <a:r>
                        <a:rPr lang="en-US" sz="1400" dirty="0">
                          <a:solidFill>
                            <a:schemeClr val="bg1"/>
                          </a:solidFill>
                          <a:hlinkClick r:id="rId4">
                            <a:extLst>
                              <a:ext uri="{A12FA001-AC4F-418D-AE19-62706E023703}">
                                <ahyp:hlinkClr xmlns:ahyp="http://schemas.microsoft.com/office/drawing/2018/hyperlinkcolor" val="tx"/>
                              </a:ext>
                            </a:extLst>
                          </a:hlinkClick>
                        </a:rPr>
                        <a:t>OneClick</a:t>
                      </a:r>
                      <a:r>
                        <a:rPr lang="en-US" sz="1400" dirty="0">
                          <a:solidFill>
                            <a:schemeClr val="bg1"/>
                          </a:solidFill>
                        </a:rPr>
                        <a:t> Ingest / Wizard, DB </a:t>
                      </a:r>
                      <a:r>
                        <a:rPr lang="en-US" sz="1400" b="1" dirty="0">
                          <a:solidFill>
                            <a:schemeClr val="bg1"/>
                          </a:solidFill>
                        </a:rPr>
                        <a:t>Data Connection</a:t>
                      </a:r>
                      <a:r>
                        <a:rPr lang="en-US" sz="1400" dirty="0">
                          <a:solidFill>
                            <a:schemeClr val="bg1"/>
                          </a:solidFill>
                        </a:rPr>
                        <a:t> from Hubs</a:t>
                      </a:r>
                    </a:p>
                  </a:txBody>
                  <a:tcPr/>
                </a:tc>
                <a:extLst>
                  <a:ext uri="{0D108BD9-81ED-4DB2-BD59-A6C34878D82A}">
                    <a16:rowId xmlns:a16="http://schemas.microsoft.com/office/drawing/2014/main" val="2895272272"/>
                  </a:ext>
                </a:extLst>
              </a:tr>
              <a:tr h="370840">
                <a:tc>
                  <a:txBody>
                    <a:bodyPr/>
                    <a:lstStyle/>
                    <a:p>
                      <a:r>
                        <a:rPr lang="en-US" sz="1400"/>
                        <a:t>Open Cold store</a:t>
                      </a:r>
                    </a:p>
                  </a:txBody>
                  <a:tcPr/>
                </a:tc>
                <a:tc>
                  <a:txBody>
                    <a:bodyPr/>
                    <a:lstStyle/>
                    <a:p>
                      <a:r>
                        <a:rPr lang="en-US" sz="1400"/>
                        <a:t>Customer Storage Account</a:t>
                      </a:r>
                    </a:p>
                  </a:txBody>
                  <a:tcPr/>
                </a:tc>
                <a:tc>
                  <a:txBody>
                    <a:bodyPr/>
                    <a:lstStyle/>
                    <a:p>
                      <a:r>
                        <a:rPr lang="en-US" sz="1400" dirty="0">
                          <a:solidFill>
                            <a:schemeClr val="bg1"/>
                          </a:solidFill>
                          <a:hlinkClick r:id="rId5">
                            <a:extLst>
                              <a:ext uri="{A12FA001-AC4F-418D-AE19-62706E023703}">
                                <ahyp:hlinkClr xmlns:ahyp="http://schemas.microsoft.com/office/drawing/2018/hyperlinkcolor" val="tx"/>
                              </a:ext>
                            </a:extLst>
                          </a:hlinkClick>
                        </a:rPr>
                        <a:t>Continuous data export</a:t>
                      </a:r>
                      <a:r>
                        <a:rPr lang="en-US" sz="1400" dirty="0">
                          <a:solidFill>
                            <a:schemeClr val="bg1"/>
                          </a:solidFill>
                        </a:rPr>
                        <a:t> to customer specified </a:t>
                      </a:r>
                      <a:r>
                        <a:rPr lang="en-US" sz="1400" b="1" dirty="0">
                          <a:solidFill>
                            <a:schemeClr val="bg1"/>
                          </a:solidFill>
                        </a:rPr>
                        <a:t>external table</a:t>
                      </a:r>
                      <a:r>
                        <a:rPr lang="en-US" sz="1400" dirty="0">
                          <a:solidFill>
                            <a:schemeClr val="bg1"/>
                          </a:solidFill>
                        </a:rPr>
                        <a:t> in ADLS.</a:t>
                      </a:r>
                    </a:p>
                  </a:txBody>
                  <a:tcPr/>
                </a:tc>
                <a:extLst>
                  <a:ext uri="{0D108BD9-81ED-4DB2-BD59-A6C34878D82A}">
                    <a16:rowId xmlns:a16="http://schemas.microsoft.com/office/drawing/2014/main" val="2333969172"/>
                  </a:ext>
                </a:extLst>
              </a:tr>
              <a:tr h="370840">
                <a:tc>
                  <a:txBody>
                    <a:bodyPr/>
                    <a:lstStyle/>
                    <a:p>
                      <a:r>
                        <a:rPr lang="en-US" sz="1400"/>
                        <a:t>PBI Connector</a:t>
                      </a:r>
                    </a:p>
                  </a:txBody>
                  <a:tcPr/>
                </a:tc>
                <a:tc>
                  <a:txBody>
                    <a:bodyPr/>
                    <a:lstStyle/>
                    <a:p>
                      <a:r>
                        <a:rPr lang="en-US" sz="1400"/>
                        <a:t>Private Preview</a:t>
                      </a:r>
                      <a:r>
                        <a:rPr lang="en-US" sz="1400" baseline="30000"/>
                        <a:t>*</a:t>
                      </a:r>
                    </a:p>
                  </a:txBody>
                  <a:tcPr/>
                </a:tc>
                <a:tc>
                  <a:txBody>
                    <a:bodyPr/>
                    <a:lstStyle/>
                    <a:p>
                      <a:r>
                        <a:rPr lang="en-US" sz="1400"/>
                        <a:t>Use ADX PBI Connector. Rewrite TSQ to KQL manually.</a:t>
                      </a:r>
                    </a:p>
                  </a:txBody>
                  <a:tcPr/>
                </a:tc>
                <a:extLst>
                  <a:ext uri="{0D108BD9-81ED-4DB2-BD59-A6C34878D82A}">
                    <a16:rowId xmlns:a16="http://schemas.microsoft.com/office/drawing/2014/main" val="2698423269"/>
                  </a:ext>
                </a:extLst>
              </a:tr>
              <a:tr h="370840">
                <a:tc>
                  <a:txBody>
                    <a:bodyPr/>
                    <a:lstStyle/>
                    <a:p>
                      <a:r>
                        <a:rPr lang="en-US" sz="1400"/>
                        <a:t>Spark Connector</a:t>
                      </a:r>
                    </a:p>
                  </a:txBody>
                  <a:tcPr/>
                </a:tc>
                <a:tc>
                  <a:txBody>
                    <a:bodyPr/>
                    <a:lstStyle/>
                    <a:p>
                      <a:r>
                        <a:rPr lang="en-US" sz="1400"/>
                        <a:t>Private Preview</a:t>
                      </a:r>
                      <a:r>
                        <a:rPr lang="en-US" sz="1400" baseline="30000"/>
                        <a:t>*</a:t>
                      </a:r>
                      <a:r>
                        <a:rPr lang="en-US" sz="1400"/>
                        <a:t>. Query telemetry data. Query model data.</a:t>
                      </a:r>
                    </a:p>
                  </a:txBody>
                  <a:tcPr/>
                </a:tc>
                <a:tc>
                  <a:txBody>
                    <a:bodyPr/>
                    <a:lstStyle/>
                    <a:p>
                      <a:r>
                        <a:rPr lang="en-US" sz="1400"/>
                        <a:t>Migrate data to ADX. Use ADX Spark connector (KQLMagic) for telemetry data + export model to JSON and load in Spark. Rewrite queries in KQL.</a:t>
                      </a:r>
                    </a:p>
                  </a:txBody>
                  <a:tcPr/>
                </a:tc>
                <a:extLst>
                  <a:ext uri="{0D108BD9-81ED-4DB2-BD59-A6C34878D82A}">
                    <a16:rowId xmlns:a16="http://schemas.microsoft.com/office/drawing/2014/main" val="3971801971"/>
                  </a:ext>
                </a:extLst>
              </a:tr>
              <a:tr h="370840">
                <a:tc>
                  <a:txBody>
                    <a:bodyPr/>
                    <a:lstStyle/>
                    <a:p>
                      <a:r>
                        <a:rPr lang="en-US" sz="1400"/>
                        <a:t>Bulk Upload</a:t>
                      </a:r>
                    </a:p>
                  </a:txBody>
                  <a:tcPr/>
                </a:tc>
                <a:tc>
                  <a:txBody>
                    <a:bodyPr/>
                    <a:lstStyle/>
                    <a:p>
                      <a:r>
                        <a:rPr lang="en-US" sz="1400"/>
                        <a:t>Private Preview</a:t>
                      </a:r>
                      <a:r>
                        <a:rPr lang="en-US" sz="1400" baseline="30000"/>
                        <a:t>*</a:t>
                      </a:r>
                      <a:endParaRPr lang="en-US" sz="1400"/>
                    </a:p>
                  </a:txBody>
                  <a:tcPr/>
                </a:tc>
                <a:tc>
                  <a:txBody>
                    <a:bodyPr/>
                    <a:lstStyle/>
                    <a:p>
                      <a:r>
                        <a:rPr lang="en-US" sz="1400"/>
                        <a:t>Use ADX OneClick Ingest and </a:t>
                      </a:r>
                      <a:r>
                        <a:rPr lang="en-US" sz="1400" err="1"/>
                        <a:t>LightIngest</a:t>
                      </a:r>
                      <a:r>
                        <a:rPr lang="en-US" sz="1400"/>
                        <a:t>. An optionally, set up partitioning within ADX.</a:t>
                      </a:r>
                    </a:p>
                  </a:txBody>
                  <a:tcPr/>
                </a:tc>
                <a:extLst>
                  <a:ext uri="{0D108BD9-81ED-4DB2-BD59-A6C34878D82A}">
                    <a16:rowId xmlns:a16="http://schemas.microsoft.com/office/drawing/2014/main" val="2108545249"/>
                  </a:ext>
                </a:extLst>
              </a:tr>
              <a:tr h="370840">
                <a:tc>
                  <a:txBody>
                    <a:bodyPr/>
                    <a:lstStyle/>
                    <a:p>
                      <a:r>
                        <a:rPr lang="en-US" sz="1400"/>
                        <a:t>Time Series Model</a:t>
                      </a:r>
                    </a:p>
                  </a:txBody>
                  <a:tcPr/>
                </a:tc>
                <a:tc>
                  <a:txBody>
                    <a:bodyPr/>
                    <a:lstStyle/>
                    <a:p>
                      <a:r>
                        <a:rPr lang="en-US" sz="1400"/>
                        <a:t>n/a</a:t>
                      </a:r>
                    </a:p>
                  </a:txBody>
                  <a:tcPr/>
                </a:tc>
                <a:tc>
                  <a:txBody>
                    <a:bodyPr/>
                    <a:lstStyle/>
                    <a:p>
                      <a:r>
                        <a:rPr lang="en-US" sz="1400"/>
                        <a:t>Can be exported as JSON file. Can be imported to ADX to perform joins in KQL.</a:t>
                      </a:r>
                    </a:p>
                  </a:txBody>
                  <a:tcPr/>
                </a:tc>
                <a:extLst>
                  <a:ext uri="{0D108BD9-81ED-4DB2-BD59-A6C34878D82A}">
                    <a16:rowId xmlns:a16="http://schemas.microsoft.com/office/drawing/2014/main" val="4148827686"/>
                  </a:ext>
                </a:extLst>
              </a:tr>
              <a:tr h="370840">
                <a:tc>
                  <a:txBody>
                    <a:bodyPr/>
                    <a:lstStyle/>
                    <a:p>
                      <a:r>
                        <a:rPr lang="en-US" sz="1400"/>
                        <a:t>TSI Explorer</a:t>
                      </a:r>
                    </a:p>
                  </a:txBody>
                  <a:tcPr/>
                </a:tc>
                <a:tc>
                  <a:txBody>
                    <a:bodyPr/>
                    <a:lstStyle/>
                    <a:p>
                      <a:r>
                        <a:rPr lang="en-US" sz="1400"/>
                        <a:t>Toggling warm and cold</a:t>
                      </a:r>
                    </a:p>
                  </a:txBody>
                  <a:tcPr/>
                </a:tc>
                <a:tc>
                  <a:txBody>
                    <a:bodyPr/>
                    <a:lstStyle/>
                    <a:p>
                      <a:r>
                        <a:rPr lang="en-US" sz="1400"/>
                        <a:t>ADX Dashboards</a:t>
                      </a:r>
                    </a:p>
                  </a:txBody>
                  <a:tcPr/>
                </a:tc>
                <a:extLst>
                  <a:ext uri="{0D108BD9-81ED-4DB2-BD59-A6C34878D82A}">
                    <a16:rowId xmlns:a16="http://schemas.microsoft.com/office/drawing/2014/main" val="2002438984"/>
                  </a:ext>
                </a:extLst>
              </a:tr>
              <a:tr h="370840">
                <a:tc>
                  <a:txBody>
                    <a:bodyPr/>
                    <a:lstStyle/>
                    <a:p>
                      <a:r>
                        <a:rPr lang="en-US" sz="1400"/>
                        <a:t>Query language</a:t>
                      </a:r>
                    </a:p>
                  </a:txBody>
                  <a:tcPr/>
                </a:tc>
                <a:tc>
                  <a:txBody>
                    <a:bodyPr/>
                    <a:lstStyle/>
                    <a:p>
                      <a:r>
                        <a:rPr lang="en-US" sz="1400"/>
                        <a:t>Time Series Queries (TSQ)</a:t>
                      </a:r>
                    </a:p>
                  </a:txBody>
                  <a:tcPr/>
                </a:tc>
                <a:tc>
                  <a:txBody>
                    <a:bodyPr/>
                    <a:lstStyle/>
                    <a:p>
                      <a:r>
                        <a:rPr lang="en-US" sz="1400" dirty="0"/>
                        <a:t>Rewrite queries in KQL. Use Kusto SDKs instead of TSI ones.</a:t>
                      </a:r>
                    </a:p>
                  </a:txBody>
                  <a:tcPr/>
                </a:tc>
                <a:extLst>
                  <a:ext uri="{0D108BD9-81ED-4DB2-BD59-A6C34878D82A}">
                    <a16:rowId xmlns:a16="http://schemas.microsoft.com/office/drawing/2014/main" val="3374040168"/>
                  </a:ext>
                </a:extLst>
              </a:tr>
            </a:tbl>
          </a:graphicData>
        </a:graphic>
      </p:graphicFrame>
      <p:sp>
        <p:nvSpPr>
          <p:cNvPr id="3" name="TextBox 2">
            <a:extLst>
              <a:ext uri="{FF2B5EF4-FFF2-40B4-BE49-F238E27FC236}">
                <a16:creationId xmlns:a16="http://schemas.microsoft.com/office/drawing/2014/main" id="{BFBE17AB-AC02-AC9D-8499-D65F915B4EFF}"/>
              </a:ext>
            </a:extLst>
          </p:cNvPr>
          <p:cNvSpPr txBox="1"/>
          <p:nvPr/>
        </p:nvSpPr>
        <p:spPr>
          <a:xfrm>
            <a:off x="0" y="6550223"/>
            <a:ext cx="671688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 This service will not go live as TSI will no longer be supported</a:t>
            </a:r>
          </a:p>
        </p:txBody>
      </p:sp>
    </p:spTree>
    <p:extLst>
      <p:ext uri="{BB962C8B-B14F-4D97-AF65-F5344CB8AC3E}">
        <p14:creationId xmlns:p14="http://schemas.microsoft.com/office/powerpoint/2010/main" val="40317130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TSI environment storage configuration, Cold Store: Storage Account Name">
            <a:extLst>
              <a:ext uri="{FF2B5EF4-FFF2-40B4-BE49-F238E27FC236}">
                <a16:creationId xmlns:a16="http://schemas.microsoft.com/office/drawing/2014/main" id="{B27A9FEE-CF58-789B-1A13-0B2E96F02AE3}"/>
              </a:ext>
            </a:extLst>
          </p:cNvPr>
          <p:cNvPicPr>
            <a:picLocks noChangeAspect="1"/>
          </p:cNvPicPr>
          <p:nvPr/>
        </p:nvPicPr>
        <p:blipFill rotWithShape="1">
          <a:blip r:embed="rId3"/>
          <a:srcRect l="7619" t="19332" r="63935" b="44584"/>
          <a:stretch/>
        </p:blipFill>
        <p:spPr>
          <a:xfrm>
            <a:off x="143842" y="3778216"/>
            <a:ext cx="4244533" cy="2916537"/>
          </a:xfrm>
          <a:prstGeom prst="rect">
            <a:avLst/>
          </a:prstGeom>
        </p:spPr>
      </p:pic>
      <p:pic>
        <p:nvPicPr>
          <p:cNvPr id="3" name="Picture 2" descr="Azure Storage Explorer, TSI Blob Container, PT=Time folder, Active blob stats displaying count of 45,390 blobs.">
            <a:extLst>
              <a:ext uri="{FF2B5EF4-FFF2-40B4-BE49-F238E27FC236}">
                <a16:creationId xmlns:a16="http://schemas.microsoft.com/office/drawing/2014/main" id="{7480EF2E-030C-E17E-BD7F-910B86D2F96C}"/>
              </a:ext>
            </a:extLst>
          </p:cNvPr>
          <p:cNvPicPr>
            <a:picLocks noChangeAspect="1"/>
          </p:cNvPicPr>
          <p:nvPr/>
        </p:nvPicPr>
        <p:blipFill rotWithShape="1">
          <a:blip r:embed="rId4"/>
          <a:srcRect l="12826" t="30986" r="27174" b="25450"/>
          <a:stretch/>
        </p:blipFill>
        <p:spPr>
          <a:xfrm>
            <a:off x="4632408" y="3778217"/>
            <a:ext cx="7415750" cy="2916537"/>
          </a:xfrm>
          <a:prstGeom prst="rect">
            <a:avLst/>
          </a:prstGeom>
        </p:spPr>
      </p:pic>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dirty="0">
                <a:solidFill>
                  <a:schemeClr val="bg1"/>
                </a:solidFill>
                <a:cs typeface="Segoe UI"/>
              </a:rPr>
              <a:t>Step 1 - Migrating Telemetry Prerequisites</a:t>
            </a:r>
            <a:endParaRPr lang="en-US" sz="2400" dirty="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88263" y="1339419"/>
            <a:ext cx="11018520" cy="2323713"/>
          </a:xfrm>
          <a:prstGeom prst="rect">
            <a:avLst/>
          </a:prstGeom>
          <a:noFill/>
        </p:spPr>
        <p:txBody>
          <a:bodyPr wrap="square">
            <a:spAutoFit/>
          </a:bodyPr>
          <a:lstStyle/>
          <a:p>
            <a:pPr marL="457200" indent="-457200">
              <a:spcAft>
                <a:spcPts val="600"/>
              </a:spcAft>
              <a:buFont typeface="+mj-lt"/>
              <a:buAutoNum type="arabicPeriod"/>
              <a:defRPr/>
            </a:pPr>
            <a:r>
              <a:rPr lang="en-US" sz="2000" dirty="0">
                <a:solidFill>
                  <a:srgbClr val="000000"/>
                </a:solidFill>
                <a:latin typeface="Segoe UI"/>
              </a:rPr>
              <a:t>Sum </a:t>
            </a:r>
            <a:r>
              <a:rPr kumimoji="0" lang="en-US" sz="2000" b="0" i="0" u="none" strike="noStrike" kern="1200" cap="none" spc="0" normalizeH="0" baseline="0" noProof="0" dirty="0">
                <a:ln>
                  <a:noFill/>
                </a:ln>
                <a:solidFill>
                  <a:srgbClr val="000000"/>
                </a:solidFill>
                <a:effectLst/>
                <a:uLnTx/>
                <a:uFillTx/>
                <a:latin typeface="Segoe UI"/>
                <a:ea typeface="+mn-ea"/>
                <a:cs typeface="+mn-cs"/>
              </a:rPr>
              <a:t>of data size and volume to migrate</a:t>
            </a:r>
          </a:p>
          <a:p>
            <a:pPr marL="457200" indent="-457200">
              <a:spcAft>
                <a:spcPts val="600"/>
              </a:spcAft>
              <a:buFont typeface="+mj-lt"/>
              <a:buAutoNum type="arabicPeriod"/>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Where data is stored </a:t>
            </a:r>
          </a:p>
          <a:p>
            <a:pPr marL="457200" indent="-457200">
              <a:spcAft>
                <a:spcPts val="600"/>
              </a:spcAft>
              <a:buFont typeface="+mj-lt"/>
              <a:buAutoNum type="arabicPeriod"/>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there is a lot of late arriving data </a:t>
            </a:r>
            <a:r>
              <a:rPr lang="en-US" sz="2000" dirty="0">
                <a:solidFill>
                  <a:srgbClr val="000000"/>
                </a:solidFill>
                <a:latin typeface="Segoe UI"/>
              </a:rPr>
              <a:t>in comparison</a:t>
            </a:r>
            <a:r>
              <a:rPr kumimoji="0" lang="en-US" sz="2000" b="0" i="0" u="none" strike="noStrike" kern="1200" cap="none" spc="0" normalizeH="0" baseline="0" noProof="0" dirty="0">
                <a:ln>
                  <a:noFill/>
                </a:ln>
                <a:solidFill>
                  <a:srgbClr val="000000"/>
                </a:solidFill>
                <a:effectLst/>
                <a:uLnTx/>
                <a:uFillTx/>
                <a:latin typeface="Segoe UI"/>
                <a:ea typeface="+mn-ea"/>
                <a:cs typeface="+mn-cs"/>
              </a:rPr>
              <a:t> to ingestion point</a:t>
            </a:r>
            <a:endParaRPr lang="en-US" sz="2000" dirty="0">
              <a:solidFill>
                <a:srgbClr val="000000"/>
              </a:solidFill>
              <a:latin typeface="Segoe UI"/>
            </a:endParaRPr>
          </a:p>
          <a:p>
            <a:pPr marL="457200" indent="-457200">
              <a:spcAft>
                <a:spcPts val="600"/>
              </a:spcAft>
              <a:buFont typeface="+mj-lt"/>
              <a:buAutoNum type="arabicPeriod"/>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a:t>
            </a:r>
            <a:r>
              <a:rPr lang="en-US" sz="2000" dirty="0">
                <a:solidFill>
                  <a:srgbClr val="000000"/>
                </a:solidFill>
                <a:latin typeface="Segoe UI"/>
              </a:rPr>
              <a:t>TSI is Gen 2, then u</a:t>
            </a:r>
            <a:r>
              <a:rPr kumimoji="0" lang="en-US" sz="2000" b="0" i="0" u="none" strike="noStrike" kern="1200" cap="none" spc="0" normalizeH="0" baseline="0" noProof="0" dirty="0">
                <a:ln>
                  <a:noFill/>
                </a:ln>
                <a:solidFill>
                  <a:srgbClr val="000000"/>
                </a:solidFill>
                <a:effectLst/>
                <a:uLnTx/>
                <a:uFillTx/>
                <a:latin typeface="Segoe UI"/>
                <a:ea typeface="+mn-ea"/>
                <a:cs typeface="+mn-cs"/>
              </a:rPr>
              <a:t>se </a:t>
            </a:r>
            <a:r>
              <a:rPr kumimoji="0" lang="en-US" sz="2000" b="0" i="0" u="none" strike="noStrike" kern="1200" cap="none" spc="0" normalizeH="0" baseline="0" noProof="0" dirty="0">
                <a:ln>
                  <a:noFill/>
                </a:ln>
                <a:solidFill>
                  <a:srgbClr val="000000"/>
                </a:solidFill>
                <a:effectLst/>
                <a:highlight>
                  <a:srgbClr val="C0C0C0"/>
                </a:highlight>
                <a:uLnTx/>
                <a:uFillTx/>
                <a:latin typeface="Consolas" panose="020B0609020204030204" pitchFamily="49" charset="0"/>
              </a:rPr>
              <a:t>PT=Time</a:t>
            </a:r>
            <a:r>
              <a:rPr kumimoji="0" lang="en-US" sz="2000" b="0" i="0" u="none" strike="noStrike" kern="1200" cap="none" spc="0" normalizeH="0" baseline="0" noProof="0" dirty="0">
                <a:ln>
                  <a:noFill/>
                </a:ln>
                <a:solidFill>
                  <a:srgbClr val="000000"/>
                </a:solidFill>
                <a:effectLst/>
                <a:uLnTx/>
                <a:uFillTx/>
                <a:latin typeface="Segoe UI"/>
                <a:ea typeface="+mn-ea"/>
                <a:cs typeface="+mn-cs"/>
              </a:rPr>
              <a:t> folder to retrieve </a:t>
            </a:r>
            <a:r>
              <a:rPr kumimoji="0" lang="en-US" sz="2000" b="0" i="0" u="none" strike="noStrike" kern="1200" cap="none" spc="0" normalizeH="0" baseline="0" noProof="0" dirty="0">
                <a:ln>
                  <a:noFill/>
                </a:ln>
                <a:solidFill>
                  <a:srgbClr val="000000"/>
                </a:solidFill>
                <a:effectLst/>
                <a:highlight>
                  <a:srgbClr val="FFFF00"/>
                </a:highlight>
                <a:uLnTx/>
                <a:uFillTx/>
                <a:latin typeface="Segoe UI"/>
                <a:ea typeface="+mn-ea"/>
                <a:cs typeface="+mn-cs"/>
              </a:rPr>
              <a:t>historical</a:t>
            </a:r>
            <a:r>
              <a:rPr kumimoji="0" lang="en-US" sz="2000" b="0" i="0" u="none" strike="noStrike" kern="1200" cap="none" spc="0" normalizeH="0" baseline="0" noProof="0" dirty="0">
                <a:ln>
                  <a:noFill/>
                </a:ln>
                <a:solidFill>
                  <a:srgbClr val="000000"/>
                </a:solidFill>
                <a:effectLst/>
                <a:uLnTx/>
                <a:uFillTx/>
                <a:latin typeface="Segoe UI"/>
                <a:ea typeface="+mn-ea"/>
                <a:cs typeface="+mn-cs"/>
              </a:rPr>
              <a:t> data.</a:t>
            </a:r>
          </a:p>
          <a:p>
            <a:pPr marL="800100" lvl="1" indent="-342900">
              <a:spcAft>
                <a:spcPts val="600"/>
              </a:spcAft>
              <a:buFont typeface="Arial" panose="020B0604020202020204" pitchFamily="34" charset="0"/>
              <a:buChar char="•"/>
              <a:defRPr/>
            </a:pPr>
            <a:r>
              <a:rPr lang="en-US" sz="2000" dirty="0">
                <a:solidFill>
                  <a:srgbClr val="000000"/>
                </a:solidFill>
                <a:latin typeface="Segoe UI"/>
              </a:rPr>
              <a:t>Azure portal &gt; TSI environment &gt; Settings &gt; Storage Configuration.</a:t>
            </a:r>
          </a:p>
          <a:p>
            <a:pPr marL="800100" lvl="1" indent="-342900">
              <a:spcAft>
                <a:spcPts val="600"/>
              </a:spcAft>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Inside you will find a folder per environment, year &amp; month.</a:t>
            </a:r>
          </a:p>
        </p:txBody>
      </p:sp>
      <p:pic>
        <p:nvPicPr>
          <p:cNvPr id="12" name="Picture 11">
            <a:extLst>
              <a:ext uri="{FF2B5EF4-FFF2-40B4-BE49-F238E27FC236}">
                <a16:creationId xmlns:a16="http://schemas.microsoft.com/office/drawing/2014/main" id="{6693AF96-9C78-4D2F-8B05-6388825BAA0D}"/>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20387675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dirty="0">
                <a:solidFill>
                  <a:schemeClr val="bg1"/>
                </a:solidFill>
                <a:cs typeface="Segoe UI"/>
              </a:rPr>
              <a:t>Con’t</a:t>
            </a:r>
            <a:endParaRPr lang="en-US" sz="2400" dirty="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3" y="1445724"/>
            <a:ext cx="11018520" cy="4985980"/>
          </a:xfrm>
          <a:prstGeom prst="rect">
            <a:avLst/>
          </a:prstGeom>
          <a:noFill/>
        </p:spPr>
        <p:txBody>
          <a:bodyPr wrap="square">
            <a:spAutoFit/>
          </a:bodyPr>
          <a:lstStyle/>
          <a:p>
            <a:pPr marL="457200" indent="-457200">
              <a:buFont typeface="+mj-lt"/>
              <a:buAutoNum type="arabicPeriod" startAt="5"/>
              <a:defRPr/>
            </a:pPr>
            <a:r>
              <a:rPr lang="en-US" sz="2000" dirty="0">
                <a:solidFill>
                  <a:srgbClr val="000000"/>
                </a:solidFill>
                <a:latin typeface="Segoe UI"/>
              </a:rPr>
              <a:t>Download </a:t>
            </a:r>
            <a:r>
              <a:rPr lang="en-US" sz="2000" dirty="0">
                <a:solidFill>
                  <a:srgbClr val="000000"/>
                </a:solidFill>
                <a:latin typeface="Segoe UI"/>
                <a:hlinkClick r:id="rId4"/>
              </a:rPr>
              <a:t>LightIngest</a:t>
            </a:r>
            <a:endParaRPr lang="en-US" sz="2000" dirty="0">
              <a:solidFill>
                <a:srgbClr val="000000"/>
              </a:solidFill>
              <a:latin typeface="Segoe UI"/>
            </a:endParaRPr>
          </a:p>
          <a:p>
            <a:pPr marL="457200" indent="-457200">
              <a:buFont typeface="+mj-lt"/>
              <a:buAutoNum type="arabicPeriod" startAt="5"/>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indent="-457200">
              <a:buFont typeface="+mj-lt"/>
              <a:buAutoNum type="arabicPeriod" startAt="5"/>
              <a:defRPr/>
            </a:pPr>
            <a:endParaRPr lang="en-US" sz="2000" dirty="0">
              <a:solidFill>
                <a:srgbClr val="000000"/>
              </a:solidFill>
              <a:latin typeface="Segoe UI"/>
            </a:endParaRPr>
          </a:p>
          <a:p>
            <a:pPr marL="457200" indent="-457200">
              <a:buFont typeface="+mj-lt"/>
              <a:buAutoNum type="arabicPeriod" startAt="5"/>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indent="-457200">
              <a:buFont typeface="+mj-lt"/>
              <a:buAutoNum type="arabicPeriod" startAt="5"/>
              <a:defRPr/>
            </a:pPr>
            <a:endParaRPr lang="en-US" sz="2000" dirty="0">
              <a:solidFill>
                <a:srgbClr val="000000"/>
              </a:solidFill>
              <a:latin typeface="Segoe UI"/>
            </a:endParaRPr>
          </a:p>
          <a:p>
            <a:pPr marL="457200" indent="-457200">
              <a:buFont typeface="+mj-lt"/>
              <a:buAutoNum type="arabicPeriod" startAt="5"/>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indent="-457200">
              <a:buFont typeface="+mj-lt"/>
              <a:buAutoNum type="arabicPeriod" startAt="5"/>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indent="-457200">
              <a:buFont typeface="+mj-lt"/>
              <a:buAutoNum type="arabicPeriod" startAt="5"/>
              <a:defRPr/>
            </a:pPr>
            <a:endParaRPr lang="en-US" sz="2000" dirty="0">
              <a:solidFill>
                <a:srgbClr val="000000"/>
              </a:solidFill>
              <a:latin typeface="Segoe UI"/>
            </a:endParaRPr>
          </a:p>
          <a:p>
            <a:pPr marL="457200" indent="-457200">
              <a:buFont typeface="+mj-lt"/>
              <a:buAutoNum type="arabicPeriod" startAt="5"/>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indent="-457200">
              <a:buFont typeface="+mj-lt"/>
              <a:buAutoNum type="arabicPeriod" startAt="5"/>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Review if there</a:t>
            </a:r>
            <a:r>
              <a:rPr kumimoji="0" lang="en-US" sz="2000" b="0" i="0" u="none" strike="noStrike" kern="1200" cap="none" spc="0" normalizeH="0" noProof="0" dirty="0">
                <a:ln>
                  <a:noFill/>
                </a:ln>
                <a:solidFill>
                  <a:srgbClr val="000000"/>
                </a:solidFill>
                <a:effectLst/>
                <a:uLnTx/>
                <a:uFillTx/>
                <a:latin typeface="Segoe UI"/>
                <a:ea typeface="+mn-ea"/>
                <a:cs typeface="+mn-cs"/>
              </a:rPr>
              <a:t> is </a:t>
            </a:r>
            <a:r>
              <a:rPr kumimoji="0" lang="en-US" sz="2000" b="0" i="0" u="none" strike="noStrike" kern="1200" cap="none" spc="0" normalizeH="0" baseline="0" noProof="0" dirty="0">
                <a:ln>
                  <a:noFill/>
                </a:ln>
                <a:solidFill>
                  <a:srgbClr val="000000"/>
                </a:solidFill>
                <a:effectLst/>
                <a:uLnTx/>
                <a:uFillTx/>
                <a:latin typeface="Segoe UI"/>
                <a:ea typeface="+mn-ea"/>
                <a:cs typeface="+mn-cs"/>
              </a:rPr>
              <a:t>significant late arriving data. (very unlikely) </a:t>
            </a:r>
          </a:p>
          <a:p>
            <a:pPr marL="457200" indent="-457200">
              <a:buFont typeface="+mj-lt"/>
              <a:buAutoNum type="arabicPeriod" startAt="5"/>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Review blob files in </a:t>
            </a:r>
            <a:r>
              <a:rPr kumimoji="0" lang="en-US" sz="2000" b="0" i="0" u="none" strike="noStrike" kern="1200" cap="none" spc="0" normalizeH="0" baseline="0" noProof="0" dirty="0">
                <a:ln>
                  <a:noFill/>
                </a:ln>
                <a:solidFill>
                  <a:srgbClr val="000000"/>
                </a:solidFill>
                <a:effectLst/>
                <a:highlight>
                  <a:srgbClr val="C0C0C0"/>
                </a:highlight>
                <a:uLnTx/>
                <a:uFillTx/>
                <a:latin typeface="Consolas" panose="020B0609020204030204" pitchFamily="49" charset="0"/>
              </a:rPr>
              <a:t>PT=Time</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lang="en-US" sz="2000" dirty="0">
                <a:solidFill>
                  <a:srgbClr val="000000"/>
                </a:solidFill>
              </a:rPr>
              <a:t>subfolder of the TSI storage account(s)</a:t>
            </a:r>
            <a:r>
              <a:rPr kumimoji="0" lang="en-US" sz="2000" b="0" i="0" u="none" strike="noStrike" kern="1200" cap="none" spc="0" normalizeH="0" baseline="0" noProof="0" dirty="0">
                <a:ln>
                  <a:noFill/>
                </a:ln>
                <a:solidFill>
                  <a:srgbClr val="000000"/>
                </a:solidFill>
                <a:effectLst/>
                <a:uLnTx/>
                <a:uFillTx/>
                <a:latin typeface="Segoe UI"/>
                <a:ea typeface="+mn-ea"/>
                <a:cs typeface="+mn-cs"/>
              </a:rPr>
              <a:t>.</a:t>
            </a:r>
            <a:endParaRPr lang="en-US" sz="2000" dirty="0">
              <a:solidFill>
                <a:srgbClr val="000000"/>
              </a:solidFill>
              <a:latin typeface="Segoe UI"/>
            </a:endParaRPr>
          </a:p>
          <a:p>
            <a:pPr marL="457200" indent="-457200">
              <a:buFont typeface="+mj-lt"/>
              <a:buAutoNum type="arabicPeriod" startAt="5"/>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Compare </a:t>
            </a:r>
            <a:r>
              <a:rPr lang="en-US" sz="2000" dirty="0">
                <a:solidFill>
                  <a:srgbClr val="000000"/>
                </a:solidFill>
                <a:latin typeface="Segoe UI"/>
              </a:rPr>
              <a:t>when </a:t>
            </a:r>
            <a:r>
              <a:rPr kumimoji="0" lang="en-US" sz="2000" b="0" i="0" u="none" strike="noStrike" kern="1200" cap="none" spc="0" normalizeH="0" baseline="0" noProof="0" dirty="0">
                <a:ln>
                  <a:noFill/>
                </a:ln>
                <a:solidFill>
                  <a:srgbClr val="000000"/>
                </a:solidFill>
                <a:effectLst/>
                <a:uLnTx/>
                <a:uFillTx/>
                <a:latin typeface="Segoe UI"/>
                <a:ea typeface="+mn-ea"/>
                <a:cs typeface="+mn-cs"/>
              </a:rPr>
              <a:t>blob is created to min</a:t>
            </a:r>
            <a:r>
              <a:rPr kumimoji="0" lang="en-US" sz="2000" b="0" i="0" u="none" strike="noStrike" kern="1200" cap="none" spc="0" normalizeH="0" noProof="0" dirty="0">
                <a:ln>
                  <a:noFill/>
                </a:ln>
                <a:solidFill>
                  <a:srgbClr val="000000"/>
                </a:solidFill>
                <a:effectLst/>
                <a:uLnTx/>
                <a:uFillTx/>
                <a:latin typeface="Segoe UI"/>
                <a:ea typeface="+mn-ea"/>
                <a:cs typeface="+mn-cs"/>
              </a:rPr>
              <a:t> event </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a:t>
            </a:r>
            <a:r>
              <a:rPr lang="en-US" sz="2000" dirty="0">
                <a:solidFill>
                  <a:srgbClr val="000000"/>
                </a:solidFill>
                <a:latin typeface="Segoe UI"/>
              </a:rPr>
              <a:t>the filename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format: </a:t>
            </a:r>
            <a:r>
              <a:rPr kumimoji="0" lang="en-US" b="0" i="0" u="none" strike="noStrike" kern="1200" cap="none" spc="0" normalizeH="0" baseline="0" noProof="0" dirty="0">
                <a:ln>
                  <a:noFill/>
                </a:ln>
                <a:solidFill>
                  <a:srgbClr val="000000"/>
                </a:solidFill>
                <a:effectLst/>
                <a:uLnTx/>
                <a:uFillTx/>
                <a:latin typeface="Consolas" panose="020B0609020204030204" pitchFamily="49" charset="0"/>
              </a:rPr>
              <a:t>&lt;</a:t>
            </a:r>
            <a:r>
              <a:rPr kumimoji="0" lang="en-US" b="1" i="0" u="none" strike="noStrike" kern="1200" cap="none" spc="0" normalizeH="0" baseline="0" noProof="0" dirty="0" err="1">
                <a:ln>
                  <a:noFill/>
                </a:ln>
                <a:solidFill>
                  <a:srgbClr val="000000"/>
                </a:solidFill>
                <a:effectLst/>
                <a:uLnTx/>
                <a:uFillTx/>
                <a:latin typeface="Consolas" panose="020B0609020204030204" pitchFamily="49" charset="0"/>
              </a:rPr>
              <a:t>BlobCreation</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rPr>
              <a:t>Timestamp</a:t>
            </a:r>
            <a:r>
              <a:rPr kumimoji="0" lang="en-US" b="0" i="0" u="none" strike="noStrike" kern="1200" cap="none" spc="0" normalizeH="0" baseline="0" noProof="0" dirty="0">
                <a:ln>
                  <a:noFill/>
                </a:ln>
                <a:solidFill>
                  <a:srgbClr val="000000"/>
                </a:solidFill>
                <a:effectLst/>
                <a:uLnTx/>
                <a:uFillTx/>
                <a:latin typeface="Consolas" panose="020B0609020204030204" pitchFamily="49" charset="0"/>
              </a:rPr>
              <a:t>&gt;_&lt;</a:t>
            </a:r>
            <a:r>
              <a:rPr kumimoji="0" lang="en-US" b="1" i="0" u="none" strike="noStrike" kern="1200" cap="none" spc="0" normalizeH="0" baseline="0" noProof="0" dirty="0" err="1">
                <a:ln>
                  <a:noFill/>
                </a:ln>
                <a:solidFill>
                  <a:srgbClr val="000000"/>
                </a:solidFill>
                <a:effectLst/>
                <a:uLnTx/>
                <a:uFillTx/>
                <a:latin typeface="Consolas" panose="020B0609020204030204" pitchFamily="49" charset="0"/>
              </a:rPr>
              <a:t>MinEvent</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rPr>
              <a:t>Timestamp</a:t>
            </a:r>
            <a:r>
              <a:rPr kumimoji="0" lang="en-US" b="0" i="0" u="none" strike="noStrike" kern="1200" cap="none" spc="0" normalizeH="0" baseline="0" noProof="0" dirty="0">
                <a:ln>
                  <a:noFill/>
                </a:ln>
                <a:solidFill>
                  <a:srgbClr val="000000"/>
                </a:solidFill>
                <a:effectLst/>
                <a:uLnTx/>
                <a:uFillTx/>
                <a:latin typeface="Consolas" panose="020B0609020204030204" pitchFamily="49" charset="0"/>
              </a:rPr>
              <a:t>&gt;_&lt;</a:t>
            </a:r>
            <a:r>
              <a:rPr kumimoji="0" lang="en-US" b="1" i="0" u="none" strike="noStrike" kern="1200" cap="none" spc="0" normalizeH="0" baseline="0" noProof="0" dirty="0" err="1">
                <a:ln>
                  <a:noFill/>
                </a:ln>
                <a:solidFill>
                  <a:srgbClr val="000000"/>
                </a:solidFill>
                <a:effectLst/>
                <a:uLnTx/>
                <a:uFillTx/>
                <a:latin typeface="Consolas" panose="020B0609020204030204" pitchFamily="49" charset="0"/>
              </a:rPr>
              <a:t>MaxEvent</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rPr>
              <a:t>Timestamp</a:t>
            </a:r>
            <a:r>
              <a:rPr kumimoji="0" lang="en-US" b="0" i="0" u="none" strike="noStrike" kern="1200" cap="none" spc="0" normalizeH="0" baseline="0" noProof="0" dirty="0">
                <a:ln>
                  <a:noFill/>
                </a:ln>
                <a:solidFill>
                  <a:srgbClr val="000000"/>
                </a:solidFill>
                <a:effectLst/>
                <a:uLnTx/>
                <a:uFillTx/>
                <a:latin typeface="Consolas" panose="020B0609020204030204" pitchFamily="49" charset="0"/>
              </a:rPr>
              <a:t>&gt;_*.parquet</a:t>
            </a:r>
          </a:p>
          <a:p>
            <a:pPr marL="457200" indent="-457200">
              <a:buFont typeface="+mj-lt"/>
              <a:buAutoNum type="arabicPeriod" startAt="5"/>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indent="-457200">
              <a:buFont typeface="+mj-lt"/>
              <a:buAutoNum type="arabicPeriod" startAt="5"/>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a:t>
            </a:r>
            <a:r>
              <a:rPr kumimoji="0" lang="en-US" sz="2000" i="0" u="none" strike="noStrike" kern="1200" cap="none" spc="0" normalizeH="0" baseline="0" noProof="0" dirty="0" err="1">
                <a:ln>
                  <a:noFill/>
                </a:ln>
                <a:solidFill>
                  <a:srgbClr val="000000"/>
                </a:solidFill>
                <a:effectLst/>
                <a:highlight>
                  <a:srgbClr val="FFFF00"/>
                </a:highlight>
                <a:uLnTx/>
                <a:uFillTx/>
                <a:latin typeface="Segoe UI"/>
                <a:ea typeface="+mn-ea"/>
                <a:cs typeface="+mn-cs"/>
              </a:rPr>
              <a:t>BlobCreation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is far from </a:t>
            </a:r>
            <a:r>
              <a:rPr kumimoji="0" lang="en-US" sz="2000" b="0" i="0" u="none" strike="noStrike" kern="1200" cap="none" spc="0" normalizeH="0" baseline="0" noProof="0" dirty="0" err="1">
                <a:ln>
                  <a:noFill/>
                </a:ln>
                <a:solidFill>
                  <a:srgbClr val="000000"/>
                </a:solidFill>
                <a:effectLst/>
                <a:highlight>
                  <a:srgbClr val="FFFF00"/>
                </a:highlight>
                <a:uLnTx/>
                <a:uFillTx/>
                <a:latin typeface="Segoe UI"/>
                <a:ea typeface="+mn-ea"/>
                <a:cs typeface="+mn-cs"/>
              </a:rPr>
              <a:t>MinEvent</a:t>
            </a:r>
            <a:r>
              <a:rPr kumimoji="0" lang="en-US" sz="2000" b="0" i="0" u="none" strike="noStrike" kern="1200" cap="none" spc="0" normalizeH="0" baseline="0" noProof="0" dirty="0">
                <a:ln>
                  <a:noFill/>
                </a:ln>
                <a:solidFill>
                  <a:srgbClr val="000000"/>
                </a:solidFill>
                <a:effectLst/>
                <a:uLnTx/>
                <a:uFillTx/>
                <a:latin typeface="Segoe UI"/>
                <a:ea typeface="+mn-ea"/>
                <a:cs typeface="+mn-cs"/>
              </a:rPr>
              <a:t> for a lot of files, then there’s a lot of late arriving data.</a:t>
            </a:r>
          </a:p>
          <a:p>
            <a:pPr marL="457200" indent="-457200">
              <a:buFont typeface="+mj-lt"/>
              <a:buAutoNum type="arabicPeriod" startAt="5"/>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true, then use </a:t>
            </a: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5"/>
              </a:rPr>
              <a:t>ADX data partitioning policy</a:t>
            </a:r>
            <a:r>
              <a:rPr kumimoji="0" lang="en-US" sz="2000" b="0" i="0" u="none" strike="noStrike" kern="1200" cap="none" spc="0" normalizeH="0" baseline="0" noProof="0" dirty="0">
                <a:ln>
                  <a:noFill/>
                </a:ln>
                <a:solidFill>
                  <a:srgbClr val="000000"/>
                </a:solidFill>
                <a:effectLst/>
                <a:uLnTx/>
                <a:uFillTx/>
                <a:latin typeface="Segoe UI"/>
                <a:ea typeface="+mn-ea"/>
                <a:cs typeface="+mn-cs"/>
              </a:rPr>
              <a:t> before we ingest the data.</a:t>
            </a:r>
          </a:p>
        </p:txBody>
      </p:sp>
      <p:pic>
        <p:nvPicPr>
          <p:cNvPr id="12" name="Picture 11">
            <a:extLst>
              <a:ext uri="{FF2B5EF4-FFF2-40B4-BE49-F238E27FC236}">
                <a16:creationId xmlns:a16="http://schemas.microsoft.com/office/drawing/2014/main" id="{6693AF96-9C78-4D2F-8B05-6388825BAA0D}"/>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1026" name="Picture 2" descr="LightIngest download.">
            <a:extLst>
              <a:ext uri="{FF2B5EF4-FFF2-40B4-BE49-F238E27FC236}">
                <a16:creationId xmlns:a16="http://schemas.microsoft.com/office/drawing/2014/main" id="{BFEF3155-29E0-CF40-363B-5D3B2FDB21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827" y="1873023"/>
            <a:ext cx="1977044" cy="20798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owerShell LightIngest.exe">
            <a:extLst>
              <a:ext uri="{FF2B5EF4-FFF2-40B4-BE49-F238E27FC236}">
                <a16:creationId xmlns:a16="http://schemas.microsoft.com/office/drawing/2014/main" id="{192F6E55-FD6F-57B7-8FA0-64BDCBEA08C9}"/>
              </a:ext>
            </a:extLst>
          </p:cNvPr>
          <p:cNvPicPr>
            <a:picLocks noChangeAspect="1"/>
          </p:cNvPicPr>
          <p:nvPr/>
        </p:nvPicPr>
        <p:blipFill rotWithShape="1">
          <a:blip r:embed="rId8"/>
          <a:srcRect r="42419" b="76281"/>
          <a:stretch/>
        </p:blipFill>
        <p:spPr>
          <a:xfrm>
            <a:off x="3560005" y="1873024"/>
            <a:ext cx="5664516" cy="1394051"/>
          </a:xfrm>
          <a:prstGeom prst="rect">
            <a:avLst/>
          </a:prstGeom>
        </p:spPr>
      </p:pic>
    </p:spTree>
    <p:extLst>
      <p:ext uri="{BB962C8B-B14F-4D97-AF65-F5344CB8AC3E}">
        <p14:creationId xmlns:p14="http://schemas.microsoft.com/office/powerpoint/2010/main" val="2434347266"/>
      </p:ext>
    </p:extLst>
  </p:cSld>
  <p:clrMapOvr>
    <a:masterClrMapping/>
  </p:clrMapOvr>
  <p:transition>
    <p:fade/>
  </p:transition>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dirty="0">
                <a:solidFill>
                  <a:schemeClr val="bg1"/>
                </a:solidFill>
                <a:cs typeface="Segoe UI"/>
              </a:rPr>
              <a:t>Step 2 - Prep ADX Cluster</a:t>
            </a:r>
            <a:endParaRPr lang="en-US" sz="2400" dirty="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3" y="1447991"/>
            <a:ext cx="5984872" cy="370870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Tx/>
              <a:buSzTx/>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Create the ADX Cluster</a:t>
            </a:r>
          </a:p>
          <a:p>
            <a:pPr marL="342900" indent="-342900">
              <a:spcAft>
                <a:spcPts val="600"/>
              </a:spcAft>
              <a:buFont typeface="+mj-lt"/>
              <a:buAutoNum type="arabicPeriod"/>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Size your cluster for your data</a:t>
            </a:r>
          </a:p>
          <a:p>
            <a:pPr marL="342900" indent="-342900">
              <a:spcAft>
                <a:spcPts val="600"/>
              </a:spcAft>
              <a:buFont typeface="+mj-lt"/>
              <a:buAutoNum type="arabicPeriod"/>
              <a:defRPr/>
            </a:pPr>
            <a:r>
              <a:rPr lang="en-US" sz="2000" dirty="0">
                <a:solidFill>
                  <a:srgbClr val="000000"/>
                </a:solidFill>
                <a:latin typeface="Segoe UI"/>
              </a:rPr>
              <a:t>Estimate cost</a:t>
            </a:r>
          </a:p>
          <a:p>
            <a:pPr marL="342900" indent="-342900">
              <a:spcAft>
                <a:spcPts val="600"/>
              </a:spcAft>
              <a:buFont typeface="+mj-lt"/>
              <a:buAutoNum type="arabicPeriod"/>
              <a:defRPr/>
            </a:pPr>
            <a:r>
              <a:rPr lang="en-US" sz="2000" dirty="0">
                <a:solidFill>
                  <a:srgbClr val="000000"/>
                </a:solidFill>
                <a:latin typeface="Segoe UI"/>
              </a:rPr>
              <a:t>Consider growth</a:t>
            </a:r>
          </a:p>
          <a:p>
            <a:pPr marL="342900" indent="-342900">
              <a:spcAft>
                <a:spcPts val="600"/>
              </a:spcAft>
              <a:buFont typeface="+mj-lt"/>
              <a:buAutoNum type="arabicPeriod"/>
              <a:defRPr/>
            </a:pPr>
            <a:r>
              <a:rPr lang="en-US" sz="2000" dirty="0">
                <a:solidFill>
                  <a:srgbClr val="000000"/>
                </a:solidFill>
                <a:latin typeface="Segoe UI"/>
              </a:rPr>
              <a:t>Consider </a:t>
            </a:r>
            <a:r>
              <a:rPr kumimoji="0" lang="en-US" sz="2000" b="0" i="0" u="none" strike="noStrike" kern="1200" cap="none" spc="0" normalizeH="0" baseline="0" noProof="0" dirty="0">
                <a:ln>
                  <a:noFill/>
                </a:ln>
                <a:solidFill>
                  <a:srgbClr val="000000"/>
                </a:solidFill>
                <a:effectLst/>
                <a:uLnTx/>
                <a:uFillTx/>
                <a:latin typeface="Segoe UI"/>
                <a:ea typeface="+mn-ea"/>
                <a:cs typeface="+mn-cs"/>
              </a:rPr>
              <a:t>more nodes </a:t>
            </a:r>
            <a:r>
              <a:rPr lang="en-US" sz="2000" dirty="0">
                <a:solidFill>
                  <a:srgbClr val="000000"/>
                </a:solidFill>
                <a:latin typeface="Segoe UI"/>
              </a:rPr>
              <a:t>during </a:t>
            </a:r>
            <a:r>
              <a:rPr kumimoji="0" lang="en-US" sz="2000" b="0" i="0" u="none" strike="noStrike" kern="1200" cap="none" spc="0" normalizeH="0" baseline="0" noProof="0" dirty="0">
                <a:ln>
                  <a:noFill/>
                </a:ln>
                <a:solidFill>
                  <a:srgbClr val="000000"/>
                </a:solidFill>
                <a:effectLst/>
                <a:uLnTx/>
                <a:uFillTx/>
                <a:latin typeface="Segoe UI"/>
                <a:ea typeface="+mn-ea"/>
                <a:cs typeface="+mn-cs"/>
              </a:rPr>
              <a:t>migration</a:t>
            </a:r>
            <a:endParaRPr lang="en-US" sz="2000" dirty="0">
              <a:solidFill>
                <a:srgbClr val="000000"/>
              </a:solidFill>
              <a:latin typeface="Segoe UI"/>
            </a:endParaRPr>
          </a:p>
          <a:p>
            <a:pPr marL="342900" indent="-342900">
              <a:spcAft>
                <a:spcPts val="600"/>
              </a:spcAft>
              <a:buFont typeface="+mj-lt"/>
              <a:buAutoNum type="arabicPeriod"/>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Enable Diagnostics</a:t>
            </a:r>
          </a:p>
          <a:p>
            <a:pPr marL="342900" indent="-342900">
              <a:spcAft>
                <a:spcPts val="600"/>
              </a:spcAft>
              <a:buFont typeface="+mj-lt"/>
              <a:buAutoNum type="arabicPeriod"/>
              <a:defRPr/>
            </a:pPr>
            <a:r>
              <a:rPr lang="en-US" sz="2000" dirty="0">
                <a:solidFill>
                  <a:srgbClr val="000000"/>
                </a:solidFill>
                <a:latin typeface="Segoe UI"/>
              </a:rPr>
              <a:t>Set data partitioning (if needed)</a:t>
            </a:r>
          </a:p>
          <a:p>
            <a:pPr marL="800100" lvl="1" indent="-342900">
              <a:spcAft>
                <a:spcPts val="600"/>
              </a:spcAft>
              <a:buFont typeface="+mj-lt"/>
              <a:buAutoNum type="arabicPeriod"/>
              <a:defRPr/>
            </a:pPr>
            <a:r>
              <a:rPr lang="en-US" sz="2000" dirty="0">
                <a:solidFill>
                  <a:srgbClr val="000000"/>
                </a:solidFill>
                <a:latin typeface="Segoe UI"/>
              </a:rPr>
              <a:t>If non-default ADX partitioning is needed, then don’t use -</a:t>
            </a:r>
            <a:r>
              <a:rPr lang="en-US" sz="2000" dirty="0" err="1">
                <a:solidFill>
                  <a:srgbClr val="000000"/>
                </a:solidFill>
                <a:latin typeface="Segoe UI"/>
              </a:rPr>
              <a:t>CreationTimePattern</a:t>
            </a:r>
            <a:r>
              <a:rPr lang="en-US" sz="2000" dirty="0">
                <a:solidFill>
                  <a:srgbClr val="000000"/>
                </a:solidFill>
                <a:latin typeface="Segoe UI"/>
              </a:rPr>
              <a:t> flag in LightIngest.exe tool.</a:t>
            </a: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5" name="Picture 4" descr="ADX (Kusto) Cost Estimator (old calculator)">
            <a:hlinkClick r:id="rId5"/>
            <a:extLst>
              <a:ext uri="{FF2B5EF4-FFF2-40B4-BE49-F238E27FC236}">
                <a16:creationId xmlns:a16="http://schemas.microsoft.com/office/drawing/2014/main" id="{BB9ACC82-D115-F2AC-BB68-D64BE75BDC77}"/>
              </a:ext>
            </a:extLst>
          </p:cNvPr>
          <p:cNvPicPr>
            <a:picLocks noChangeAspect="1"/>
          </p:cNvPicPr>
          <p:nvPr/>
        </p:nvPicPr>
        <p:blipFill rotWithShape="1">
          <a:blip r:embed="rId6"/>
          <a:srcRect l="2287" t="3132" r="58333" b="25219"/>
          <a:stretch/>
        </p:blipFill>
        <p:spPr>
          <a:xfrm>
            <a:off x="6805611" y="1447991"/>
            <a:ext cx="4801172" cy="4731658"/>
          </a:xfrm>
          <a:prstGeom prst="rect">
            <a:avLst/>
          </a:prstGeom>
        </p:spPr>
      </p:pic>
    </p:spTree>
    <p:extLst>
      <p:ext uri="{BB962C8B-B14F-4D97-AF65-F5344CB8AC3E}">
        <p14:creationId xmlns:p14="http://schemas.microsoft.com/office/powerpoint/2010/main" val="2569040089"/>
      </p:ext>
    </p:extLst>
  </p:cSld>
  <p:clrMapOvr>
    <a:masterClrMapping/>
  </p:clrMapOvr>
  <p:transition>
    <p:fade/>
  </p:transition>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dirty="0">
                <a:solidFill>
                  <a:schemeClr val="bg1"/>
                </a:solidFill>
                <a:cs typeface="Segoe UI"/>
              </a:rPr>
              <a:t>Step 3 - Migrate Telemetry to ADX</a:t>
            </a:r>
            <a:endParaRPr lang="en-US" sz="2400" dirty="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11009881" cy="4093428"/>
          </a:xfrm>
          <a:prstGeom prst="rect">
            <a:avLst/>
          </a:prstGeom>
          <a:noFill/>
        </p:spPr>
        <p:txBody>
          <a:bodyPr wrap="square" lIns="91440" tIns="45720" rIns="91440" bIns="45720" anchor="t">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Prep for Data Ingestion</a:t>
            </a:r>
          </a:p>
          <a:p>
            <a:pPr marL="800100" lvl="1" indent="-342900">
              <a:buFont typeface="Arial" panose="020B0604020202020204" pitchFamily="34" charset="0"/>
              <a:buChar char="•"/>
              <a:defRPr/>
            </a:pPr>
            <a:r>
              <a:rPr kumimoji="0" lang="pl-PL" sz="2000" b="0" i="0" u="none" strike="noStrike" kern="1200" cap="none" spc="0" normalizeH="0" baseline="0" noProof="0" dirty="0">
                <a:ln>
                  <a:noFill/>
                </a:ln>
                <a:solidFill>
                  <a:srgbClr val="000000"/>
                </a:solidFill>
                <a:effectLst/>
                <a:uLnTx/>
                <a:uFillTx/>
                <a:latin typeface="Segoe UI"/>
                <a:ea typeface="+mn-ea"/>
                <a:cs typeface="+mn-cs"/>
              </a:rPr>
              <a:t>Go to </a:t>
            </a:r>
            <a:r>
              <a:rPr kumimoji="0" lang="pl-PL" sz="2000" b="0" i="0" u="none" strike="noStrike" kern="1200" cap="none" spc="0" normalizeH="0" baseline="0" noProof="0" dirty="0">
                <a:ln>
                  <a:noFill/>
                </a:ln>
                <a:solidFill>
                  <a:srgbClr val="000000"/>
                </a:solidFill>
                <a:effectLst/>
                <a:uLnTx/>
                <a:uFillTx/>
                <a:latin typeface="Segoe UI"/>
                <a:ea typeface="+mn-ea"/>
                <a:cs typeface="+mn-cs"/>
                <a:hlinkClick r:id="rId3"/>
              </a:rPr>
              <a:t>https://dataexplorer.azure.com</a:t>
            </a:r>
            <a:r>
              <a:rPr kumimoji="0" lang="en-US" sz="2000" b="0" i="0" u="none" strike="noStrike" kern="1200" cap="none" spc="0" normalizeH="0" baseline="0" noProof="0" dirty="0">
                <a:ln>
                  <a:noFill/>
                </a:ln>
                <a:solidFill>
                  <a:srgbClr val="000000"/>
                </a:solidFill>
                <a:effectLst/>
                <a:uLnTx/>
                <a:uFillTx/>
                <a:latin typeface="Segoe UI"/>
                <a:ea typeface="+mn-ea"/>
                <a:cs typeface="+mn-cs"/>
              </a:rPr>
              <a:t>.</a:t>
            </a:r>
          </a:p>
          <a:p>
            <a:pPr marL="800100" lvl="1" indent="-342900">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Copy the </a:t>
            </a:r>
            <a:r>
              <a:rPr lang="en-US" sz="2000" dirty="0" err="1">
                <a:solidFill>
                  <a:srgbClr val="000000"/>
                </a:solidFill>
                <a:latin typeface="Segoe UI"/>
              </a:rPr>
              <a:t>LightIngest</a:t>
            </a:r>
            <a:r>
              <a:rPr kumimoji="0" lang="en-US" sz="2000" b="0" i="0" u="none" strike="noStrike" kern="1200" cap="none" spc="0" normalizeH="0" baseline="0" noProof="0" dirty="0">
                <a:ln>
                  <a:noFill/>
                </a:ln>
                <a:solidFill>
                  <a:srgbClr val="000000"/>
                </a:solidFill>
                <a:effectLst/>
                <a:uLnTx/>
                <a:uFillTx/>
                <a:latin typeface="Segoe UI"/>
                <a:ea typeface="+mn-ea"/>
                <a:cs typeface="+mn-cs"/>
              </a:rPr>
              <a:t> command and store it somewhere so you can use it in the next step.</a:t>
            </a:r>
          </a:p>
          <a:p>
            <a:pPr marL="800100" lvl="1" indent="-342900">
              <a:buFont typeface="Arial" panose="020B0604020202020204" pitchFamily="34" charset="0"/>
              <a:buChar char="•"/>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indent="-457200">
              <a:buFont typeface="+mj-lt"/>
              <a:buAutoNum type="arabicPeriod"/>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Execute Data Ingestion.</a:t>
            </a:r>
          </a:p>
          <a:p>
            <a:pPr marL="800100" lvl="1" indent="-342900">
              <a:buFont typeface="Arial" panose="020B0604020202020204" pitchFamily="34" charset="0"/>
              <a:buChar char="•"/>
              <a:defRPr/>
            </a:pPr>
            <a:r>
              <a:rPr lang="en-US" sz="2000" b="1" dirty="0">
                <a:solidFill>
                  <a:srgbClr val="000000"/>
                </a:solidFill>
                <a:latin typeface="Segoe UI"/>
              </a:rPr>
              <a:t>Option 1: </a:t>
            </a:r>
            <a:r>
              <a:rPr lang="en-US" sz="2000" dirty="0">
                <a:solidFill>
                  <a:srgbClr val="000000"/>
                </a:solidFill>
                <a:latin typeface="Segoe UI"/>
              </a:rPr>
              <a:t>Ingest All Data. For </a:t>
            </a:r>
            <a:r>
              <a:rPr lang="en-US" sz="2000" b="1" dirty="0">
                <a:solidFill>
                  <a:srgbClr val="000000"/>
                </a:solidFill>
                <a:latin typeface="Segoe UI"/>
              </a:rPr>
              <a:t>smaller</a:t>
            </a:r>
            <a:r>
              <a:rPr lang="en-US" sz="2000" dirty="0">
                <a:solidFill>
                  <a:srgbClr val="000000"/>
                </a:solidFill>
                <a:latin typeface="Segoe UI"/>
              </a:rPr>
              <a:t> environments.</a:t>
            </a:r>
          </a:p>
          <a:p>
            <a:pPr marL="800100" lvl="1" indent="-342900">
              <a:buFont typeface="Arial" panose="020B0604020202020204" pitchFamily="34" charset="0"/>
              <a:buChar char="•"/>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Option 2: </a:t>
            </a:r>
            <a:r>
              <a:rPr kumimoji="0" lang="en-US" sz="2000" b="0" i="0" u="none" strike="noStrike" kern="1200" cap="none" spc="0" normalizeH="0" baseline="0" noProof="0" dirty="0">
                <a:ln>
                  <a:noFill/>
                </a:ln>
                <a:solidFill>
                  <a:srgbClr val="000000"/>
                </a:solidFill>
                <a:effectLst/>
                <a:uLnTx/>
                <a:uFillTx/>
                <a:latin typeface="Segoe UI"/>
                <a:ea typeface="+mn-ea"/>
                <a:cs typeface="+mn-cs"/>
              </a:rPr>
              <a:t>Ingest Data by Year or Month. For </a:t>
            </a:r>
            <a:r>
              <a:rPr kumimoji="0" lang="en-US" sz="2000" b="1" i="0" u="none" strike="noStrike" kern="1200" cap="none" spc="0" normalizeH="0" baseline="0" noProof="0" dirty="0">
                <a:ln>
                  <a:noFill/>
                </a:ln>
                <a:solidFill>
                  <a:srgbClr val="000000"/>
                </a:solidFill>
                <a:effectLst/>
                <a:uLnTx/>
                <a:uFillTx/>
                <a:latin typeface="Segoe UI"/>
                <a:ea typeface="+mn-ea"/>
                <a:cs typeface="+mn-cs"/>
              </a:rPr>
              <a:t>larger</a:t>
            </a:r>
            <a:r>
              <a:rPr kumimoji="0" lang="en-US" sz="2000" b="0" i="0" u="none" strike="noStrike" kern="1200" cap="none" spc="0" normalizeH="0" baseline="0" noProof="0" dirty="0">
                <a:ln>
                  <a:noFill/>
                </a:ln>
                <a:solidFill>
                  <a:srgbClr val="000000"/>
                </a:solidFill>
                <a:effectLst/>
                <a:uLnTx/>
                <a:uFillTx/>
                <a:latin typeface="Segoe UI"/>
                <a:ea typeface="+mn-ea"/>
                <a:cs typeface="+mn-cs"/>
              </a:rPr>
              <a:t> environments.</a:t>
            </a: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r>
              <a:rPr lang="en-US" sz="2000" dirty="0">
                <a:solidFill>
                  <a:srgbClr val="000000"/>
                </a:solidFill>
                <a:latin typeface="Segoe UI"/>
              </a:rPr>
              <a:t>Monitor Ingestion.</a:t>
            </a:r>
          </a:p>
          <a:p>
            <a:pPr marL="800100" lvl="1" indent="-342900">
              <a:buFont typeface="Arial" panose="020B0604020202020204" pitchFamily="34" charset="0"/>
              <a:buChar char="•"/>
              <a:defRPr/>
            </a:pPr>
            <a:r>
              <a:rPr lang="en-US" sz="2000" dirty="0">
                <a:solidFill>
                  <a:srgbClr val="000000"/>
                </a:solidFill>
                <a:highlight>
                  <a:srgbClr val="FFFF00"/>
                </a:highlight>
                <a:latin typeface="Segoe UI"/>
              </a:rPr>
              <a:t>IMPORTANT:</a:t>
            </a:r>
            <a:r>
              <a:rPr lang="en-US" sz="2000" dirty="0">
                <a:solidFill>
                  <a:srgbClr val="000000"/>
                </a:solidFill>
                <a:latin typeface="Segoe UI"/>
              </a:rPr>
              <a:t> use the </a:t>
            </a:r>
            <a:r>
              <a:rPr lang="en-US" sz="2000" dirty="0">
                <a:solidFill>
                  <a:srgbClr val="000000"/>
                </a:solidFill>
                <a:highlight>
                  <a:srgbClr val="C0C0C0"/>
                </a:highlight>
                <a:latin typeface="Segoe UI"/>
              </a:rPr>
              <a:t>-</a:t>
            </a:r>
            <a:r>
              <a:rPr lang="en-US" sz="2000" dirty="0" err="1">
                <a:solidFill>
                  <a:srgbClr val="000000"/>
                </a:solidFill>
                <a:highlight>
                  <a:srgbClr val="C0C0C0"/>
                </a:highlight>
                <a:latin typeface="Segoe UI"/>
              </a:rPr>
              <a:t>dontWait</a:t>
            </a:r>
            <a:r>
              <a:rPr lang="en-US" sz="2000" dirty="0">
                <a:solidFill>
                  <a:srgbClr val="000000"/>
                </a:solidFill>
                <a:latin typeface="Segoe UI"/>
              </a:rPr>
              <a:t> flag in LightIngest command.</a:t>
            </a:r>
          </a:p>
          <a:p>
            <a:pPr marL="800100" lvl="1" indent="-342900">
              <a:buFont typeface="Arial" panose="020B0604020202020204" pitchFamily="34" charset="0"/>
              <a:buChar char="•"/>
              <a:defRPr/>
            </a:pPr>
            <a:r>
              <a:rPr lang="en-US" sz="2000" dirty="0">
                <a:solidFill>
                  <a:srgbClr val="000000"/>
                </a:solidFill>
                <a:latin typeface="Segoe UI"/>
              </a:rPr>
              <a:t>Use the </a:t>
            </a:r>
            <a:r>
              <a:rPr lang="en-US" sz="2000" b="1" dirty="0">
                <a:solidFill>
                  <a:srgbClr val="000000"/>
                </a:solidFill>
                <a:latin typeface="Segoe UI"/>
                <a:hlinkClick r:id="rId4"/>
              </a:rPr>
              <a:t>Insights</a:t>
            </a:r>
            <a:r>
              <a:rPr lang="en-US" sz="2000" dirty="0">
                <a:solidFill>
                  <a:srgbClr val="000000"/>
                </a:solidFill>
                <a:latin typeface="Segoe UI"/>
              </a:rPr>
              <a:t> tab via Azure Portal for the ADX cluster to </a:t>
            </a:r>
            <a:r>
              <a:rPr lang="en-US" sz="2000" dirty="0">
                <a:solidFill>
                  <a:srgbClr val="000000"/>
                </a:solidFill>
                <a:latin typeface="Segoe UI"/>
                <a:hlinkClick r:id="rId5"/>
              </a:rPr>
              <a:t>monitor ingestion</a:t>
            </a:r>
            <a:r>
              <a:rPr lang="en-US" sz="2000" dirty="0">
                <a:solidFill>
                  <a:srgbClr val="000000"/>
                </a:solidFill>
                <a:latin typeface="Segoe UI"/>
              </a:rPr>
              <a:t> progress. </a:t>
            </a:r>
          </a:p>
          <a:p>
            <a:pPr marL="800100" lvl="1" indent="-342900">
              <a:buFont typeface="Arial" panose="020B0604020202020204" pitchFamily="34" charset="0"/>
              <a:buChar char="•"/>
              <a:defRPr/>
            </a:pPr>
            <a:r>
              <a:rPr lang="en-US" sz="2000" dirty="0">
                <a:solidFill>
                  <a:srgbClr val="000000"/>
                </a:solidFill>
                <a:latin typeface="Segoe UI"/>
              </a:rPr>
              <a:t>Ingestion is complete once metrics go to 0 for source table.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46389534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dirty="0">
                <a:solidFill>
                  <a:schemeClr val="bg1"/>
                </a:solidFill>
                <a:cs typeface="Segoe UI"/>
              </a:rPr>
              <a:t>Step 4 - Redirect TSI Live Data</a:t>
            </a:r>
            <a:endParaRPr lang="en-US" sz="2400" dirty="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11018520" cy="470898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Data will be flowing into TSI via EventHub or IoTHub.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2000" dirty="0">
              <a:solidFill>
                <a:srgbClr val="000000"/>
              </a:solidFill>
              <a:latin typeface="Segoe UI"/>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0000"/>
                </a:solidFill>
                <a:latin typeface="Segoe UI"/>
              </a:rPr>
              <a:t>Ingest live data by creating</a:t>
            </a:r>
            <a:r>
              <a:rPr kumimoji="0" lang="en-US" sz="2000" b="0" i="0" u="none" strike="noStrike" kern="1200" cap="none" spc="0" normalizeH="0" baseline="0" noProof="0" dirty="0">
                <a:ln>
                  <a:noFill/>
                </a:ln>
                <a:solidFill>
                  <a:srgbClr val="000000"/>
                </a:solidFill>
                <a:effectLst/>
                <a:uLnTx/>
                <a:uFillTx/>
                <a:latin typeface="Segoe UI"/>
                <a:ea typeface="+mn-ea"/>
                <a:cs typeface="+mn-cs"/>
              </a:rPr>
              <a:t> a data connection (managed </a:t>
            </a:r>
            <a:r>
              <a:rPr lang="en-US" sz="2000" dirty="0">
                <a:solidFill>
                  <a:srgbClr val="000000"/>
                </a:solidFill>
                <a:latin typeface="Segoe UI"/>
              </a:rPr>
              <a:t>pipeline) </a:t>
            </a:r>
            <a:r>
              <a:rPr kumimoji="0" lang="en-US" sz="2000" b="0" i="0" u="none" strike="noStrike" kern="1200" cap="none" spc="0" normalizeH="0" baseline="0" noProof="0" dirty="0">
                <a:ln>
                  <a:noFill/>
                </a:ln>
                <a:solidFill>
                  <a:srgbClr val="000000"/>
                </a:solidFill>
                <a:effectLst/>
                <a:uLnTx/>
                <a:uFillTx/>
                <a:latin typeface="Segoe UI"/>
                <a:ea typeface="+mn-ea"/>
                <a:cs typeface="+mn-cs"/>
              </a:rPr>
              <a:t>to the ADX database table</a:t>
            </a:r>
          </a:p>
          <a:p>
            <a:pPr marL="800100" lvl="1" indent="-342900">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Create another consumer group on EventHub and IoTHub </a:t>
            </a:r>
            <a:endParaRPr lang="en-US" sz="2000" dirty="0">
              <a:solidFill>
                <a:srgbClr val="000000"/>
              </a:solidFill>
              <a:latin typeface="Segoe UI"/>
            </a:endParaRPr>
          </a:p>
          <a:p>
            <a:pPr marL="800100" lvl="1" indent="-342900">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Setting up the ADX Data Connection using the new consumer group.</a:t>
            </a:r>
          </a:p>
          <a:p>
            <a:pPr lvl="1">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342900" indent="-342900">
              <a:buFont typeface="Arial" panose="020B0604020202020204" pitchFamily="34" charset="0"/>
              <a:buChar char="•"/>
              <a:defRPr/>
            </a:pPr>
            <a:r>
              <a:rPr lang="en-US" sz="2000" b="1" dirty="0">
                <a:solidFill>
                  <a:srgbClr val="000000"/>
                </a:solidFill>
                <a:latin typeface="Segoe UI"/>
              </a:rPr>
              <a:t>Option 1: </a:t>
            </a:r>
            <a:r>
              <a:rPr lang="en-US" sz="2000" b="1" dirty="0">
                <a:solidFill>
                  <a:srgbClr val="0070C0"/>
                </a:solidFill>
                <a:latin typeface="Segoe UI"/>
              </a:rPr>
              <a:t>Historical</a:t>
            </a:r>
            <a:r>
              <a:rPr lang="en-US" sz="2000" dirty="0">
                <a:solidFill>
                  <a:srgbClr val="000000"/>
                </a:solidFill>
                <a:latin typeface="Segoe UI"/>
              </a:rPr>
              <a:t> data &amp; </a:t>
            </a:r>
            <a:r>
              <a:rPr lang="en-US" sz="2000" b="1" dirty="0">
                <a:solidFill>
                  <a:srgbClr val="FF0000"/>
                </a:solidFill>
                <a:latin typeface="Segoe UI"/>
              </a:rPr>
              <a:t>Hot</a:t>
            </a:r>
            <a:r>
              <a:rPr lang="en-US" sz="2000" dirty="0">
                <a:solidFill>
                  <a:srgbClr val="000000"/>
                </a:solidFill>
                <a:latin typeface="Segoe UI"/>
              </a:rPr>
              <a:t> data in </a:t>
            </a:r>
            <a:r>
              <a:rPr lang="en-US" sz="2000" b="1" dirty="0">
                <a:solidFill>
                  <a:srgbClr val="000000"/>
                </a:solidFill>
                <a:latin typeface="Segoe UI"/>
              </a:rPr>
              <a:t>same table</a:t>
            </a:r>
            <a:r>
              <a:rPr lang="en-US" sz="2000" dirty="0">
                <a:solidFill>
                  <a:srgbClr val="000000"/>
                </a:solidFill>
                <a:latin typeface="Segoe UI"/>
              </a:rPr>
              <a:t>.</a:t>
            </a:r>
          </a:p>
          <a:p>
            <a:pPr marL="800100" lvl="1" indent="-342900">
              <a:buFont typeface="Arial" panose="020B0604020202020204" pitchFamily="34" charset="0"/>
              <a:buChar char="•"/>
              <a:defRPr/>
            </a:pPr>
            <a:r>
              <a:rPr lang="en-US" sz="2000" b="1" dirty="0">
                <a:solidFill>
                  <a:srgbClr val="000000"/>
                </a:solidFill>
                <a:latin typeface="Segoe UI"/>
              </a:rPr>
              <a:t>Benefit</a:t>
            </a:r>
            <a:r>
              <a:rPr lang="en-US" sz="2000" dirty="0">
                <a:solidFill>
                  <a:srgbClr val="000000"/>
                </a:solidFill>
                <a:latin typeface="Segoe UI"/>
              </a:rPr>
              <a:t>: Single table simplifies the process and queries.</a:t>
            </a:r>
          </a:p>
          <a:p>
            <a:pPr marL="800100" lvl="1" indent="-342900">
              <a:buFont typeface="Arial" panose="020B0604020202020204" pitchFamily="34" charset="0"/>
              <a:buChar char="•"/>
              <a:defRPr/>
            </a:pPr>
            <a:r>
              <a:rPr lang="en-US" sz="2000" b="1" dirty="0">
                <a:solidFill>
                  <a:srgbClr val="000000"/>
                </a:solidFill>
                <a:latin typeface="Segoe UI"/>
              </a:rPr>
              <a:t>Considerations</a:t>
            </a:r>
            <a:r>
              <a:rPr lang="en-US" sz="2000" dirty="0">
                <a:solidFill>
                  <a:srgbClr val="000000"/>
                </a:solidFill>
                <a:latin typeface="Segoe UI"/>
              </a:rPr>
              <a:t>: </a:t>
            </a:r>
          </a:p>
          <a:p>
            <a:pPr marL="1257300" lvl="2" indent="-342900">
              <a:buFont typeface="Arial" panose="020B0604020202020204" pitchFamily="34" charset="0"/>
              <a:buChar char="•"/>
              <a:defRPr/>
            </a:pPr>
            <a:r>
              <a:rPr lang="en-US" sz="2000" dirty="0">
                <a:solidFill>
                  <a:srgbClr val="000000"/>
                </a:solidFill>
                <a:latin typeface="Segoe UI"/>
              </a:rPr>
              <a:t>Almost certainly leads to duplicate data, then </a:t>
            </a:r>
            <a:r>
              <a:rPr lang="en-US" sz="2000" dirty="0">
                <a:solidFill>
                  <a:srgbClr val="000000"/>
                </a:solidFill>
                <a:latin typeface="Segoe UI"/>
                <a:hlinkClick r:id="rId3"/>
              </a:rPr>
              <a:t>handle duplicate data</a:t>
            </a:r>
            <a:r>
              <a:rPr lang="en-US" sz="2000" dirty="0">
                <a:solidFill>
                  <a:srgbClr val="000000"/>
                </a:solidFill>
                <a:latin typeface="Segoe UI"/>
              </a:rPr>
              <a:t> in ADX.</a:t>
            </a:r>
          </a:p>
          <a:p>
            <a:pPr marL="1257300" lvl="2" indent="-342900">
              <a:buFont typeface="Arial" panose="020B0604020202020204" pitchFamily="34" charset="0"/>
              <a:buChar char="•"/>
              <a:defRPr/>
            </a:pPr>
            <a:r>
              <a:rPr lang="en-US" sz="2000" dirty="0">
                <a:solidFill>
                  <a:srgbClr val="000000"/>
                </a:solidFill>
                <a:latin typeface="Segoe UI"/>
              </a:rPr>
              <a:t>Less flexible than option 2.</a:t>
            </a:r>
          </a:p>
          <a:p>
            <a:pPr marL="800100" lvl="1" indent="-342900">
              <a:buFont typeface="Arial" panose="020B0604020202020204" pitchFamily="34" charset="0"/>
              <a:buChar char="•"/>
              <a:defRPr/>
            </a:pPr>
            <a:endParaRPr lang="en-US" sz="2000" dirty="0">
              <a:solidFill>
                <a:srgbClr val="000000"/>
              </a:solidFill>
              <a:latin typeface="Segoe UI"/>
            </a:endParaRPr>
          </a:p>
          <a:p>
            <a:pPr marL="342900" indent="-342900">
              <a:buFont typeface="Arial" panose="020B0604020202020204" pitchFamily="34" charset="0"/>
              <a:buChar char="•"/>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Option 2: </a:t>
            </a:r>
            <a:r>
              <a:rPr lang="en-US" sz="2000" b="1" dirty="0">
                <a:solidFill>
                  <a:srgbClr val="0070C0"/>
                </a:solidFill>
                <a:latin typeface="Segoe UI"/>
              </a:rPr>
              <a:t>Historical</a:t>
            </a:r>
            <a:r>
              <a:rPr lang="en-US" sz="2000" dirty="0">
                <a:solidFill>
                  <a:srgbClr val="000000"/>
                </a:solidFill>
                <a:latin typeface="Segoe UI"/>
              </a:rPr>
              <a:t> data &amp; </a:t>
            </a:r>
            <a:r>
              <a:rPr lang="en-US" sz="2000" b="1" dirty="0">
                <a:solidFill>
                  <a:srgbClr val="FF0000"/>
                </a:solidFill>
                <a:latin typeface="Segoe UI"/>
              </a:rPr>
              <a:t>Hot</a:t>
            </a:r>
            <a:r>
              <a:rPr lang="en-US" sz="2000" dirty="0">
                <a:solidFill>
                  <a:srgbClr val="000000"/>
                </a:solidFill>
                <a:latin typeface="Segoe UI"/>
              </a:rPr>
              <a:t> data in </a:t>
            </a:r>
            <a:r>
              <a:rPr lang="en-US" sz="2000" b="1" dirty="0">
                <a:solidFill>
                  <a:srgbClr val="000000"/>
                </a:solidFill>
                <a:latin typeface="Segoe UI"/>
              </a:rPr>
              <a:t>2 separate tables</a:t>
            </a:r>
            <a:r>
              <a:rPr lang="en-US" sz="2000" dirty="0">
                <a:solidFill>
                  <a:srgbClr val="000000"/>
                </a:solidFill>
                <a:latin typeface="Segoe UI"/>
              </a:rPr>
              <a:t>.</a:t>
            </a:r>
          </a:p>
          <a:p>
            <a:pPr marL="914400" lvl="1" indent="-457200">
              <a:buFont typeface="+mj-lt"/>
              <a:buAutoNum type="arabicPeriod"/>
              <a:defRPr/>
            </a:pPr>
            <a:r>
              <a:rPr lang="en-US" sz="2000" dirty="0">
                <a:solidFill>
                  <a:srgbClr val="000000"/>
                </a:solidFill>
                <a:latin typeface="Segoe UI"/>
              </a:rPr>
              <a:t>Use one-click ingestion to ingest data from EventHub into Azure Data Explorer.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914400" lvl="1" indent="-457200">
              <a:buFont typeface="+mj-lt"/>
              <a:buAutoNum type="arabicPeriod"/>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Create a KQL function to unify the data using </a:t>
            </a: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4"/>
              </a:rPr>
              <a:t>union</a:t>
            </a:r>
            <a:r>
              <a:rPr kumimoji="0" lang="en-US" sz="2000" b="0" i="0" u="none" strike="noStrike" kern="1200" cap="none" spc="0" normalizeH="0" baseline="0" noProof="0" dirty="0">
                <a:ln>
                  <a:noFill/>
                </a:ln>
                <a:solidFill>
                  <a:srgbClr val="000000"/>
                </a:solidFill>
                <a:effectLst/>
                <a:uLnTx/>
                <a:uFillTx/>
                <a:latin typeface="Segoe UI"/>
                <a:ea typeface="+mn-ea"/>
                <a:cs typeface="+mn-cs"/>
              </a:rPr>
              <a:t>.</a:t>
            </a: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35973998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dirty="0">
                <a:solidFill>
                  <a:schemeClr val="bg1"/>
                </a:solidFill>
                <a:cs typeface="Segoe UI"/>
              </a:rPr>
              <a:t>Step 5 -  Migrating TSI Model (TSM) to ADX</a:t>
            </a:r>
            <a:endParaRPr lang="en-US" sz="2400" dirty="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11009880" cy="5324535"/>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Download models in JSON format via TSI Explorer UX or TSM Batch API.</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2000" dirty="0">
              <a:solidFill>
                <a:srgbClr val="000000"/>
              </a:solidFill>
              <a:latin typeface="Segoe UI"/>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0000"/>
                </a:solidFill>
                <a:latin typeface="Segoe UI"/>
              </a:rPr>
              <a:t>Edit it using VSCode or another editor.</a:t>
            </a:r>
          </a:p>
          <a:p>
            <a:pPr marL="800100" lvl="1" indent="-342900">
              <a:buFont typeface="Arial" panose="020B0604020202020204" pitchFamily="34" charset="0"/>
              <a:buChar char="•"/>
              <a:defRPr/>
            </a:pPr>
            <a:r>
              <a:rPr lang="en-US" sz="2000" dirty="0">
                <a:solidFill>
                  <a:srgbClr val="000000"/>
                </a:solidFill>
                <a:latin typeface="Segoe UI"/>
              </a:rPr>
              <a:t>Search and replace as regex </a:t>
            </a:r>
            <a:r>
              <a:rPr lang="en-US" sz="2000" dirty="0">
                <a:solidFill>
                  <a:srgbClr val="000000"/>
                </a:solidFill>
                <a:highlight>
                  <a:srgbClr val="C0C0C0"/>
                </a:highlight>
                <a:latin typeface="Consolas" panose="020B0609020204030204" pitchFamily="49" charset="0"/>
              </a:rPr>
              <a:t>\},\n \{</a:t>
            </a:r>
            <a:r>
              <a:rPr lang="en-US" sz="2000" dirty="0">
                <a:solidFill>
                  <a:srgbClr val="000000"/>
                </a:solidFill>
                <a:latin typeface="Segoe UI"/>
              </a:rPr>
              <a:t> with </a:t>
            </a:r>
            <a:r>
              <a:rPr lang="en-US" sz="2000" dirty="0">
                <a:solidFill>
                  <a:srgbClr val="000000"/>
                </a:solidFill>
                <a:highlight>
                  <a:srgbClr val="C0C0C0"/>
                </a:highlight>
                <a:latin typeface="Consolas" panose="020B0609020204030204" pitchFamily="49" charset="0"/>
              </a:rPr>
              <a:t>}{</a:t>
            </a:r>
            <a:r>
              <a:rPr lang="en-US" sz="2000" dirty="0">
                <a:solidFill>
                  <a:srgbClr val="000000"/>
                </a:solidFill>
                <a:latin typeface="Consolas" panose="020B0609020204030204" pitchFamily="49" charset="0"/>
              </a:rPr>
              <a:t>.</a:t>
            </a: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endParaRPr lang="en-US" sz="2000" dirty="0">
              <a:solidFill>
                <a:srgbClr val="000000"/>
              </a:solidFill>
              <a:latin typeface="Segoe UI"/>
            </a:endParaRPr>
          </a:p>
          <a:p>
            <a:pPr marL="457200" indent="-457200">
              <a:buFont typeface="+mj-lt"/>
              <a:buAutoNum type="arabicPeriod"/>
              <a:defRPr/>
            </a:pPr>
            <a:r>
              <a:rPr lang="en-US" sz="2000" dirty="0">
                <a:solidFill>
                  <a:srgbClr val="000000"/>
                </a:solidFill>
                <a:latin typeface="Segoe UI"/>
              </a:rPr>
              <a:t>Ingest JSON file to separate ADX table via </a:t>
            </a:r>
            <a:r>
              <a:rPr lang="en-US" sz="2000" dirty="0">
                <a:solidFill>
                  <a:srgbClr val="000000"/>
                </a:solidFill>
                <a:latin typeface="Segoe UI"/>
                <a:hlinkClick r:id="rId3"/>
              </a:rPr>
              <a:t>ADX One-Click UI</a:t>
            </a:r>
            <a:r>
              <a:rPr lang="en-US" sz="2000" dirty="0">
                <a:solidFill>
                  <a:srgbClr val="000000"/>
                </a:solidFill>
                <a:latin typeface="Segoe UI"/>
              </a:rPr>
              <a: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a:defRPr/>
            </a:pPr>
            <a:endParaRPr lang="en-US" sz="2000" dirty="0">
              <a:solidFill>
                <a:srgbClr val="000000"/>
              </a:solidFill>
              <a:latin typeface="Segoe UI"/>
            </a:endParaRP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2050" name="Picture 2" descr="Array object PUT from TSI Model JSON">
            <a:extLst>
              <a:ext uri="{FF2B5EF4-FFF2-40B4-BE49-F238E27FC236}">
                <a16:creationId xmlns:a16="http://schemas.microsoft.com/office/drawing/2014/main" id="{5ADEAA98-0A86-80A9-9874-689431920B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84"/>
          <a:stretch/>
        </p:blipFill>
        <p:spPr bwMode="auto">
          <a:xfrm>
            <a:off x="1155197" y="2756066"/>
            <a:ext cx="4322955" cy="3266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descr="Search and replace characters">
            <a:extLst>
              <a:ext uri="{FF2B5EF4-FFF2-40B4-BE49-F238E27FC236}">
                <a16:creationId xmlns:a16="http://schemas.microsoft.com/office/drawing/2014/main" id="{60192F7F-1224-1712-6545-07DB3993BFB1}"/>
              </a:ext>
            </a:extLst>
          </p:cNvPr>
          <p:cNvGrpSpPr/>
          <p:nvPr/>
        </p:nvGrpSpPr>
        <p:grpSpPr>
          <a:xfrm>
            <a:off x="6231423" y="2756066"/>
            <a:ext cx="5375360" cy="1944925"/>
            <a:chOff x="1530868" y="4598534"/>
            <a:chExt cx="5358966" cy="1938993"/>
          </a:xfrm>
        </p:grpSpPr>
        <p:pic>
          <p:nvPicPr>
            <p:cNvPr id="2052" name="Picture 4" descr="Edit">
              <a:extLst>
                <a:ext uri="{FF2B5EF4-FFF2-40B4-BE49-F238E27FC236}">
                  <a16:creationId xmlns:a16="http://schemas.microsoft.com/office/drawing/2014/main" id="{2CFB6885-8404-8322-CAE8-BE61AA8851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3819"/>
            <a:stretch/>
          </p:blipFill>
          <p:spPr bwMode="auto">
            <a:xfrm>
              <a:off x="1530868" y="4598535"/>
              <a:ext cx="5358965" cy="19389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Edit">
              <a:extLst>
                <a:ext uri="{FF2B5EF4-FFF2-40B4-BE49-F238E27FC236}">
                  <a16:creationId xmlns:a16="http://schemas.microsoft.com/office/drawing/2014/main" id="{4147A71D-32FD-A402-36F4-17C85B0F77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222" b="68412"/>
            <a:stretch/>
          </p:blipFill>
          <p:spPr bwMode="auto">
            <a:xfrm>
              <a:off x="3177190" y="4598534"/>
              <a:ext cx="3712644" cy="6124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5368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dirty="0">
                <a:solidFill>
                  <a:schemeClr val="bg1"/>
                </a:solidFill>
                <a:cs typeface="Segoe UI"/>
              </a:rPr>
              <a:t>Step 5 - Rewrite TSQ to KQL (example)</a:t>
            </a:r>
            <a:endParaRPr lang="en-US" sz="2400" dirty="0">
              <a:solidFill>
                <a:schemeClr val="bg1"/>
              </a:solidFill>
            </a:endParaRP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TextBox 6">
            <a:extLst>
              <a:ext uri="{FF2B5EF4-FFF2-40B4-BE49-F238E27FC236}">
                <a16:creationId xmlns:a16="http://schemas.microsoft.com/office/drawing/2014/main" id="{2EC5975A-3B7B-1052-62DC-9DA996EBF4EF}"/>
              </a:ext>
            </a:extLst>
          </p:cNvPr>
          <p:cNvSpPr txBox="1"/>
          <p:nvPr/>
        </p:nvSpPr>
        <p:spPr>
          <a:xfrm>
            <a:off x="585217" y="1518077"/>
            <a:ext cx="4767833" cy="5339923"/>
          </a:xfrm>
          <a:prstGeom prst="rect">
            <a:avLst/>
          </a:prstGeom>
          <a:solidFill>
            <a:schemeClr val="accent6"/>
          </a:solidFill>
        </p:spPr>
        <p:txBody>
          <a:bodyPr wrap="square">
            <a:spAutoFit/>
          </a:bodyPr>
          <a:lstStyle/>
          <a:p>
            <a:r>
              <a:rPr lang="es-MX" sz="1100" dirty="0">
                <a:solidFill>
                  <a:schemeClr val="bg1"/>
                </a:solidFill>
                <a:latin typeface="Consolas" panose="020B0609020204030204" pitchFamily="49" charset="0"/>
              </a:rPr>
              <a:t>{</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aggregateSeries</a:t>
            </a:r>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timeSeriesId</a:t>
            </a:r>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"deviceId1"</a:t>
            </a:r>
          </a:p>
          <a:p>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searchSpan</a:t>
            </a:r>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from</a:t>
            </a:r>
            <a:r>
              <a:rPr lang="es-MX" sz="1100" dirty="0">
                <a:solidFill>
                  <a:schemeClr val="bg1"/>
                </a:solidFill>
                <a:latin typeface="Consolas" panose="020B0609020204030204" pitchFamily="49" charset="0"/>
              </a:rPr>
              <a:t>": "2021-11-01T00:00:00.0000000Z",</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to</a:t>
            </a:r>
            <a:r>
              <a:rPr lang="es-MX" sz="1100" dirty="0">
                <a:solidFill>
                  <a:schemeClr val="bg1"/>
                </a:solidFill>
                <a:latin typeface="Consolas" panose="020B0609020204030204" pitchFamily="49" charset="0"/>
              </a:rPr>
              <a:t>": "2021-11-05T00:00:00.0000000Z"</a:t>
            </a:r>
          </a:p>
          <a:p>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filter</a:t>
            </a:r>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tsx</a:t>
            </a:r>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event.sensors.sensor.String</a:t>
            </a:r>
            <a:r>
              <a:rPr lang="es-MX" sz="1100" dirty="0">
                <a:solidFill>
                  <a:schemeClr val="bg1"/>
                </a:solidFill>
                <a:latin typeface="Consolas" panose="020B0609020204030204" pitchFamily="49" charset="0"/>
              </a:rPr>
              <a:t> = '</a:t>
            </a:r>
            <a:r>
              <a:rPr lang="es-MX" sz="1100" dirty="0" err="1">
                <a:solidFill>
                  <a:schemeClr val="bg1"/>
                </a:solidFill>
                <a:latin typeface="Consolas" panose="020B0609020204030204" pitchFamily="49" charset="0"/>
              </a:rPr>
              <a:t>heater</a:t>
            </a:r>
            <a:r>
              <a:rPr lang="es-MX" sz="1100" dirty="0">
                <a:solidFill>
                  <a:schemeClr val="bg1"/>
                </a:solidFill>
                <a:latin typeface="Consolas" panose="020B0609020204030204" pitchFamily="49" charset="0"/>
              </a:rPr>
              <a:t>' AND $</a:t>
            </a:r>
            <a:r>
              <a:rPr lang="es-MX" sz="1100" dirty="0" err="1">
                <a:solidFill>
                  <a:schemeClr val="bg1"/>
                </a:solidFill>
                <a:latin typeface="Consolas" panose="020B0609020204030204" pitchFamily="49" charset="0"/>
              </a:rPr>
              <a:t>event.sensors.location.String</a:t>
            </a:r>
            <a:r>
              <a:rPr lang="es-MX" sz="1100" dirty="0">
                <a:solidFill>
                  <a:schemeClr val="bg1"/>
                </a:solidFill>
                <a:latin typeface="Consolas" panose="020B0609020204030204" pitchFamily="49" charset="0"/>
              </a:rPr>
              <a:t> = 'floor1room12'"</a:t>
            </a:r>
          </a:p>
          <a:p>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interval</a:t>
            </a:r>
            <a:r>
              <a:rPr lang="es-MX" sz="1100" dirty="0">
                <a:solidFill>
                  <a:schemeClr val="bg1"/>
                </a:solidFill>
                <a:latin typeface="Consolas" panose="020B0609020204030204" pitchFamily="49" charset="0"/>
              </a:rPr>
              <a:t>": "PT1M",</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inlineVariables</a:t>
            </a:r>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"sensor":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kind</a:t>
            </a:r>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numeric</a:t>
            </a:r>
            <a:r>
              <a:rPr lang="es-MX" sz="1100" dirty="0">
                <a:solidFill>
                  <a:schemeClr val="bg1"/>
                </a:solidFill>
                <a:latin typeface="Consolas" panose="020B0609020204030204" pitchFamily="49" charset="0"/>
              </a:rPr>
              <a:t>",</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value</a:t>
            </a:r>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tsx</a:t>
            </a:r>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coalesce</a:t>
            </a:r>
            <a:r>
              <a:rPr lang="es-MX" sz="1100" dirty="0">
                <a:solidFill>
                  <a:schemeClr val="bg1"/>
                </a:solidFill>
                <a:latin typeface="Consolas" panose="020B0609020204030204" pitchFamily="49" charset="0"/>
              </a:rPr>
              <a:t>($</a:t>
            </a:r>
            <a:r>
              <a:rPr lang="es-MX" sz="1100" dirty="0" err="1">
                <a:solidFill>
                  <a:schemeClr val="bg1"/>
                </a:solidFill>
                <a:latin typeface="Consolas" panose="020B0609020204030204" pitchFamily="49" charset="0"/>
              </a:rPr>
              <a:t>event.sensors.value.Double</a:t>
            </a:r>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todouble</a:t>
            </a:r>
            <a:r>
              <a:rPr lang="es-MX" sz="1100" dirty="0">
                <a:solidFill>
                  <a:schemeClr val="bg1"/>
                </a:solidFill>
                <a:latin typeface="Consolas" panose="020B0609020204030204" pitchFamily="49" charset="0"/>
              </a:rPr>
              <a:t>($</a:t>
            </a:r>
            <a:r>
              <a:rPr lang="es-MX" sz="1100" dirty="0" err="1">
                <a:solidFill>
                  <a:schemeClr val="bg1"/>
                </a:solidFill>
                <a:latin typeface="Consolas" panose="020B0609020204030204" pitchFamily="49" charset="0"/>
              </a:rPr>
              <a:t>event.sensors.value.Long</a:t>
            </a:r>
            <a:r>
              <a:rPr lang="es-MX" sz="1100" dirty="0">
                <a:solidFill>
                  <a:schemeClr val="bg1"/>
                </a:solidFill>
                <a:latin typeface="Consolas" panose="020B0609020204030204" pitchFamily="49" charset="0"/>
              </a:rPr>
              <a:t>))"</a:t>
            </a:r>
          </a:p>
          <a:p>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aggregation</a:t>
            </a:r>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tsx</a:t>
            </a:r>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avg</a:t>
            </a:r>
            <a:r>
              <a:rPr lang="es-MX" sz="1100" dirty="0">
                <a:solidFill>
                  <a:schemeClr val="bg1"/>
                </a:solidFill>
                <a:latin typeface="Consolas" panose="020B0609020204030204" pitchFamily="49" charset="0"/>
              </a:rPr>
              <a:t>($</a:t>
            </a:r>
            <a:r>
              <a:rPr lang="es-MX" sz="1100" dirty="0" err="1">
                <a:solidFill>
                  <a:schemeClr val="bg1"/>
                </a:solidFill>
                <a:latin typeface="Consolas" panose="020B0609020204030204" pitchFamily="49" charset="0"/>
              </a:rPr>
              <a:t>value</a:t>
            </a:r>
            <a:r>
              <a:rPr lang="es-MX" sz="1100" dirty="0">
                <a:solidFill>
                  <a:schemeClr val="bg1"/>
                </a:solidFill>
                <a:latin typeface="Consolas" panose="020B0609020204030204" pitchFamily="49" charset="0"/>
              </a:rPr>
              <a:t>)"</a:t>
            </a:r>
          </a:p>
          <a:p>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r>
              <a:rPr lang="es-MX" sz="1100" dirty="0" err="1">
                <a:solidFill>
                  <a:schemeClr val="bg1"/>
                </a:solidFill>
                <a:latin typeface="Consolas" panose="020B0609020204030204" pitchFamily="49" charset="0"/>
              </a:rPr>
              <a:t>projectedVariables</a:t>
            </a:r>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"sensor"</a:t>
            </a:r>
          </a:p>
          <a:p>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  }</a:t>
            </a:r>
          </a:p>
          <a:p>
            <a:r>
              <a:rPr lang="es-MX" sz="1100" dirty="0">
                <a:solidFill>
                  <a:schemeClr val="bg1"/>
                </a:solidFill>
                <a:latin typeface="Consolas" panose="020B0609020204030204" pitchFamily="49" charset="0"/>
              </a:rPr>
              <a:t>}</a:t>
            </a:r>
          </a:p>
        </p:txBody>
      </p:sp>
      <p:sp>
        <p:nvSpPr>
          <p:cNvPr id="9" name="TextBox 8">
            <a:extLst>
              <a:ext uri="{FF2B5EF4-FFF2-40B4-BE49-F238E27FC236}">
                <a16:creationId xmlns:a16="http://schemas.microsoft.com/office/drawing/2014/main" id="{9D751C54-84F6-EDA3-9B6F-77B0ED7EDFA8}"/>
              </a:ext>
            </a:extLst>
          </p:cNvPr>
          <p:cNvSpPr txBox="1"/>
          <p:nvPr/>
        </p:nvSpPr>
        <p:spPr>
          <a:xfrm>
            <a:off x="5657850" y="2849210"/>
            <a:ext cx="5948933" cy="2677656"/>
          </a:xfrm>
          <a:prstGeom prst="rect">
            <a:avLst/>
          </a:prstGeom>
          <a:solidFill>
            <a:schemeClr val="bg2">
              <a:lumMod val="20000"/>
              <a:lumOff val="80000"/>
            </a:schemeClr>
          </a:solidFill>
        </p:spPr>
        <p:txBody>
          <a:bodyPr wrap="square">
            <a:spAutoFit/>
          </a:bodyPr>
          <a:lstStyle/>
          <a:p>
            <a:r>
              <a:rPr lang="es-MX" sz="1400" dirty="0" err="1">
                <a:solidFill>
                  <a:schemeClr val="bg1"/>
                </a:solidFill>
                <a:latin typeface="Consolas" panose="020B0609020204030204" pitchFamily="49" charset="0"/>
              </a:rPr>
              <a:t>events</a:t>
            </a:r>
            <a:endParaRPr lang="es-MX" sz="1400" dirty="0">
              <a:solidFill>
                <a:schemeClr val="bg1"/>
              </a:solidFill>
              <a:latin typeface="Consolas" panose="020B0609020204030204" pitchFamily="49" charset="0"/>
            </a:endParaRPr>
          </a:p>
          <a:p>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where</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timestamp</a:t>
            </a:r>
            <a:r>
              <a:rPr lang="es-MX" sz="1400" dirty="0">
                <a:solidFill>
                  <a:schemeClr val="bg1"/>
                </a:solidFill>
                <a:latin typeface="Consolas" panose="020B0609020204030204" pitchFamily="49" charset="0"/>
              </a:rPr>
              <a:t> &gt;= </a:t>
            </a:r>
            <a:r>
              <a:rPr lang="es-MX" sz="1400" dirty="0" err="1">
                <a:solidFill>
                  <a:schemeClr val="bg1"/>
                </a:solidFill>
                <a:latin typeface="Consolas" panose="020B0609020204030204" pitchFamily="49" charset="0"/>
              </a:rPr>
              <a:t>datetime</a:t>
            </a:r>
            <a:r>
              <a:rPr lang="es-MX" sz="1400" dirty="0">
                <a:solidFill>
                  <a:schemeClr val="bg1"/>
                </a:solidFill>
                <a:latin typeface="Consolas" panose="020B0609020204030204" pitchFamily="49" charset="0"/>
              </a:rPr>
              <a:t>(2021-11-01T00:00:00.0000000Z) and </a:t>
            </a:r>
            <a:r>
              <a:rPr lang="es-MX" sz="1400" dirty="0" err="1">
                <a:solidFill>
                  <a:schemeClr val="bg1"/>
                </a:solidFill>
                <a:latin typeface="Consolas" panose="020B0609020204030204" pitchFamily="49" charset="0"/>
              </a:rPr>
              <a:t>timestamp</a:t>
            </a:r>
            <a:r>
              <a:rPr lang="es-MX" sz="1400" dirty="0">
                <a:solidFill>
                  <a:schemeClr val="bg1"/>
                </a:solidFill>
                <a:latin typeface="Consolas" panose="020B0609020204030204" pitchFamily="49" charset="0"/>
              </a:rPr>
              <a:t> &lt; </a:t>
            </a:r>
            <a:r>
              <a:rPr lang="es-MX" sz="1400" dirty="0" err="1">
                <a:solidFill>
                  <a:schemeClr val="bg1"/>
                </a:solidFill>
                <a:latin typeface="Consolas" panose="020B0609020204030204" pitchFamily="49" charset="0"/>
              </a:rPr>
              <a:t>datetime</a:t>
            </a:r>
            <a:r>
              <a:rPr lang="es-MX" sz="1400" dirty="0">
                <a:solidFill>
                  <a:schemeClr val="bg1"/>
                </a:solidFill>
                <a:latin typeface="Consolas" panose="020B0609020204030204" pitchFamily="49" charset="0"/>
              </a:rPr>
              <a:t>(2021-11-05T00:00:00.0000000Z)</a:t>
            </a:r>
          </a:p>
          <a:p>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where</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deviceId_string</a:t>
            </a:r>
            <a:r>
              <a:rPr lang="es-MX" sz="1400" dirty="0">
                <a:solidFill>
                  <a:schemeClr val="bg1"/>
                </a:solidFill>
                <a:latin typeface="Consolas" panose="020B0609020204030204" pitchFamily="49" charset="0"/>
              </a:rPr>
              <a:t> == "deviceId1"</a:t>
            </a:r>
          </a:p>
          <a:p>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where</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sensors.sensor_string</a:t>
            </a:r>
            <a:r>
              <a:rPr lang="es-MX" sz="1400" dirty="0">
                <a:solidFill>
                  <a:schemeClr val="bg1"/>
                </a:solidFill>
                <a:latin typeface="Consolas" panose="020B0609020204030204" pitchFamily="49" charset="0"/>
              </a:rPr>
              <a:t>'] == "</a:t>
            </a:r>
            <a:r>
              <a:rPr lang="es-MX" sz="1400" dirty="0" err="1">
                <a:solidFill>
                  <a:schemeClr val="bg1"/>
                </a:solidFill>
                <a:latin typeface="Consolas" panose="020B0609020204030204" pitchFamily="49" charset="0"/>
              </a:rPr>
              <a:t>heater</a:t>
            </a:r>
            <a:r>
              <a:rPr lang="es-MX" sz="1400" dirty="0">
                <a:solidFill>
                  <a:schemeClr val="bg1"/>
                </a:solidFill>
                <a:latin typeface="Consolas" panose="020B0609020204030204" pitchFamily="49" charset="0"/>
              </a:rPr>
              <a:t>" and ['</a:t>
            </a:r>
            <a:r>
              <a:rPr lang="es-MX" sz="1400" dirty="0" err="1">
                <a:solidFill>
                  <a:schemeClr val="bg1"/>
                </a:solidFill>
                <a:latin typeface="Consolas" panose="020B0609020204030204" pitchFamily="49" charset="0"/>
              </a:rPr>
              <a:t>sensors.location_string</a:t>
            </a:r>
            <a:r>
              <a:rPr lang="es-MX" sz="1400" dirty="0">
                <a:solidFill>
                  <a:schemeClr val="bg1"/>
                </a:solidFill>
                <a:latin typeface="Consolas" panose="020B0609020204030204" pitchFamily="49" charset="0"/>
              </a:rPr>
              <a:t>'] == "floor1room12"</a:t>
            </a:r>
          </a:p>
          <a:p>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summarize</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avgSensorValue</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avg</a:t>
            </a:r>
            <a:r>
              <a:rPr lang="es-MX" sz="1400" dirty="0">
                <a:solidFill>
                  <a:schemeClr val="bg1"/>
                </a:solidFill>
                <a:latin typeface="Consolas" panose="020B0609020204030204" pitchFamily="49" charset="0"/>
              </a:rPr>
              <a:t>(</a:t>
            </a:r>
            <a:r>
              <a:rPr lang="es-MX" sz="1400" dirty="0" err="1">
                <a:solidFill>
                  <a:schemeClr val="bg1"/>
                </a:solidFill>
                <a:latin typeface="Consolas" panose="020B0609020204030204" pitchFamily="49" charset="0"/>
              </a:rPr>
              <a:t>coalesce</a:t>
            </a:r>
            <a:r>
              <a:rPr lang="es-MX" sz="1400" dirty="0">
                <a:solidFill>
                  <a:schemeClr val="bg1"/>
                </a:solidFill>
                <a:latin typeface="Consolas" panose="020B0609020204030204" pitchFamily="49" charset="0"/>
              </a:rPr>
              <a:t>(['</a:t>
            </a:r>
            <a:r>
              <a:rPr lang="es-MX" sz="1400" dirty="0" err="1">
                <a:solidFill>
                  <a:schemeClr val="bg1"/>
                </a:solidFill>
                <a:latin typeface="Consolas" panose="020B0609020204030204" pitchFamily="49" charset="0"/>
              </a:rPr>
              <a:t>sensors.value_double</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todouble</a:t>
            </a:r>
            <a:r>
              <a:rPr lang="es-MX" sz="1400" dirty="0">
                <a:solidFill>
                  <a:schemeClr val="bg1"/>
                </a:solidFill>
                <a:latin typeface="Consolas" panose="020B0609020204030204" pitchFamily="49" charset="0"/>
              </a:rPr>
              <a:t>(['</a:t>
            </a:r>
            <a:r>
              <a:rPr lang="es-MX" sz="1400" dirty="0" err="1">
                <a:solidFill>
                  <a:schemeClr val="bg1"/>
                </a:solidFill>
                <a:latin typeface="Consolas" panose="020B0609020204030204" pitchFamily="49" charset="0"/>
              </a:rPr>
              <a:t>sensors.value_long</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by</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bin</a:t>
            </a:r>
            <a:r>
              <a:rPr lang="es-MX" sz="1400" dirty="0">
                <a:solidFill>
                  <a:schemeClr val="bg1"/>
                </a:solidFill>
                <a:latin typeface="Consolas" panose="020B0609020204030204" pitchFamily="49" charset="0"/>
              </a:rPr>
              <a:t>(</a:t>
            </a:r>
            <a:r>
              <a:rPr lang="es-MX" sz="1400" dirty="0" err="1">
                <a:solidFill>
                  <a:schemeClr val="bg1"/>
                </a:solidFill>
                <a:latin typeface="Consolas" panose="020B0609020204030204" pitchFamily="49" charset="0"/>
              </a:rPr>
              <a:t>IntervalTs</a:t>
            </a:r>
            <a:r>
              <a:rPr lang="es-MX" sz="1400" dirty="0">
                <a:solidFill>
                  <a:schemeClr val="bg1"/>
                </a:solidFill>
                <a:latin typeface="Consolas" panose="020B0609020204030204" pitchFamily="49" charset="0"/>
              </a:rPr>
              <a:t> = </a:t>
            </a:r>
            <a:r>
              <a:rPr lang="es-MX" sz="1400" dirty="0" err="1">
                <a:solidFill>
                  <a:schemeClr val="bg1"/>
                </a:solidFill>
                <a:latin typeface="Consolas" panose="020B0609020204030204" pitchFamily="49" charset="0"/>
              </a:rPr>
              <a:t>timestamp</a:t>
            </a:r>
            <a:r>
              <a:rPr lang="es-MX" sz="1400" dirty="0">
                <a:solidFill>
                  <a:schemeClr val="bg1"/>
                </a:solidFill>
                <a:latin typeface="Consolas" panose="020B0609020204030204" pitchFamily="49" charset="0"/>
              </a:rPr>
              <a:t>, 1m)</a:t>
            </a:r>
          </a:p>
          <a:p>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project</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IntervalTs</a:t>
            </a:r>
            <a:r>
              <a:rPr lang="es-MX" sz="1400" dirty="0">
                <a:solidFill>
                  <a:schemeClr val="bg1"/>
                </a:solidFill>
                <a:latin typeface="Consolas" panose="020B0609020204030204" pitchFamily="49" charset="0"/>
              </a:rPr>
              <a:t>, </a:t>
            </a:r>
            <a:r>
              <a:rPr lang="es-MX" sz="1400" dirty="0" err="1">
                <a:solidFill>
                  <a:schemeClr val="bg1"/>
                </a:solidFill>
                <a:latin typeface="Consolas" panose="020B0609020204030204" pitchFamily="49" charset="0"/>
              </a:rPr>
              <a:t>avgSensorValue</a:t>
            </a:r>
            <a:endParaRPr lang="es-MX" sz="1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859732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0134945" cy="553998"/>
          </a:xfrm>
        </p:spPr>
        <p:txBody>
          <a:bodyPr/>
          <a:lstStyle/>
          <a:p>
            <a:r>
              <a:rPr lang="en-US" dirty="0">
                <a:solidFill>
                  <a:schemeClr val="bg1"/>
                </a:solidFill>
                <a:cs typeface="Segoe UI"/>
              </a:rPr>
              <a:t>Step 6 - Migrate Reports to ADX (optional)</a:t>
            </a:r>
            <a:endParaRPr lang="en-US" sz="2400" dirty="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681861"/>
            <a:ext cx="11014073" cy="224676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Power BI </a:t>
            </a:r>
          </a:p>
          <a:p>
            <a:pPr marR="0" lvl="0" algn="l" defTabSz="914400" rtl="0" eaLnBrk="1" fontAlgn="auto" latinLnBrk="0" hangingPunct="1">
              <a:lnSpc>
                <a:spcPct val="100000"/>
              </a:lnSpc>
              <a:spcBef>
                <a:spcPts val="0"/>
              </a:spcBef>
              <a:spcAft>
                <a:spcPts val="0"/>
              </a:spcAft>
              <a:buClrTx/>
              <a:buSzTx/>
              <a:tabLst/>
              <a:defRPr/>
            </a:pPr>
            <a:endParaRPr kumimoji="0" lang="en-US" sz="2000" i="0" u="none" strike="noStrike" kern="1200" cap="none" spc="0" normalizeH="0" baseline="0" noProof="0" dirty="0">
              <a:ln>
                <a:noFill/>
              </a:ln>
              <a:solidFill>
                <a:srgbClr val="000000"/>
              </a:solidFill>
              <a:effectLst/>
              <a:uLnTx/>
              <a:uFillTx/>
              <a:latin typeface="Segoe U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TSI Connector to ADX Connector, manual</a:t>
            </a:r>
            <a:r>
              <a:rPr lang="en-US" sz="2000" dirty="0">
                <a:solidFill>
                  <a:srgbClr val="000000"/>
                </a:solidFill>
                <a:latin typeface="Segoe UI"/>
              </a:rPr>
              <a:t> steps involved:</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Convert Power BI query to TSQ</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Convert TSQ to KQL Power BI</a:t>
            </a:r>
          </a:p>
          <a:p>
            <a:pPr>
              <a:defRPr/>
            </a:pPr>
            <a:endParaRPr lang="en-US" sz="2000" dirty="0">
              <a:solidFill>
                <a:srgbClr val="000000"/>
              </a:solidFill>
              <a:latin typeface="Segoe UI"/>
            </a:endParaRPr>
          </a:p>
          <a:p>
            <a:pPr>
              <a:defRPr/>
            </a:pPr>
            <a:r>
              <a:rPr lang="en-US" sz="2000" b="1" dirty="0">
                <a:solidFill>
                  <a:srgbClr val="000000"/>
                </a:solidFill>
                <a:latin typeface="Segoe UI"/>
              </a:rPr>
              <a:t>See </a:t>
            </a:r>
            <a:r>
              <a:rPr lang="es-MX" sz="2000" b="1" i="0" dirty="0">
                <a:solidFill>
                  <a:srgbClr val="171717"/>
                </a:solidFill>
                <a:effectLst/>
                <a:latin typeface="Segoe UI" panose="020B0502040204020203" pitchFamily="34" charset="0"/>
              </a:rPr>
              <a:t>more:</a:t>
            </a:r>
            <a:r>
              <a:rPr lang="es-MX" sz="2000" b="0" i="0" dirty="0">
                <a:solidFill>
                  <a:srgbClr val="171717"/>
                </a:solidFill>
                <a:effectLst/>
                <a:latin typeface="Segoe UI" panose="020B0502040204020203" pitchFamily="34" charset="0"/>
              </a:rPr>
              <a:t> </a:t>
            </a:r>
            <a:r>
              <a:rPr lang="es-MX" sz="2000" b="0" i="0" dirty="0" err="1">
                <a:solidFill>
                  <a:srgbClr val="171717"/>
                </a:solidFill>
                <a:effectLst/>
                <a:latin typeface="Segoe UI" panose="020B0502040204020203" pitchFamily="34" charset="0"/>
                <a:hlinkClick r:id="rId4"/>
              </a:rPr>
              <a:t>migration-from-tsi-power-bi-connector-to-adx-power-bi-connector</a:t>
            </a:r>
            <a:endParaRPr lang="en-US" sz="2000" dirty="0"/>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2310961719"/>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D7BC1-218A-47F1-A4FC-CB5AD961629C}"/>
              </a:ext>
              <a:ext uri="{C183D7F6-B498-43B3-948B-1728B52AA6E4}">
                <adec:decorative xmlns:adec="http://schemas.microsoft.com/office/drawing/2017/decorative" val="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itle 76">
            <a:extLst>
              <a:ext uri="{FF2B5EF4-FFF2-40B4-BE49-F238E27FC236}">
                <a16:creationId xmlns:a16="http://schemas.microsoft.com/office/drawing/2014/main" id="{E1A876EF-7B96-4CEC-A052-3132704344C4}"/>
              </a:ext>
            </a:extLst>
          </p:cNvPr>
          <p:cNvSpPr>
            <a:spLocks noGrp="1"/>
          </p:cNvSpPr>
          <p:nvPr>
            <p:ph type="title"/>
          </p:nvPr>
        </p:nvSpPr>
        <p:spPr/>
        <p:txBody>
          <a:bodyPr/>
          <a:lstStyle/>
          <a:p>
            <a:r>
              <a:rPr lang="en-US" dirty="0"/>
              <a:t>Objectives</a:t>
            </a:r>
          </a:p>
        </p:txBody>
      </p:sp>
      <p:sp>
        <p:nvSpPr>
          <p:cNvPr id="71" name="Title 5">
            <a:extLst>
              <a:ext uri="{FF2B5EF4-FFF2-40B4-BE49-F238E27FC236}">
                <a16:creationId xmlns:a16="http://schemas.microsoft.com/office/drawing/2014/main" id="{AC6D5D14-34CF-48AC-9C49-D0FAB5102D6E}"/>
              </a:ext>
            </a:extLst>
          </p:cNvPr>
          <p:cNvSpPr txBox="1">
            <a:spLocks/>
          </p:cNvSpPr>
          <p:nvPr/>
        </p:nvSpPr>
        <p:spPr>
          <a:xfrm>
            <a:off x="602805" y="1124885"/>
            <a:ext cx="8663187" cy="369332"/>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solidFill>
                  <a:srgbClr val="FFFFFF"/>
                </a:solidFill>
                <a:latin typeface="+mn-lt"/>
              </a:rPr>
              <a:t>After completing this Learning, you will be able to understand:</a:t>
            </a:r>
            <a:endParaRPr lang="en-US" sz="2400">
              <a:latin typeface="+mn-lt"/>
            </a:endParaRPr>
          </a:p>
        </p:txBody>
      </p:sp>
      <p:sp>
        <p:nvSpPr>
          <p:cNvPr id="83" name="Title 5">
            <a:extLst>
              <a:ext uri="{FF2B5EF4-FFF2-40B4-BE49-F238E27FC236}">
                <a16:creationId xmlns:a16="http://schemas.microsoft.com/office/drawing/2014/main" id="{5A45590E-6EC8-4570-B2AE-7072D65B502E}"/>
              </a:ext>
            </a:extLst>
          </p:cNvPr>
          <p:cNvSpPr txBox="1">
            <a:spLocks/>
          </p:cNvSpPr>
          <p:nvPr/>
        </p:nvSpPr>
        <p:spPr>
          <a:xfrm>
            <a:off x="588263" y="2861001"/>
            <a:ext cx="8428988" cy="214719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14350" indent="-514350">
              <a:lnSpc>
                <a:spcPct val="150000"/>
              </a:lnSpc>
              <a:buFont typeface="+mj-lt"/>
              <a:buAutoNum type="arabicPeriod"/>
            </a:pPr>
            <a:r>
              <a:rPr lang="en-US" sz="2400">
                <a:solidFill>
                  <a:srgbClr val="FFFFFF"/>
                </a:solidFill>
                <a:latin typeface="+mn-lt"/>
              </a:rPr>
              <a:t>Announcement</a:t>
            </a:r>
          </a:p>
          <a:p>
            <a:pPr marL="514350" indent="-514350">
              <a:lnSpc>
                <a:spcPct val="150000"/>
              </a:lnSpc>
              <a:buFont typeface="+mj-lt"/>
              <a:buAutoNum type="arabicPeriod"/>
            </a:pPr>
            <a:r>
              <a:rPr lang="en-US" sz="2400">
                <a:solidFill>
                  <a:srgbClr val="FFFFFF"/>
                </a:solidFill>
                <a:latin typeface="+mn-lt"/>
              </a:rPr>
              <a:t>Path, options &amp; timelines</a:t>
            </a:r>
          </a:p>
          <a:p>
            <a:pPr marL="514350" indent="-514350">
              <a:lnSpc>
                <a:spcPct val="150000"/>
              </a:lnSpc>
              <a:buFont typeface="+mj-lt"/>
              <a:buAutoNum type="arabicPeriod"/>
            </a:pPr>
            <a:r>
              <a:rPr lang="en-US" sz="2400">
                <a:solidFill>
                  <a:srgbClr val="FFFFFF"/>
                </a:solidFill>
                <a:latin typeface="+mn-lt"/>
              </a:rPr>
              <a:t>What is possible and what is not</a:t>
            </a:r>
          </a:p>
          <a:p>
            <a:pPr marL="514350" indent="-514350">
              <a:lnSpc>
                <a:spcPct val="150000"/>
              </a:lnSpc>
              <a:buFont typeface="+mj-lt"/>
              <a:buAutoNum type="arabicPeriod"/>
            </a:pPr>
            <a:r>
              <a:rPr lang="en-US" sz="2400">
                <a:solidFill>
                  <a:srgbClr val="FFFFFF"/>
                </a:solidFill>
                <a:latin typeface="+mn-lt"/>
              </a:rPr>
              <a:t>Gather TSI info</a:t>
            </a:r>
          </a:p>
        </p:txBody>
      </p:sp>
      <p:grpSp>
        <p:nvGrpSpPr>
          <p:cNvPr id="84" name="Group 83">
            <a:extLst>
              <a:ext uri="{FF2B5EF4-FFF2-40B4-BE49-F238E27FC236}">
                <a16:creationId xmlns:a16="http://schemas.microsoft.com/office/drawing/2014/main" id="{59250390-B2B6-4F5F-B3B3-296B2759CC56}"/>
              </a:ext>
              <a:ext uri="{C183D7F6-B498-43B3-948B-1728B52AA6E4}">
                <adec:decorative xmlns:adec="http://schemas.microsoft.com/office/drawing/2017/decorative" val="1"/>
              </a:ext>
            </a:extLst>
          </p:cNvPr>
          <p:cNvGrpSpPr/>
          <p:nvPr/>
        </p:nvGrpSpPr>
        <p:grpSpPr>
          <a:xfrm>
            <a:off x="9868796" y="360480"/>
            <a:ext cx="1864722" cy="1898142"/>
            <a:chOff x="9007796" y="2126101"/>
            <a:chExt cx="2700928" cy="2749334"/>
          </a:xfrm>
        </p:grpSpPr>
        <p:pic>
          <p:nvPicPr>
            <p:cNvPr id="85" name="Picture 84" descr="ADX logo">
              <a:extLst>
                <a:ext uri="{FF2B5EF4-FFF2-40B4-BE49-F238E27FC236}">
                  <a16:creationId xmlns:a16="http://schemas.microsoft.com/office/drawing/2014/main" id="{F733926D-8651-4E1A-B238-07C34060E0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8056" y="3160680"/>
              <a:ext cx="1378726" cy="723832"/>
            </a:xfrm>
            <a:prstGeom prst="rect">
              <a:avLst/>
            </a:prstGeom>
          </p:spPr>
        </p:pic>
        <p:sp>
          <p:nvSpPr>
            <p:cNvPr id="86" name="Oval 85">
              <a:extLst>
                <a:ext uri="{FF2B5EF4-FFF2-40B4-BE49-F238E27FC236}">
                  <a16:creationId xmlns:a16="http://schemas.microsoft.com/office/drawing/2014/main" id="{2C5E906F-2428-45DC-A442-67FB043A38B7}"/>
                </a:ext>
                <a:ext uri="{C183D7F6-B498-43B3-948B-1728B52AA6E4}">
                  <adec:decorative xmlns:adec="http://schemas.microsoft.com/office/drawing/2017/decorative" val="1"/>
                </a:ext>
              </a:extLst>
            </p:cNvPr>
            <p:cNvSpPr/>
            <p:nvPr/>
          </p:nvSpPr>
          <p:spPr bwMode="auto">
            <a:xfrm>
              <a:off x="9255110" y="2397618"/>
              <a:ext cx="2206300" cy="2206300"/>
            </a:xfrm>
            <a:prstGeom prst="ellipse">
              <a:avLst/>
            </a:prstGeom>
            <a:noFill/>
            <a:ln w="28575"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EA48B20-A31F-4D1E-82B7-25327DA54620}"/>
                </a:ext>
                <a:ext uri="{C183D7F6-B498-43B3-948B-1728B52AA6E4}">
                  <adec:decorative xmlns:adec="http://schemas.microsoft.com/office/drawing/2017/decorative" val="1"/>
                </a:ext>
              </a:extLst>
            </p:cNvPr>
            <p:cNvGrpSpPr/>
            <p:nvPr/>
          </p:nvGrpSpPr>
          <p:grpSpPr>
            <a:xfrm flipH="1">
              <a:off x="9007796" y="3229251"/>
              <a:ext cx="543034" cy="543034"/>
              <a:chOff x="3499224" y="2029745"/>
              <a:chExt cx="2286000" cy="2286000"/>
            </a:xfrm>
          </p:grpSpPr>
          <p:sp>
            <p:nvSpPr>
              <p:cNvPr id="141" name="Oval 140">
                <a:extLst>
                  <a:ext uri="{FF2B5EF4-FFF2-40B4-BE49-F238E27FC236}">
                    <a16:creationId xmlns:a16="http://schemas.microsoft.com/office/drawing/2014/main" id="{687CF999-545D-469B-9B57-44101221BDB7}"/>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grpSp>
            <p:nvGrpSpPr>
              <p:cNvPr id="142" name="Group 15">
                <a:extLst>
                  <a:ext uri="{FF2B5EF4-FFF2-40B4-BE49-F238E27FC236}">
                    <a16:creationId xmlns:a16="http://schemas.microsoft.com/office/drawing/2014/main" id="{9911AD03-72B6-4A7A-AF04-0CFCF3CF9579}"/>
                  </a:ext>
                </a:extLst>
              </p:cNvPr>
              <p:cNvGrpSpPr>
                <a:grpSpLocks noChangeAspect="1"/>
              </p:cNvGrpSpPr>
              <p:nvPr/>
            </p:nvGrpSpPr>
            <p:grpSpPr bwMode="auto">
              <a:xfrm>
                <a:off x="4269162" y="2761583"/>
                <a:ext cx="746125" cy="822325"/>
                <a:chOff x="4318" y="5451"/>
                <a:chExt cx="470" cy="518"/>
              </a:xfrm>
            </p:grpSpPr>
            <p:sp>
              <p:nvSpPr>
                <p:cNvPr id="143" name="AutoShape 14">
                  <a:extLst>
                    <a:ext uri="{FF2B5EF4-FFF2-40B4-BE49-F238E27FC236}">
                      <a16:creationId xmlns:a16="http://schemas.microsoft.com/office/drawing/2014/main" id="{CA8EDAF0-ED35-45C2-9076-37F41A69D8DF}"/>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4" name="Rectangle 143">
                  <a:extLst>
                    <a:ext uri="{FF2B5EF4-FFF2-40B4-BE49-F238E27FC236}">
                      <a16:creationId xmlns:a16="http://schemas.microsoft.com/office/drawing/2014/main" id="{0BD5338E-EBC3-42AA-AFF2-FD54A0D593E0}"/>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5" name="Rectangle 144">
                  <a:extLst>
                    <a:ext uri="{FF2B5EF4-FFF2-40B4-BE49-F238E27FC236}">
                      <a16:creationId xmlns:a16="http://schemas.microsoft.com/office/drawing/2014/main" id="{A7BF8B0E-4FF3-4B91-B6FD-FCD3D796EE7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6" name="Rectangle 145">
                  <a:extLst>
                    <a:ext uri="{FF2B5EF4-FFF2-40B4-BE49-F238E27FC236}">
                      <a16:creationId xmlns:a16="http://schemas.microsoft.com/office/drawing/2014/main" id="{DB9DF130-9B29-41D1-B198-B9A36A254645}"/>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7" name="Oval 146">
                  <a:extLst>
                    <a:ext uri="{FF2B5EF4-FFF2-40B4-BE49-F238E27FC236}">
                      <a16:creationId xmlns:a16="http://schemas.microsoft.com/office/drawing/2014/main" id="{8EF14B67-04A9-47BC-B757-B59CD52B66E9}"/>
                    </a:ext>
                  </a:extLst>
                </p:cNvPr>
                <p:cNvSpPr>
                  <a:spLocks noChangeArrowheads="1"/>
                </p:cNvSpPr>
                <p:nvPr/>
              </p:nvSpPr>
              <p:spPr bwMode="auto">
                <a:xfrm>
                  <a:off x="4318" y="5556"/>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8" name="Oval 147">
                  <a:extLst>
                    <a:ext uri="{FF2B5EF4-FFF2-40B4-BE49-F238E27FC236}">
                      <a16:creationId xmlns:a16="http://schemas.microsoft.com/office/drawing/2014/main" id="{9F952D40-7AE4-41FA-9194-B2B48DEF827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9" name="Oval 148">
                  <a:extLst>
                    <a:ext uri="{FF2B5EF4-FFF2-40B4-BE49-F238E27FC236}">
                      <a16:creationId xmlns:a16="http://schemas.microsoft.com/office/drawing/2014/main" id="{72EB8051-3B88-4F70-ABDB-416287841499}"/>
                    </a:ext>
                  </a:extLst>
                </p:cNvPr>
                <p:cNvSpPr>
                  <a:spLocks noChangeArrowheads="1"/>
                </p:cNvSpPr>
                <p:nvPr/>
              </p:nvSpPr>
              <p:spPr bwMode="auto">
                <a:xfrm>
                  <a:off x="4691" y="5532"/>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grpSp>
        </p:grpSp>
        <p:grpSp>
          <p:nvGrpSpPr>
            <p:cNvPr id="88" name="Group 87">
              <a:extLst>
                <a:ext uri="{FF2B5EF4-FFF2-40B4-BE49-F238E27FC236}">
                  <a16:creationId xmlns:a16="http://schemas.microsoft.com/office/drawing/2014/main" id="{345E8B46-2568-4F91-B81D-D1EAEBC7BAC7}"/>
                </a:ext>
                <a:ext uri="{C183D7F6-B498-43B3-948B-1728B52AA6E4}">
                  <adec:decorative xmlns:adec="http://schemas.microsoft.com/office/drawing/2017/decorative" val="1"/>
                </a:ext>
              </a:extLst>
            </p:cNvPr>
            <p:cNvGrpSpPr/>
            <p:nvPr/>
          </p:nvGrpSpPr>
          <p:grpSpPr>
            <a:xfrm flipH="1">
              <a:off x="11165690" y="3229251"/>
              <a:ext cx="543034" cy="543034"/>
              <a:chOff x="6409760" y="2029745"/>
              <a:chExt cx="2286000" cy="2286000"/>
            </a:xfrm>
          </p:grpSpPr>
          <p:sp>
            <p:nvSpPr>
              <p:cNvPr id="131" name="Oval 130">
                <a:extLst>
                  <a:ext uri="{FF2B5EF4-FFF2-40B4-BE49-F238E27FC236}">
                    <a16:creationId xmlns:a16="http://schemas.microsoft.com/office/drawing/2014/main" id="{45949867-F2D7-44B5-A891-8390160CA2EC}"/>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grpSp>
            <p:nvGrpSpPr>
              <p:cNvPr id="132" name="Group 24">
                <a:extLst>
                  <a:ext uri="{FF2B5EF4-FFF2-40B4-BE49-F238E27FC236}">
                    <a16:creationId xmlns:a16="http://schemas.microsoft.com/office/drawing/2014/main" id="{247A5FFA-7EDA-48F6-9197-DF6422AD45F4}"/>
                  </a:ext>
                </a:extLst>
              </p:cNvPr>
              <p:cNvGrpSpPr>
                <a:grpSpLocks noChangeAspect="1"/>
              </p:cNvGrpSpPr>
              <p:nvPr/>
            </p:nvGrpSpPr>
            <p:grpSpPr bwMode="auto">
              <a:xfrm>
                <a:off x="7140804" y="2990977"/>
                <a:ext cx="823913" cy="363537"/>
                <a:chOff x="4918" y="5515"/>
                <a:chExt cx="519" cy="229"/>
              </a:xfrm>
            </p:grpSpPr>
            <p:sp>
              <p:nvSpPr>
                <p:cNvPr id="133" name="AutoShape 23">
                  <a:extLst>
                    <a:ext uri="{FF2B5EF4-FFF2-40B4-BE49-F238E27FC236}">
                      <a16:creationId xmlns:a16="http://schemas.microsoft.com/office/drawing/2014/main" id="{0598DFC8-FD8A-4DC9-865E-B60E194A1484}"/>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4" name="Freeform 25">
                  <a:extLst>
                    <a:ext uri="{FF2B5EF4-FFF2-40B4-BE49-F238E27FC236}">
                      <a16:creationId xmlns:a16="http://schemas.microsoft.com/office/drawing/2014/main" id="{B7695856-B081-4E42-84F2-C9942FC81AAE}"/>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5" name="Freeform 26">
                  <a:extLst>
                    <a:ext uri="{FF2B5EF4-FFF2-40B4-BE49-F238E27FC236}">
                      <a16:creationId xmlns:a16="http://schemas.microsoft.com/office/drawing/2014/main" id="{CDEA8680-D5C7-4A9F-B85D-97B47D70D456}"/>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6" name="Freeform 27">
                  <a:extLst>
                    <a:ext uri="{FF2B5EF4-FFF2-40B4-BE49-F238E27FC236}">
                      <a16:creationId xmlns:a16="http://schemas.microsoft.com/office/drawing/2014/main" id="{1894D1B2-D9A8-4F52-BFC2-13DDE17ED732}"/>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7" name="Freeform 28">
                  <a:extLst>
                    <a:ext uri="{FF2B5EF4-FFF2-40B4-BE49-F238E27FC236}">
                      <a16:creationId xmlns:a16="http://schemas.microsoft.com/office/drawing/2014/main" id="{888228D2-DCE1-4CF8-BAC2-0F5E5307ED47}"/>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8" name="Oval 29">
                  <a:extLst>
                    <a:ext uri="{FF2B5EF4-FFF2-40B4-BE49-F238E27FC236}">
                      <a16:creationId xmlns:a16="http://schemas.microsoft.com/office/drawing/2014/main" id="{D0C9FD12-41BC-46AD-AF7C-EB70D587B4DD}"/>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9" name="Oval 30">
                  <a:extLst>
                    <a:ext uri="{FF2B5EF4-FFF2-40B4-BE49-F238E27FC236}">
                      <a16:creationId xmlns:a16="http://schemas.microsoft.com/office/drawing/2014/main" id="{AF332CC6-16A4-451B-A24E-07284A633C06}"/>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0" name="Oval 31">
                  <a:extLst>
                    <a:ext uri="{FF2B5EF4-FFF2-40B4-BE49-F238E27FC236}">
                      <a16:creationId xmlns:a16="http://schemas.microsoft.com/office/drawing/2014/main" id="{24B19D25-6464-4C12-9680-5159E71503EC}"/>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grpSp>
        </p:grpSp>
        <p:grpSp>
          <p:nvGrpSpPr>
            <p:cNvPr id="89" name="Group 88">
              <a:extLst>
                <a:ext uri="{FF2B5EF4-FFF2-40B4-BE49-F238E27FC236}">
                  <a16:creationId xmlns:a16="http://schemas.microsoft.com/office/drawing/2014/main" id="{86B263EC-C4A4-4137-941F-9A65DA68A95B}"/>
                </a:ext>
                <a:ext uri="{C183D7F6-B498-43B3-948B-1728B52AA6E4}">
                  <adec:decorative xmlns:adec="http://schemas.microsoft.com/office/drawing/2017/decorative" val="1"/>
                </a:ext>
              </a:extLst>
            </p:cNvPr>
            <p:cNvGrpSpPr/>
            <p:nvPr/>
          </p:nvGrpSpPr>
          <p:grpSpPr>
            <a:xfrm flipH="1">
              <a:off x="10086743" y="4332401"/>
              <a:ext cx="543034" cy="543034"/>
              <a:chOff x="9334046" y="2029745"/>
              <a:chExt cx="2286000" cy="2286000"/>
            </a:xfrm>
          </p:grpSpPr>
          <p:sp>
            <p:nvSpPr>
              <p:cNvPr id="129" name="Oval 128">
                <a:extLst>
                  <a:ext uri="{FF2B5EF4-FFF2-40B4-BE49-F238E27FC236}">
                    <a16:creationId xmlns:a16="http://schemas.microsoft.com/office/drawing/2014/main" id="{52E3EF47-7DB2-42BA-9968-953A5C2177B6}"/>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pic>
            <p:nvPicPr>
              <p:cNvPr id="130" name="Graphic 129">
                <a:extLst>
                  <a:ext uri="{FF2B5EF4-FFF2-40B4-BE49-F238E27FC236}">
                    <a16:creationId xmlns:a16="http://schemas.microsoft.com/office/drawing/2014/main" id="{AA11A6AB-959B-4588-81D7-8E2875EB1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3495" y="2712945"/>
                <a:ext cx="919600" cy="919600"/>
              </a:xfrm>
              <a:prstGeom prst="rect">
                <a:avLst/>
              </a:prstGeom>
            </p:spPr>
          </p:pic>
        </p:grpSp>
        <p:grpSp>
          <p:nvGrpSpPr>
            <p:cNvPr id="90" name="Group 89">
              <a:extLst>
                <a:ext uri="{FF2B5EF4-FFF2-40B4-BE49-F238E27FC236}">
                  <a16:creationId xmlns:a16="http://schemas.microsoft.com/office/drawing/2014/main" id="{8B72B8CC-0475-4DBC-9B78-ED91D1382DD5}"/>
                </a:ext>
                <a:ext uri="{C183D7F6-B498-43B3-948B-1728B52AA6E4}">
                  <adec:decorative xmlns:adec="http://schemas.microsoft.com/office/drawing/2017/decorative" val="1"/>
                </a:ext>
              </a:extLst>
            </p:cNvPr>
            <p:cNvGrpSpPr/>
            <p:nvPr/>
          </p:nvGrpSpPr>
          <p:grpSpPr>
            <a:xfrm flipH="1">
              <a:off x="10086743" y="2126101"/>
              <a:ext cx="543034" cy="543034"/>
              <a:chOff x="588688" y="2029745"/>
              <a:chExt cx="2286000" cy="2286000"/>
            </a:xfrm>
          </p:grpSpPr>
          <p:sp>
            <p:nvSpPr>
              <p:cNvPr id="91" name="Oval 90">
                <a:extLst>
                  <a:ext uri="{FF2B5EF4-FFF2-40B4-BE49-F238E27FC236}">
                    <a16:creationId xmlns:a16="http://schemas.microsoft.com/office/drawing/2014/main" id="{C0D79444-07B6-4E4A-907C-CBA2E1DD7AF0}"/>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grpSp>
            <p:nvGrpSpPr>
              <p:cNvPr id="92" name="Group 252">
                <a:extLst>
                  <a:ext uri="{FF2B5EF4-FFF2-40B4-BE49-F238E27FC236}">
                    <a16:creationId xmlns:a16="http://schemas.microsoft.com/office/drawing/2014/main" id="{F5E18C57-CDFD-4F20-ADA3-F064C029D7D3}"/>
                  </a:ext>
                </a:extLst>
              </p:cNvPr>
              <p:cNvGrpSpPr>
                <a:grpSpLocks noChangeAspect="1"/>
              </p:cNvGrpSpPr>
              <p:nvPr/>
            </p:nvGrpSpPr>
            <p:grpSpPr bwMode="auto">
              <a:xfrm>
                <a:off x="1297622" y="2738679"/>
                <a:ext cx="868132" cy="868132"/>
                <a:chOff x="410" y="2777"/>
                <a:chExt cx="312" cy="312"/>
              </a:xfrm>
            </p:grpSpPr>
            <p:sp>
              <p:nvSpPr>
                <p:cNvPr id="93" name="Oval 253">
                  <a:extLst>
                    <a:ext uri="{FF2B5EF4-FFF2-40B4-BE49-F238E27FC236}">
                      <a16:creationId xmlns:a16="http://schemas.microsoft.com/office/drawing/2014/main" id="{7356E42C-ADA1-4E9B-9859-81EA111D180A}"/>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4" name="Oval 254">
                  <a:extLst>
                    <a:ext uri="{FF2B5EF4-FFF2-40B4-BE49-F238E27FC236}">
                      <a16:creationId xmlns:a16="http://schemas.microsoft.com/office/drawing/2014/main" id="{ACBCBEDB-D1D0-47F7-9069-470C226A7DC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5" name="Oval 255">
                  <a:extLst>
                    <a:ext uri="{FF2B5EF4-FFF2-40B4-BE49-F238E27FC236}">
                      <a16:creationId xmlns:a16="http://schemas.microsoft.com/office/drawing/2014/main" id="{CDEDF288-C217-44FD-8C97-BDC5E063D699}"/>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6" name="Oval 256">
                  <a:extLst>
                    <a:ext uri="{FF2B5EF4-FFF2-40B4-BE49-F238E27FC236}">
                      <a16:creationId xmlns:a16="http://schemas.microsoft.com/office/drawing/2014/main" id="{39BC4C57-5B8C-4D7C-BAC6-591F6DF39A97}"/>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7" name="Oval 257">
                  <a:extLst>
                    <a:ext uri="{FF2B5EF4-FFF2-40B4-BE49-F238E27FC236}">
                      <a16:creationId xmlns:a16="http://schemas.microsoft.com/office/drawing/2014/main" id="{AD9BEAFF-9D66-434F-AA29-799FC89A7934}"/>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8" name="Oval 258">
                  <a:extLst>
                    <a:ext uri="{FF2B5EF4-FFF2-40B4-BE49-F238E27FC236}">
                      <a16:creationId xmlns:a16="http://schemas.microsoft.com/office/drawing/2014/main" id="{84F3AAF7-C18F-4186-AB0A-9A255EB396F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9" name="Oval 259">
                  <a:extLst>
                    <a:ext uri="{FF2B5EF4-FFF2-40B4-BE49-F238E27FC236}">
                      <a16:creationId xmlns:a16="http://schemas.microsoft.com/office/drawing/2014/main" id="{41DA0CBE-1A36-4453-AD6B-C99D2001F5B7}"/>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0" name="Oval 260">
                  <a:extLst>
                    <a:ext uri="{FF2B5EF4-FFF2-40B4-BE49-F238E27FC236}">
                      <a16:creationId xmlns:a16="http://schemas.microsoft.com/office/drawing/2014/main" id="{020152B0-36FF-45D1-BFF7-6CE7E8C427BE}"/>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1" name="Oval 261">
                  <a:extLst>
                    <a:ext uri="{FF2B5EF4-FFF2-40B4-BE49-F238E27FC236}">
                      <a16:creationId xmlns:a16="http://schemas.microsoft.com/office/drawing/2014/main" id="{87DCD4AF-2D84-4510-8D18-2716BF743048}"/>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2" name="Oval 262">
                  <a:extLst>
                    <a:ext uri="{FF2B5EF4-FFF2-40B4-BE49-F238E27FC236}">
                      <a16:creationId xmlns:a16="http://schemas.microsoft.com/office/drawing/2014/main" id="{A502109C-E31C-42E7-9671-CBCBE356A5F0}"/>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3" name="Oval 263">
                  <a:extLst>
                    <a:ext uri="{FF2B5EF4-FFF2-40B4-BE49-F238E27FC236}">
                      <a16:creationId xmlns:a16="http://schemas.microsoft.com/office/drawing/2014/main" id="{C2619305-FA1C-4D23-A61F-3207E865034F}"/>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4" name="Oval 264">
                  <a:extLst>
                    <a:ext uri="{FF2B5EF4-FFF2-40B4-BE49-F238E27FC236}">
                      <a16:creationId xmlns:a16="http://schemas.microsoft.com/office/drawing/2014/main" id="{886F0C8F-B5BE-468D-900E-480CCE415B76}"/>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5" name="Oval 265">
                  <a:extLst>
                    <a:ext uri="{FF2B5EF4-FFF2-40B4-BE49-F238E27FC236}">
                      <a16:creationId xmlns:a16="http://schemas.microsoft.com/office/drawing/2014/main" id="{49963268-08D8-4061-B1C1-756A089204E4}"/>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6" name="Oval 266">
                  <a:extLst>
                    <a:ext uri="{FF2B5EF4-FFF2-40B4-BE49-F238E27FC236}">
                      <a16:creationId xmlns:a16="http://schemas.microsoft.com/office/drawing/2014/main" id="{678058F0-358F-436C-8BC2-B9BC4DB2685F}"/>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7" name="Oval 267">
                  <a:extLst>
                    <a:ext uri="{FF2B5EF4-FFF2-40B4-BE49-F238E27FC236}">
                      <a16:creationId xmlns:a16="http://schemas.microsoft.com/office/drawing/2014/main" id="{AAD8FCB6-B6ED-4EE0-82A3-26FB5E35BB1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8" name="Oval 268">
                  <a:extLst>
                    <a:ext uri="{FF2B5EF4-FFF2-40B4-BE49-F238E27FC236}">
                      <a16:creationId xmlns:a16="http://schemas.microsoft.com/office/drawing/2014/main" id="{7F8BAEC3-5FCB-49FA-8BE4-59D579BEFFEF}"/>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9" name="Oval 269">
                  <a:extLst>
                    <a:ext uri="{FF2B5EF4-FFF2-40B4-BE49-F238E27FC236}">
                      <a16:creationId xmlns:a16="http://schemas.microsoft.com/office/drawing/2014/main" id="{67D6B08C-9D36-4B88-9245-E16B7933DAD1}"/>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0" name="Oval 270">
                  <a:extLst>
                    <a:ext uri="{FF2B5EF4-FFF2-40B4-BE49-F238E27FC236}">
                      <a16:creationId xmlns:a16="http://schemas.microsoft.com/office/drawing/2014/main" id="{6D663247-4A6B-41A9-BC1F-724DCFD8ADEA}"/>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1" name="Oval 271">
                  <a:extLst>
                    <a:ext uri="{FF2B5EF4-FFF2-40B4-BE49-F238E27FC236}">
                      <a16:creationId xmlns:a16="http://schemas.microsoft.com/office/drawing/2014/main" id="{B6119DB3-FBEE-4AC7-8883-1E560861DA05}"/>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2" name="Oval 272">
                  <a:extLst>
                    <a:ext uri="{FF2B5EF4-FFF2-40B4-BE49-F238E27FC236}">
                      <a16:creationId xmlns:a16="http://schemas.microsoft.com/office/drawing/2014/main" id="{E92D1EB4-1199-4AA2-B99B-4CF72838AC81}"/>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3" name="Oval 273">
                  <a:extLst>
                    <a:ext uri="{FF2B5EF4-FFF2-40B4-BE49-F238E27FC236}">
                      <a16:creationId xmlns:a16="http://schemas.microsoft.com/office/drawing/2014/main" id="{2CE681D1-88E7-405E-90B3-7E07E59A35CE}"/>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4" name="Oval 274">
                  <a:extLst>
                    <a:ext uri="{FF2B5EF4-FFF2-40B4-BE49-F238E27FC236}">
                      <a16:creationId xmlns:a16="http://schemas.microsoft.com/office/drawing/2014/main" id="{20F03522-1CDD-43DE-BF44-2F1BF66CA201}"/>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5" name="Oval 275">
                  <a:extLst>
                    <a:ext uri="{FF2B5EF4-FFF2-40B4-BE49-F238E27FC236}">
                      <a16:creationId xmlns:a16="http://schemas.microsoft.com/office/drawing/2014/main" id="{F0839C82-E000-46C8-85E2-34B486074FD2}"/>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6" name="Oval 276">
                  <a:extLst>
                    <a:ext uri="{FF2B5EF4-FFF2-40B4-BE49-F238E27FC236}">
                      <a16:creationId xmlns:a16="http://schemas.microsoft.com/office/drawing/2014/main" id="{61ECE700-6D1E-408A-A30E-7763C9702C6C}"/>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7" name="Oval 277">
                  <a:extLst>
                    <a:ext uri="{FF2B5EF4-FFF2-40B4-BE49-F238E27FC236}">
                      <a16:creationId xmlns:a16="http://schemas.microsoft.com/office/drawing/2014/main" id="{A7717A9D-792E-4472-BEE9-73176EF08C06}"/>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8" name="Oval 278">
                  <a:extLst>
                    <a:ext uri="{FF2B5EF4-FFF2-40B4-BE49-F238E27FC236}">
                      <a16:creationId xmlns:a16="http://schemas.microsoft.com/office/drawing/2014/main" id="{E30F9333-55E9-43E5-A564-D6EF3461AFD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9" name="Oval 279">
                  <a:extLst>
                    <a:ext uri="{FF2B5EF4-FFF2-40B4-BE49-F238E27FC236}">
                      <a16:creationId xmlns:a16="http://schemas.microsoft.com/office/drawing/2014/main" id="{2FA8B976-F475-4026-B933-C79E0CDC72B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0" name="Oval 280">
                  <a:extLst>
                    <a:ext uri="{FF2B5EF4-FFF2-40B4-BE49-F238E27FC236}">
                      <a16:creationId xmlns:a16="http://schemas.microsoft.com/office/drawing/2014/main" id="{E8ADB152-5376-49A3-BAA1-0AF9B279FBEF}"/>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1" name="Oval 281">
                  <a:extLst>
                    <a:ext uri="{FF2B5EF4-FFF2-40B4-BE49-F238E27FC236}">
                      <a16:creationId xmlns:a16="http://schemas.microsoft.com/office/drawing/2014/main" id="{4EED072C-2A44-4418-AFB3-786B7C672F35}"/>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2" name="Oval 282">
                  <a:extLst>
                    <a:ext uri="{FF2B5EF4-FFF2-40B4-BE49-F238E27FC236}">
                      <a16:creationId xmlns:a16="http://schemas.microsoft.com/office/drawing/2014/main" id="{2A577314-2816-4142-A74E-2C2B7561538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3" name="Oval 283">
                  <a:extLst>
                    <a:ext uri="{FF2B5EF4-FFF2-40B4-BE49-F238E27FC236}">
                      <a16:creationId xmlns:a16="http://schemas.microsoft.com/office/drawing/2014/main" id="{8BEBCCA5-FDC4-4584-BEA0-AB95C45F3504}"/>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4" name="Oval 284">
                  <a:extLst>
                    <a:ext uri="{FF2B5EF4-FFF2-40B4-BE49-F238E27FC236}">
                      <a16:creationId xmlns:a16="http://schemas.microsoft.com/office/drawing/2014/main" id="{DF7F3129-2FE8-4FC8-B824-462A90F570B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5" name="Oval 285">
                  <a:extLst>
                    <a:ext uri="{FF2B5EF4-FFF2-40B4-BE49-F238E27FC236}">
                      <a16:creationId xmlns:a16="http://schemas.microsoft.com/office/drawing/2014/main" id="{E91DDC8B-E610-4B37-AF82-0E8D77804123}"/>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6" name="Oval 286">
                  <a:extLst>
                    <a:ext uri="{FF2B5EF4-FFF2-40B4-BE49-F238E27FC236}">
                      <a16:creationId xmlns:a16="http://schemas.microsoft.com/office/drawing/2014/main" id="{201F5B51-8E83-44B2-B074-33D79CB84924}"/>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7" name="Oval 287">
                  <a:extLst>
                    <a:ext uri="{FF2B5EF4-FFF2-40B4-BE49-F238E27FC236}">
                      <a16:creationId xmlns:a16="http://schemas.microsoft.com/office/drawing/2014/main" id="{D06ECDBE-55EF-480E-8A76-2145EE913FA7}"/>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8" name="Oval 288">
                  <a:extLst>
                    <a:ext uri="{FF2B5EF4-FFF2-40B4-BE49-F238E27FC236}">
                      <a16:creationId xmlns:a16="http://schemas.microsoft.com/office/drawing/2014/main" id="{9CAF3FBA-A182-4C85-856A-BAA928CAFE7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grpSp>
        </p:grpSp>
      </p:grpSp>
    </p:spTree>
    <p:extLst>
      <p:ext uri="{BB962C8B-B14F-4D97-AF65-F5344CB8AC3E}">
        <p14:creationId xmlns:p14="http://schemas.microsoft.com/office/powerpoint/2010/main" val="4107887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FEB7-36D4-445A-87E2-98E5AC5F605F}"/>
              </a:ext>
            </a:extLst>
          </p:cNvPr>
          <p:cNvSpPr>
            <a:spLocks noGrp="1"/>
          </p:cNvSpPr>
          <p:nvPr>
            <p:ph type="title"/>
          </p:nvPr>
        </p:nvSpPr>
        <p:spPr>
          <a:xfrm>
            <a:off x="455994" y="941693"/>
            <a:ext cx="7454643" cy="706486"/>
          </a:xfrm>
        </p:spPr>
        <p:txBody>
          <a:bodyPr/>
          <a:lstStyle/>
          <a:p>
            <a:r>
              <a:rPr lang="en-US"/>
              <a:t>Demo 3*</a:t>
            </a:r>
          </a:p>
        </p:txBody>
      </p:sp>
      <p:sp>
        <p:nvSpPr>
          <p:cNvPr id="7" name="TextBox 6">
            <a:extLst>
              <a:ext uri="{FF2B5EF4-FFF2-40B4-BE49-F238E27FC236}">
                <a16:creationId xmlns:a16="http://schemas.microsoft.com/office/drawing/2014/main" id="{B14958DC-35F9-4BEE-A869-E2D311E538DD}"/>
              </a:ext>
            </a:extLst>
          </p:cNvPr>
          <p:cNvSpPr txBox="1"/>
          <p:nvPr/>
        </p:nvSpPr>
        <p:spPr>
          <a:xfrm>
            <a:off x="0" y="6550223"/>
            <a:ext cx="671688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Estimate 20 minutes</a:t>
            </a:r>
          </a:p>
        </p:txBody>
      </p:sp>
      <p:sp>
        <p:nvSpPr>
          <p:cNvPr id="4" name="Content Placeholder 2">
            <a:extLst>
              <a:ext uri="{FF2B5EF4-FFF2-40B4-BE49-F238E27FC236}">
                <a16:creationId xmlns:a16="http://schemas.microsoft.com/office/drawing/2014/main" id="{94C1E141-07C0-40C2-AC09-26CD1F548598}"/>
              </a:ext>
            </a:extLst>
          </p:cNvPr>
          <p:cNvSpPr txBox="1">
            <a:spLocks/>
          </p:cNvSpPr>
          <p:nvPr/>
        </p:nvSpPr>
        <p:spPr>
          <a:xfrm>
            <a:off x="455994" y="1951672"/>
            <a:ext cx="3472539" cy="172354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hlinkClick r:id="rId3"/>
              </a:rPr>
              <a:t>Setup ADX</a:t>
            </a: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hlinkClick r:id="rId4"/>
              </a:rPr>
              <a:t>Setup table + mapping</a:t>
            </a: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hlinkClick r:id="rId5"/>
              </a:rPr>
              <a:t>Setup LightIngest</a:t>
            </a:r>
            <a:endParaRPr kumimoji="0" lang="en-US" sz="2000" b="0" i="0" u="none" strike="noStrike" kern="1200" cap="none" spc="-49"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B28AC11-168F-CD97-3A04-A80CE63FA8C9}"/>
              </a:ext>
            </a:extLst>
          </p:cNvPr>
          <p:cNvSpPr txBox="1"/>
          <p:nvPr/>
        </p:nvSpPr>
        <p:spPr>
          <a:xfrm>
            <a:off x="4183315" y="1951672"/>
            <a:ext cx="6747640" cy="923330"/>
          </a:xfrm>
          <a:prstGeom prst="rect">
            <a:avLst/>
          </a:prstGeom>
          <a:noFill/>
        </p:spPr>
        <p:txBody>
          <a:bodyPr wrap="square">
            <a:spAutoFit/>
          </a:bodyPr>
          <a:lstStyle/>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FFFFFF"/>
                </a:solidFill>
                <a:effectLst/>
                <a:uLnTx/>
                <a:uFillTx/>
                <a:latin typeface="Segoe UI"/>
                <a:ea typeface="+mn-ea"/>
                <a:cs typeface="+mn-cs"/>
                <a:hlinkClick r:id="rId6"/>
              </a:rPr>
              <a:t>Setup ADF</a:t>
            </a:r>
            <a:endParaRPr kumimoji="0" lang="en-US" sz="18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lang="en-US" sz="1800">
              <a:solidFill>
                <a:srgbClr val="FFFFFF"/>
              </a:solidFill>
              <a:latin typeface="Segoe UI"/>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FFFFFF"/>
                </a:solidFill>
                <a:effectLst/>
                <a:uLnTx/>
                <a:uFillTx/>
                <a:latin typeface="Segoe UI"/>
                <a:ea typeface="+mn-ea"/>
                <a:cs typeface="+mn-cs"/>
                <a:hlinkClick r:id="rId7"/>
              </a:rPr>
              <a:t>Setup ADF pipelines, </a:t>
            </a:r>
            <a:r>
              <a:rPr kumimoji="0" lang="en-US" sz="1800" b="0" i="0" u="none" strike="noStrike" kern="1200" cap="none" spc="-49" normalizeH="0" baseline="0" noProof="0" err="1">
                <a:ln>
                  <a:noFill/>
                </a:ln>
                <a:solidFill>
                  <a:srgbClr val="FFFFFF"/>
                </a:solidFill>
                <a:effectLst/>
                <a:uLnTx/>
                <a:uFillTx/>
                <a:latin typeface="Segoe UI"/>
                <a:ea typeface="+mn-ea"/>
                <a:cs typeface="+mn-cs"/>
                <a:hlinkClick r:id="rId7"/>
              </a:rPr>
              <a:t>etc</a:t>
            </a:r>
            <a:endParaRPr kumimoji="0" lang="en-US" sz="1800" b="0" i="0" u="none" strike="noStrike" kern="1200" cap="none" spc="-49"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946916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FEB7-36D4-445A-87E2-98E5AC5F605F}"/>
              </a:ext>
            </a:extLst>
          </p:cNvPr>
          <p:cNvSpPr>
            <a:spLocks noGrp="1"/>
          </p:cNvSpPr>
          <p:nvPr>
            <p:ph type="title"/>
          </p:nvPr>
        </p:nvSpPr>
        <p:spPr>
          <a:xfrm>
            <a:off x="455994" y="941693"/>
            <a:ext cx="7454643" cy="706486"/>
          </a:xfrm>
        </p:spPr>
        <p:txBody>
          <a:bodyPr/>
          <a:lstStyle/>
          <a:p>
            <a:r>
              <a:rPr lang="en-US"/>
              <a:t>Demo 4*</a:t>
            </a:r>
          </a:p>
        </p:txBody>
      </p:sp>
      <p:sp>
        <p:nvSpPr>
          <p:cNvPr id="7" name="TextBox 6">
            <a:extLst>
              <a:ext uri="{FF2B5EF4-FFF2-40B4-BE49-F238E27FC236}">
                <a16:creationId xmlns:a16="http://schemas.microsoft.com/office/drawing/2014/main" id="{B14958DC-35F9-4BEE-A869-E2D311E538DD}"/>
              </a:ext>
            </a:extLst>
          </p:cNvPr>
          <p:cNvSpPr txBox="1"/>
          <p:nvPr/>
        </p:nvSpPr>
        <p:spPr>
          <a:xfrm>
            <a:off x="0" y="6550223"/>
            <a:ext cx="671688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Estimate 20 minutes</a:t>
            </a:r>
          </a:p>
        </p:txBody>
      </p:sp>
      <p:sp>
        <p:nvSpPr>
          <p:cNvPr id="4" name="Content Placeholder 2">
            <a:extLst>
              <a:ext uri="{FF2B5EF4-FFF2-40B4-BE49-F238E27FC236}">
                <a16:creationId xmlns:a16="http://schemas.microsoft.com/office/drawing/2014/main" id="{94C1E141-07C0-40C2-AC09-26CD1F548598}"/>
              </a:ext>
            </a:extLst>
          </p:cNvPr>
          <p:cNvSpPr txBox="1">
            <a:spLocks/>
          </p:cNvSpPr>
          <p:nvPr/>
        </p:nvSpPr>
        <p:spPr>
          <a:xfrm>
            <a:off x="455994" y="1951672"/>
            <a:ext cx="4504889" cy="172354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2000">
                <a:solidFill>
                  <a:srgbClr val="FFFFFF"/>
                </a:solidFill>
                <a:latin typeface="Segoe UI"/>
                <a:hlinkClick r:id="rId3"/>
              </a:rPr>
              <a:t>Execute</a:t>
            </a:r>
            <a:r>
              <a:rPr kumimoji="0" lang="en-US" sz="2000" b="0" i="0" u="none" strike="noStrike" kern="1200" cap="none" spc="-49" normalizeH="0" baseline="0" noProof="0">
                <a:ln>
                  <a:noFill/>
                </a:ln>
                <a:solidFill>
                  <a:srgbClr val="FFFFFF"/>
                </a:solidFill>
                <a:effectLst/>
                <a:uLnTx/>
                <a:uFillTx/>
                <a:latin typeface="Segoe UI"/>
                <a:hlinkClick r:id="rId3"/>
              </a:rPr>
              <a:t> LightIngest</a:t>
            </a: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.show commands to monitor</a:t>
            </a: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lang="en-US" sz="2000">
              <a:solidFill>
                <a:srgbClr val="FFFFFF"/>
              </a:solidFill>
              <a:latin typeface="Segoe UI"/>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rPr>
              <a:t>ADX </a:t>
            </a:r>
            <a:r>
              <a:rPr lang="en-US" sz="2000">
                <a:solidFill>
                  <a:srgbClr val="FFFFFF"/>
                </a:solidFill>
                <a:latin typeface="Segoe UI"/>
              </a:rPr>
              <a:t>Insights (Ingestion)</a:t>
            </a:r>
            <a:endParaRPr kumimoji="0" lang="en-US" sz="2000" b="0" i="0" u="none" strike="noStrike" kern="1200" cap="none" spc="-49" normalizeH="0" baseline="0" noProof="0">
              <a:ln>
                <a:noFill/>
              </a:ln>
              <a:solidFill>
                <a:srgbClr val="FFFFFF"/>
              </a:solidFill>
              <a:effectLst/>
              <a:uLnTx/>
              <a:uFillTx/>
              <a:latin typeface="Segoe UI"/>
              <a:ea typeface="+mn-ea"/>
              <a:cs typeface="+mn-cs"/>
            </a:endParaRPr>
          </a:p>
        </p:txBody>
      </p:sp>
      <p:sp>
        <p:nvSpPr>
          <p:cNvPr id="3" name="Content Placeholder 2">
            <a:extLst>
              <a:ext uri="{FF2B5EF4-FFF2-40B4-BE49-F238E27FC236}">
                <a16:creationId xmlns:a16="http://schemas.microsoft.com/office/drawing/2014/main" id="{3857B80E-AB60-E325-F049-547D531E0663}"/>
              </a:ext>
            </a:extLst>
          </p:cNvPr>
          <p:cNvSpPr txBox="1">
            <a:spLocks/>
          </p:cNvSpPr>
          <p:nvPr/>
        </p:nvSpPr>
        <p:spPr>
          <a:xfrm>
            <a:off x="4960883" y="1951672"/>
            <a:ext cx="4504889" cy="1415772"/>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FFFFFF"/>
                </a:solidFill>
                <a:effectLst/>
                <a:uLnTx/>
                <a:uFillTx/>
                <a:latin typeface="Segoe UI"/>
                <a:ea typeface="+mn-ea"/>
                <a:cs typeface="+mn-cs"/>
                <a:hlinkClick r:id="rId4"/>
              </a:rPr>
              <a:t>Trigger ADF pipelines, </a:t>
            </a:r>
            <a:r>
              <a:rPr kumimoji="0" lang="en-US" sz="2000" b="0" i="0" u="none" strike="noStrike" kern="1200" cap="none" spc="-49" normalizeH="0" baseline="0" noProof="0" err="1">
                <a:ln>
                  <a:noFill/>
                </a:ln>
                <a:solidFill>
                  <a:srgbClr val="FFFFFF"/>
                </a:solidFill>
                <a:effectLst/>
                <a:uLnTx/>
                <a:uFillTx/>
                <a:latin typeface="Segoe UI"/>
                <a:ea typeface="+mn-ea"/>
                <a:cs typeface="+mn-cs"/>
                <a:hlinkClick r:id="rId4"/>
              </a:rPr>
              <a:t>etc</a:t>
            </a:r>
            <a:endParaRPr kumimoji="0" lang="en-US" sz="2000" b="0" i="0" u="none" strike="noStrike" kern="1200" cap="none" spc="-49" normalizeH="0" baseline="0" noProof="0">
              <a:ln>
                <a:noFill/>
              </a:ln>
              <a:solidFill>
                <a:srgbClr val="FFFFFF"/>
              </a:solidFill>
              <a:effectLst/>
              <a:uLnTx/>
              <a:uFillTx/>
              <a:latin typeface="Segoe UI"/>
              <a:ea typeface="+mn-ea"/>
              <a:cs typeface="+mn-cs"/>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lang="en-US" sz="2000">
              <a:solidFill>
                <a:srgbClr val="FFFFFF"/>
              </a:solidFill>
              <a:latin typeface="Segoe UI"/>
            </a:endParaRPr>
          </a:p>
          <a:p>
            <a:pPr marL="465138" marR="0" lvl="0" indent="-277813"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2000">
                <a:solidFill>
                  <a:srgbClr val="FFFFFF"/>
                </a:solidFill>
                <a:latin typeface="Segoe UI"/>
                <a:hlinkClick r:id="rId5"/>
              </a:rPr>
              <a:t>Monitor ADF pipelines</a:t>
            </a:r>
            <a:endParaRPr lang="en-US" sz="2000">
              <a:solidFill>
                <a:srgbClr val="FFFFFF"/>
              </a:solidFill>
              <a:latin typeface="Segoe UI"/>
            </a:endParaRPr>
          </a:p>
          <a:p>
            <a:pPr marL="187325" marR="0" lvl="0" algn="l" defTabSz="914367" rtl="0" eaLnBrk="1" fontAlgn="auto" latinLnBrk="0" hangingPunct="1">
              <a:lnSpc>
                <a:spcPct val="100000"/>
              </a:lnSpc>
              <a:spcBef>
                <a:spcPts val="0"/>
              </a:spcBef>
              <a:spcAft>
                <a:spcPts val="0"/>
              </a:spcAft>
              <a:buClrTx/>
              <a:buSzPct val="90000"/>
              <a:tabLst/>
              <a:defRPr/>
            </a:pPr>
            <a:endParaRPr kumimoji="0" lang="en-US" sz="2000" b="0" i="0" u="none" strike="noStrike" kern="1200" cap="none" spc="-49"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098886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D7BC1-218A-47F1-A4FC-CB5AD961629C}"/>
              </a:ext>
              <a:ext uri="{C183D7F6-B498-43B3-948B-1728B52AA6E4}">
                <adec:decorative xmlns:adec="http://schemas.microsoft.com/office/drawing/2017/decorative" val="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D88C0C57-05DB-4CEF-91AB-1C6824EB743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6" name="Oval 5">
            <a:extLst>
              <a:ext uri="{FF2B5EF4-FFF2-40B4-BE49-F238E27FC236}">
                <a16:creationId xmlns:a16="http://schemas.microsoft.com/office/drawing/2014/main" id="{7DF2EE18-3143-4C72-9E6E-6C6D47E8E8F7}"/>
              </a:ext>
              <a:ext uri="{C183D7F6-B498-43B3-948B-1728B52AA6E4}">
                <adec:decorative xmlns:adec="http://schemas.microsoft.com/office/drawing/2017/decorative" val="1"/>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D72AC832-3BB0-4719-955A-456A371E42ED}"/>
              </a:ext>
              <a:ext uri="{C183D7F6-B498-43B3-948B-1728B52AA6E4}">
                <adec:decorative xmlns:adec="http://schemas.microsoft.com/office/drawing/2017/decorative" val="1"/>
              </a:ext>
            </a:extLst>
          </p:cNvPr>
          <p:cNvGrpSpPr/>
          <p:nvPr/>
        </p:nvGrpSpPr>
        <p:grpSpPr>
          <a:xfrm flipH="1">
            <a:off x="6096000" y="3073230"/>
            <a:ext cx="994680" cy="994680"/>
            <a:chOff x="3499224" y="2029745"/>
            <a:chExt cx="2286000" cy="2286000"/>
          </a:xfrm>
        </p:grpSpPr>
        <p:sp>
          <p:nvSpPr>
            <p:cNvPr id="8" name="Oval 7">
              <a:extLst>
                <a:ext uri="{FF2B5EF4-FFF2-40B4-BE49-F238E27FC236}">
                  <a16:creationId xmlns:a16="http://schemas.microsoft.com/office/drawing/2014/main" id="{52FF8FCA-531E-4E4E-BF63-31082E4CD8C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9" name="Group 15">
              <a:extLst>
                <a:ext uri="{FF2B5EF4-FFF2-40B4-BE49-F238E27FC236}">
                  <a16:creationId xmlns:a16="http://schemas.microsoft.com/office/drawing/2014/main" id="{4135A8BA-7CAD-4448-8B09-3635A56793DF}"/>
                </a:ext>
              </a:extLst>
            </p:cNvPr>
            <p:cNvGrpSpPr>
              <a:grpSpLocks noChangeAspect="1"/>
            </p:cNvGrpSpPr>
            <p:nvPr/>
          </p:nvGrpSpPr>
          <p:grpSpPr bwMode="auto">
            <a:xfrm>
              <a:off x="4269162" y="2761583"/>
              <a:ext cx="746125" cy="822325"/>
              <a:chOff x="4318" y="5451"/>
              <a:chExt cx="470" cy="518"/>
            </a:xfrm>
          </p:grpSpPr>
          <p:sp>
            <p:nvSpPr>
              <p:cNvPr id="10" name="AutoShape 14">
                <a:extLst>
                  <a:ext uri="{FF2B5EF4-FFF2-40B4-BE49-F238E27FC236}">
                    <a16:creationId xmlns:a16="http://schemas.microsoft.com/office/drawing/2014/main" id="{33975DB5-72E3-46C8-B190-46AA86C4BA7C}"/>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0D2D6EA-B6C9-4D8C-B8FA-14C7DD9C07AA}"/>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C77CE780-290F-4EB5-B713-4CCE6C97A35B}"/>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7D7E89A-2E52-4C4B-B231-24DA2E144F3D}"/>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a:extLst>
                  <a:ext uri="{FF2B5EF4-FFF2-40B4-BE49-F238E27FC236}">
                    <a16:creationId xmlns:a16="http://schemas.microsoft.com/office/drawing/2014/main" id="{DBE96001-55A8-4887-B8D5-215F013DD97D}"/>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a:extLst>
                  <a:ext uri="{FF2B5EF4-FFF2-40B4-BE49-F238E27FC236}">
                    <a16:creationId xmlns:a16="http://schemas.microsoft.com/office/drawing/2014/main" id="{D044E330-BF0E-44B2-8E04-E2BC97D5020E}"/>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a:extLst>
                  <a:ext uri="{FF2B5EF4-FFF2-40B4-BE49-F238E27FC236}">
                    <a16:creationId xmlns:a16="http://schemas.microsoft.com/office/drawing/2014/main" id="{29F898DA-D7D3-49C7-B513-4607D3CA0A05}"/>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7" name="Group 16">
            <a:extLst>
              <a:ext uri="{FF2B5EF4-FFF2-40B4-BE49-F238E27FC236}">
                <a16:creationId xmlns:a16="http://schemas.microsoft.com/office/drawing/2014/main" id="{D2DCBE79-BB55-4713-B381-CC16D3836457}"/>
              </a:ext>
              <a:ext uri="{C183D7F6-B498-43B3-948B-1728B52AA6E4}">
                <adec:decorative xmlns:adec="http://schemas.microsoft.com/office/drawing/2017/decorative" val="1"/>
              </a:ext>
            </a:extLst>
          </p:cNvPr>
          <p:cNvGrpSpPr/>
          <p:nvPr/>
        </p:nvGrpSpPr>
        <p:grpSpPr>
          <a:xfrm flipH="1">
            <a:off x="9973574" y="3073230"/>
            <a:ext cx="994680" cy="994680"/>
            <a:chOff x="6409760" y="2029745"/>
            <a:chExt cx="2286000" cy="2286000"/>
          </a:xfrm>
        </p:grpSpPr>
        <p:sp>
          <p:nvSpPr>
            <p:cNvPr id="18" name="Oval 17">
              <a:extLst>
                <a:ext uri="{FF2B5EF4-FFF2-40B4-BE49-F238E27FC236}">
                  <a16:creationId xmlns:a16="http://schemas.microsoft.com/office/drawing/2014/main" id="{959181F6-B913-4AFD-8F1A-8374763F6857}"/>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9" name="Group 24">
              <a:extLst>
                <a:ext uri="{FF2B5EF4-FFF2-40B4-BE49-F238E27FC236}">
                  <a16:creationId xmlns:a16="http://schemas.microsoft.com/office/drawing/2014/main" id="{2A9DB8C6-CC39-4FE3-8280-ED261DE191C0}"/>
                </a:ext>
              </a:extLst>
            </p:cNvPr>
            <p:cNvGrpSpPr>
              <a:grpSpLocks noChangeAspect="1"/>
            </p:cNvGrpSpPr>
            <p:nvPr/>
          </p:nvGrpSpPr>
          <p:grpSpPr bwMode="auto">
            <a:xfrm>
              <a:off x="7140804" y="2990977"/>
              <a:ext cx="823913" cy="363537"/>
              <a:chOff x="4918" y="5515"/>
              <a:chExt cx="519" cy="229"/>
            </a:xfrm>
          </p:grpSpPr>
          <p:sp>
            <p:nvSpPr>
              <p:cNvPr id="20" name="AutoShape 23">
                <a:extLst>
                  <a:ext uri="{FF2B5EF4-FFF2-40B4-BE49-F238E27FC236}">
                    <a16:creationId xmlns:a16="http://schemas.microsoft.com/office/drawing/2014/main" id="{B44540DE-88D9-4297-B105-5F30D0C521B4}"/>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25">
                <a:extLst>
                  <a:ext uri="{FF2B5EF4-FFF2-40B4-BE49-F238E27FC236}">
                    <a16:creationId xmlns:a16="http://schemas.microsoft.com/office/drawing/2014/main" id="{CEDB67EC-89B0-4551-8889-69F17FF8EE42}"/>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6">
                <a:extLst>
                  <a:ext uri="{FF2B5EF4-FFF2-40B4-BE49-F238E27FC236}">
                    <a16:creationId xmlns:a16="http://schemas.microsoft.com/office/drawing/2014/main" id="{0F8615B6-F735-4B6F-A3AD-A744CBA95307}"/>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27">
                <a:extLst>
                  <a:ext uri="{FF2B5EF4-FFF2-40B4-BE49-F238E27FC236}">
                    <a16:creationId xmlns:a16="http://schemas.microsoft.com/office/drawing/2014/main" id="{002DC372-ECE0-4C35-ACA8-E380FA6C5B3D}"/>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8">
                <a:extLst>
                  <a:ext uri="{FF2B5EF4-FFF2-40B4-BE49-F238E27FC236}">
                    <a16:creationId xmlns:a16="http://schemas.microsoft.com/office/drawing/2014/main" id="{AE1CF273-C21D-47DA-98F1-C4D81C2A5E54}"/>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9">
                <a:extLst>
                  <a:ext uri="{FF2B5EF4-FFF2-40B4-BE49-F238E27FC236}">
                    <a16:creationId xmlns:a16="http://schemas.microsoft.com/office/drawing/2014/main" id="{3F577DE3-876B-4C94-99B8-EA49EE4D4B1B}"/>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Oval 30">
                <a:extLst>
                  <a:ext uri="{FF2B5EF4-FFF2-40B4-BE49-F238E27FC236}">
                    <a16:creationId xmlns:a16="http://schemas.microsoft.com/office/drawing/2014/main" id="{02F6A2E7-720A-47A4-97A1-4B6173312C2F}"/>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val 31">
                <a:extLst>
                  <a:ext uri="{FF2B5EF4-FFF2-40B4-BE49-F238E27FC236}">
                    <a16:creationId xmlns:a16="http://schemas.microsoft.com/office/drawing/2014/main" id="{929BDAD6-BEF1-40C9-80E6-24234F27BB7C}"/>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BA3D194E-6BF9-4C2D-A9FA-090E36E503D8}"/>
              </a:ext>
              <a:ext uri="{C183D7F6-B498-43B3-948B-1728B52AA6E4}">
                <adec:decorative xmlns:adec="http://schemas.microsoft.com/office/drawing/2017/decorative" val="1"/>
              </a:ext>
            </a:extLst>
          </p:cNvPr>
          <p:cNvGrpSpPr/>
          <p:nvPr/>
        </p:nvGrpSpPr>
        <p:grpSpPr>
          <a:xfrm flipH="1">
            <a:off x="8060041" y="4993969"/>
            <a:ext cx="994680" cy="994680"/>
            <a:chOff x="9334046" y="2029745"/>
            <a:chExt cx="2286000" cy="2286000"/>
          </a:xfrm>
        </p:grpSpPr>
        <p:sp>
          <p:nvSpPr>
            <p:cNvPr id="29" name="Oval 28">
              <a:extLst>
                <a:ext uri="{FF2B5EF4-FFF2-40B4-BE49-F238E27FC236}">
                  <a16:creationId xmlns:a16="http://schemas.microsoft.com/office/drawing/2014/main" id="{E9D61226-4A88-4239-AAF3-D245C9A5BF36}"/>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0" name="Graphic 29">
              <a:extLst>
                <a:ext uri="{FF2B5EF4-FFF2-40B4-BE49-F238E27FC236}">
                  <a16:creationId xmlns:a16="http://schemas.microsoft.com/office/drawing/2014/main" id="{EE6AB9AF-1502-48E7-B43D-D7E0245EE6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3495" y="2712945"/>
              <a:ext cx="919600" cy="919600"/>
            </a:xfrm>
            <a:prstGeom prst="rect">
              <a:avLst/>
            </a:prstGeom>
          </p:spPr>
        </p:pic>
      </p:grpSp>
      <p:grpSp>
        <p:nvGrpSpPr>
          <p:cNvPr id="31" name="Group 30">
            <a:extLst>
              <a:ext uri="{FF2B5EF4-FFF2-40B4-BE49-F238E27FC236}">
                <a16:creationId xmlns:a16="http://schemas.microsoft.com/office/drawing/2014/main" id="{10ACE7D0-DC6B-489B-8ED5-C4EBB9EC264F}"/>
              </a:ext>
              <a:ext uri="{C183D7F6-B498-43B3-948B-1728B52AA6E4}">
                <adec:decorative xmlns:adec="http://schemas.microsoft.com/office/drawing/2017/decorative" val="1"/>
              </a:ext>
            </a:extLst>
          </p:cNvPr>
          <p:cNvGrpSpPr/>
          <p:nvPr/>
        </p:nvGrpSpPr>
        <p:grpSpPr>
          <a:xfrm flipH="1">
            <a:off x="8060041" y="1109190"/>
            <a:ext cx="994680" cy="994680"/>
            <a:chOff x="588688" y="2029745"/>
            <a:chExt cx="2286000" cy="2286000"/>
          </a:xfrm>
        </p:grpSpPr>
        <p:sp>
          <p:nvSpPr>
            <p:cNvPr id="32" name="Oval 31">
              <a:extLst>
                <a:ext uri="{FF2B5EF4-FFF2-40B4-BE49-F238E27FC236}">
                  <a16:creationId xmlns:a16="http://schemas.microsoft.com/office/drawing/2014/main" id="{D88FA26E-B0A5-4719-86A2-8794BD564E00}"/>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3" name="Group 252">
              <a:extLst>
                <a:ext uri="{FF2B5EF4-FFF2-40B4-BE49-F238E27FC236}">
                  <a16:creationId xmlns:a16="http://schemas.microsoft.com/office/drawing/2014/main" id="{A2C1199F-15B6-4C51-A494-046577921F6E}"/>
                </a:ext>
              </a:extLst>
            </p:cNvPr>
            <p:cNvGrpSpPr>
              <a:grpSpLocks noChangeAspect="1"/>
            </p:cNvGrpSpPr>
            <p:nvPr/>
          </p:nvGrpSpPr>
          <p:grpSpPr bwMode="auto">
            <a:xfrm>
              <a:off x="1297622" y="2738679"/>
              <a:ext cx="868132" cy="868132"/>
              <a:chOff x="410" y="2777"/>
              <a:chExt cx="312" cy="312"/>
            </a:xfrm>
          </p:grpSpPr>
          <p:sp>
            <p:nvSpPr>
              <p:cNvPr id="34" name="Oval 253">
                <a:extLst>
                  <a:ext uri="{FF2B5EF4-FFF2-40B4-BE49-F238E27FC236}">
                    <a16:creationId xmlns:a16="http://schemas.microsoft.com/office/drawing/2014/main" id="{7671D8F9-4CC0-47A0-81A1-CB8BD137BF53}"/>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Oval 254">
                <a:extLst>
                  <a:ext uri="{FF2B5EF4-FFF2-40B4-BE49-F238E27FC236}">
                    <a16:creationId xmlns:a16="http://schemas.microsoft.com/office/drawing/2014/main" id="{6AD5538D-4252-45E7-A210-6DFE3FD59FC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Oval 255">
                <a:extLst>
                  <a:ext uri="{FF2B5EF4-FFF2-40B4-BE49-F238E27FC236}">
                    <a16:creationId xmlns:a16="http://schemas.microsoft.com/office/drawing/2014/main" id="{6A8428AD-F657-4F47-BF1E-D7DD36E45002}"/>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Oval 256">
                <a:extLst>
                  <a:ext uri="{FF2B5EF4-FFF2-40B4-BE49-F238E27FC236}">
                    <a16:creationId xmlns:a16="http://schemas.microsoft.com/office/drawing/2014/main" id="{D0E84F60-8C65-4417-A9CB-C81C86852023}"/>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Oval 257">
                <a:extLst>
                  <a:ext uri="{FF2B5EF4-FFF2-40B4-BE49-F238E27FC236}">
                    <a16:creationId xmlns:a16="http://schemas.microsoft.com/office/drawing/2014/main" id="{58D79D27-5296-4959-BA6B-70BEA5573FBA}"/>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Oval 258">
                <a:extLst>
                  <a:ext uri="{FF2B5EF4-FFF2-40B4-BE49-F238E27FC236}">
                    <a16:creationId xmlns:a16="http://schemas.microsoft.com/office/drawing/2014/main" id="{F08B772D-C011-4129-92E7-9E7CE9762C3D}"/>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Oval 259">
                <a:extLst>
                  <a:ext uri="{FF2B5EF4-FFF2-40B4-BE49-F238E27FC236}">
                    <a16:creationId xmlns:a16="http://schemas.microsoft.com/office/drawing/2014/main" id="{C5B9AAC0-4826-43EC-8785-71DA2960AD80}"/>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Oval 260">
                <a:extLst>
                  <a:ext uri="{FF2B5EF4-FFF2-40B4-BE49-F238E27FC236}">
                    <a16:creationId xmlns:a16="http://schemas.microsoft.com/office/drawing/2014/main" id="{42EA98DE-51B8-424A-9281-46EB78426F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Oval 261">
                <a:extLst>
                  <a:ext uri="{FF2B5EF4-FFF2-40B4-BE49-F238E27FC236}">
                    <a16:creationId xmlns:a16="http://schemas.microsoft.com/office/drawing/2014/main" id="{D8961617-FFC1-4A49-8242-6D6E4ED8459E}"/>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Oval 262">
                <a:extLst>
                  <a:ext uri="{FF2B5EF4-FFF2-40B4-BE49-F238E27FC236}">
                    <a16:creationId xmlns:a16="http://schemas.microsoft.com/office/drawing/2014/main" id="{1F8005A8-E01F-44D5-A21B-6325D5E3ECF1}"/>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263">
                <a:extLst>
                  <a:ext uri="{FF2B5EF4-FFF2-40B4-BE49-F238E27FC236}">
                    <a16:creationId xmlns:a16="http://schemas.microsoft.com/office/drawing/2014/main" id="{B03BE3C2-807B-4774-AABF-F7376AEE00B8}"/>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264">
                <a:extLst>
                  <a:ext uri="{FF2B5EF4-FFF2-40B4-BE49-F238E27FC236}">
                    <a16:creationId xmlns:a16="http://schemas.microsoft.com/office/drawing/2014/main" id="{28AF4859-800A-42F5-A0E4-172AB6C0620E}"/>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265">
                <a:extLst>
                  <a:ext uri="{FF2B5EF4-FFF2-40B4-BE49-F238E27FC236}">
                    <a16:creationId xmlns:a16="http://schemas.microsoft.com/office/drawing/2014/main" id="{B1C99C08-452E-4534-9B6C-C0013F0AC2AA}"/>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266">
                <a:extLst>
                  <a:ext uri="{FF2B5EF4-FFF2-40B4-BE49-F238E27FC236}">
                    <a16:creationId xmlns:a16="http://schemas.microsoft.com/office/drawing/2014/main" id="{40438A71-A2CF-4DDF-877A-6ABC49B7561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267">
                <a:extLst>
                  <a:ext uri="{FF2B5EF4-FFF2-40B4-BE49-F238E27FC236}">
                    <a16:creationId xmlns:a16="http://schemas.microsoft.com/office/drawing/2014/main" id="{981CFB91-8E69-4566-BFC6-2537AC82A642}"/>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268">
                <a:extLst>
                  <a:ext uri="{FF2B5EF4-FFF2-40B4-BE49-F238E27FC236}">
                    <a16:creationId xmlns:a16="http://schemas.microsoft.com/office/drawing/2014/main" id="{B065E797-AB7C-4C3E-A527-CEB689D8079B}"/>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269">
                <a:extLst>
                  <a:ext uri="{FF2B5EF4-FFF2-40B4-BE49-F238E27FC236}">
                    <a16:creationId xmlns:a16="http://schemas.microsoft.com/office/drawing/2014/main" id="{865F1B39-5BA6-462E-B838-DB0A4ACA5C0F}"/>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270">
                <a:extLst>
                  <a:ext uri="{FF2B5EF4-FFF2-40B4-BE49-F238E27FC236}">
                    <a16:creationId xmlns:a16="http://schemas.microsoft.com/office/drawing/2014/main" id="{6FF5045E-F5B3-499C-940D-B786FC16FAF3}"/>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271">
                <a:extLst>
                  <a:ext uri="{FF2B5EF4-FFF2-40B4-BE49-F238E27FC236}">
                    <a16:creationId xmlns:a16="http://schemas.microsoft.com/office/drawing/2014/main" id="{3BB71FF4-2340-4FAC-B0E9-D1CB6D37E8D3}"/>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72">
                <a:extLst>
                  <a:ext uri="{FF2B5EF4-FFF2-40B4-BE49-F238E27FC236}">
                    <a16:creationId xmlns:a16="http://schemas.microsoft.com/office/drawing/2014/main" id="{0E58D174-B389-4D58-B23D-B1FE0375C94A}"/>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Oval 273">
                <a:extLst>
                  <a:ext uri="{FF2B5EF4-FFF2-40B4-BE49-F238E27FC236}">
                    <a16:creationId xmlns:a16="http://schemas.microsoft.com/office/drawing/2014/main" id="{0B589F81-FA48-48F0-B48F-BD0463D5258E}"/>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274">
                <a:extLst>
                  <a:ext uri="{FF2B5EF4-FFF2-40B4-BE49-F238E27FC236}">
                    <a16:creationId xmlns:a16="http://schemas.microsoft.com/office/drawing/2014/main" id="{F8869D83-CEC6-419B-839E-8A2F3AFCF0BE}"/>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75">
                <a:extLst>
                  <a:ext uri="{FF2B5EF4-FFF2-40B4-BE49-F238E27FC236}">
                    <a16:creationId xmlns:a16="http://schemas.microsoft.com/office/drawing/2014/main" id="{987C311E-70C7-448B-9F1B-D4BA9DA30165}"/>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276">
                <a:extLst>
                  <a:ext uri="{FF2B5EF4-FFF2-40B4-BE49-F238E27FC236}">
                    <a16:creationId xmlns:a16="http://schemas.microsoft.com/office/drawing/2014/main" id="{69F79FC4-D01E-4FD8-87D8-78A114943B62}"/>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277">
                <a:extLst>
                  <a:ext uri="{FF2B5EF4-FFF2-40B4-BE49-F238E27FC236}">
                    <a16:creationId xmlns:a16="http://schemas.microsoft.com/office/drawing/2014/main" id="{363E57C5-A777-4CD1-AA01-676942A012E7}"/>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Oval 278">
                <a:extLst>
                  <a:ext uri="{FF2B5EF4-FFF2-40B4-BE49-F238E27FC236}">
                    <a16:creationId xmlns:a16="http://schemas.microsoft.com/office/drawing/2014/main" id="{278AB6F7-91E7-4B55-A0D9-91CB9F85A25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Oval 279">
                <a:extLst>
                  <a:ext uri="{FF2B5EF4-FFF2-40B4-BE49-F238E27FC236}">
                    <a16:creationId xmlns:a16="http://schemas.microsoft.com/office/drawing/2014/main" id="{7C503AB5-048C-45FD-885B-875D5FA4B112}"/>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Oval 280">
                <a:extLst>
                  <a:ext uri="{FF2B5EF4-FFF2-40B4-BE49-F238E27FC236}">
                    <a16:creationId xmlns:a16="http://schemas.microsoft.com/office/drawing/2014/main" id="{77B1EC3A-A833-41EA-85CE-F2B7C3507238}"/>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Oval 281">
                <a:extLst>
                  <a:ext uri="{FF2B5EF4-FFF2-40B4-BE49-F238E27FC236}">
                    <a16:creationId xmlns:a16="http://schemas.microsoft.com/office/drawing/2014/main" id="{7DDEF2C3-E295-452E-8AC3-5CBCB3343697}"/>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Oval 282">
                <a:extLst>
                  <a:ext uri="{FF2B5EF4-FFF2-40B4-BE49-F238E27FC236}">
                    <a16:creationId xmlns:a16="http://schemas.microsoft.com/office/drawing/2014/main" id="{D1E583F0-8ADD-461F-96A3-CCDDDEBEE520}"/>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283">
                <a:extLst>
                  <a:ext uri="{FF2B5EF4-FFF2-40B4-BE49-F238E27FC236}">
                    <a16:creationId xmlns:a16="http://schemas.microsoft.com/office/drawing/2014/main" id="{CD5672A4-6CAB-4057-A4AB-B299E03252AA}"/>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Oval 284">
                <a:extLst>
                  <a:ext uri="{FF2B5EF4-FFF2-40B4-BE49-F238E27FC236}">
                    <a16:creationId xmlns:a16="http://schemas.microsoft.com/office/drawing/2014/main" id="{BB3326FD-9E97-4E80-BBA6-257649B9E801}"/>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Oval 285">
                <a:extLst>
                  <a:ext uri="{FF2B5EF4-FFF2-40B4-BE49-F238E27FC236}">
                    <a16:creationId xmlns:a16="http://schemas.microsoft.com/office/drawing/2014/main" id="{AE9850FE-74E9-4F82-9866-2EA9B528593B}"/>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Oval 286">
                <a:extLst>
                  <a:ext uri="{FF2B5EF4-FFF2-40B4-BE49-F238E27FC236}">
                    <a16:creationId xmlns:a16="http://schemas.microsoft.com/office/drawing/2014/main" id="{6CE1798E-523D-4643-9457-ED064F39EDE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Oval 287">
                <a:extLst>
                  <a:ext uri="{FF2B5EF4-FFF2-40B4-BE49-F238E27FC236}">
                    <a16:creationId xmlns:a16="http://schemas.microsoft.com/office/drawing/2014/main" id="{4EA9E389-1316-4C17-BE71-C6E243AA487B}"/>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Oval 288">
                <a:extLst>
                  <a:ext uri="{FF2B5EF4-FFF2-40B4-BE49-F238E27FC236}">
                    <a16:creationId xmlns:a16="http://schemas.microsoft.com/office/drawing/2014/main" id="{2F0B896E-5C00-4A0D-8FD0-C6CD053EFBB9}"/>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71" name="Title 5">
            <a:extLst>
              <a:ext uri="{FF2B5EF4-FFF2-40B4-BE49-F238E27FC236}">
                <a16:creationId xmlns:a16="http://schemas.microsoft.com/office/drawing/2014/main" id="{C0527191-D135-98F5-D90D-A9244720C01C}"/>
              </a:ext>
            </a:extLst>
          </p:cNvPr>
          <p:cNvSpPr txBox="1">
            <a:spLocks noGrp="1"/>
          </p:cNvSpPr>
          <p:nvPr>
            <p:ph type="title" idx="4294967295"/>
          </p:nvPr>
        </p:nvSpPr>
        <p:spPr>
          <a:xfrm>
            <a:off x="588263" y="3059669"/>
            <a:ext cx="4764025" cy="73866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Finalization</a:t>
            </a:r>
            <a:endParaRPr kumimoji="0" lang="en-US" sz="48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3" name="Title 5">
            <a:extLst>
              <a:ext uri="{FF2B5EF4-FFF2-40B4-BE49-F238E27FC236}">
                <a16:creationId xmlns:a16="http://schemas.microsoft.com/office/drawing/2014/main" id="{E7082AAD-DE9A-8924-7202-8FC2414FAE94}"/>
              </a:ext>
            </a:extLst>
          </p:cNvPr>
          <p:cNvSpPr txBox="1">
            <a:spLocks/>
          </p:cNvSpPr>
          <p:nvPr/>
        </p:nvSpPr>
        <p:spPr>
          <a:xfrm>
            <a:off x="602805" y="3903363"/>
            <a:ext cx="4764025"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FFFFFF"/>
                </a:solidFill>
                <a:latin typeface="Segoe UI Semibold"/>
              </a:rPr>
              <a:t>Lesson 4</a:t>
            </a:r>
            <a:endParaRPr lang="en-US" sz="2800"/>
          </a:p>
        </p:txBody>
      </p:sp>
    </p:spTree>
    <p:extLst>
      <p:ext uri="{BB962C8B-B14F-4D97-AF65-F5344CB8AC3E}">
        <p14:creationId xmlns:p14="http://schemas.microsoft.com/office/powerpoint/2010/main" val="14840328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D7BC1-218A-47F1-A4FC-CB5AD961629C}"/>
              </a:ext>
              <a:ext uri="{C183D7F6-B498-43B3-948B-1728B52AA6E4}">
                <adec:decorative xmlns:adec="http://schemas.microsoft.com/office/drawing/2017/decorative" val="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itle 76">
            <a:extLst>
              <a:ext uri="{FF2B5EF4-FFF2-40B4-BE49-F238E27FC236}">
                <a16:creationId xmlns:a16="http://schemas.microsoft.com/office/drawing/2014/main" id="{E1A876EF-7B96-4CEC-A052-3132704344C4}"/>
              </a:ext>
            </a:extLst>
          </p:cNvPr>
          <p:cNvSpPr>
            <a:spLocks noGrp="1"/>
          </p:cNvSpPr>
          <p:nvPr>
            <p:ph type="title"/>
          </p:nvPr>
        </p:nvSpPr>
        <p:spPr/>
        <p:txBody>
          <a:bodyPr/>
          <a:lstStyle/>
          <a:p>
            <a:r>
              <a:rPr lang="en-US" dirty="0"/>
              <a:t>Objectives</a:t>
            </a:r>
          </a:p>
        </p:txBody>
      </p:sp>
      <p:sp>
        <p:nvSpPr>
          <p:cNvPr id="71" name="Title 5">
            <a:extLst>
              <a:ext uri="{FF2B5EF4-FFF2-40B4-BE49-F238E27FC236}">
                <a16:creationId xmlns:a16="http://schemas.microsoft.com/office/drawing/2014/main" id="{AC6D5D14-34CF-48AC-9C49-D0FAB5102D6E}"/>
              </a:ext>
            </a:extLst>
          </p:cNvPr>
          <p:cNvSpPr txBox="1">
            <a:spLocks/>
          </p:cNvSpPr>
          <p:nvPr/>
        </p:nvSpPr>
        <p:spPr>
          <a:xfrm>
            <a:off x="602805" y="1124885"/>
            <a:ext cx="8663187" cy="369332"/>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solidFill>
                  <a:srgbClr val="FFFFFF"/>
                </a:solidFill>
                <a:latin typeface="+mn-lt"/>
              </a:rPr>
              <a:t>After completing this Learning, you will be able to understand:</a:t>
            </a:r>
            <a:endParaRPr lang="en-US" sz="2400">
              <a:latin typeface="+mn-lt"/>
            </a:endParaRPr>
          </a:p>
        </p:txBody>
      </p:sp>
      <p:sp>
        <p:nvSpPr>
          <p:cNvPr id="83" name="Title 5">
            <a:extLst>
              <a:ext uri="{FF2B5EF4-FFF2-40B4-BE49-F238E27FC236}">
                <a16:creationId xmlns:a16="http://schemas.microsoft.com/office/drawing/2014/main" id="{5A45590E-6EC8-4570-B2AE-7072D65B502E}"/>
              </a:ext>
            </a:extLst>
          </p:cNvPr>
          <p:cNvSpPr txBox="1">
            <a:spLocks/>
          </p:cNvSpPr>
          <p:nvPr/>
        </p:nvSpPr>
        <p:spPr>
          <a:xfrm>
            <a:off x="588263" y="3138000"/>
            <a:ext cx="8428988" cy="159319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14350" indent="-514350">
              <a:lnSpc>
                <a:spcPct val="150000"/>
              </a:lnSpc>
              <a:buFont typeface="+mj-lt"/>
              <a:buAutoNum type="arabicPeriod"/>
            </a:pPr>
            <a:r>
              <a:rPr lang="en-US" sz="2400">
                <a:solidFill>
                  <a:srgbClr val="FFFFFF"/>
                </a:solidFill>
                <a:latin typeface="+mn-lt"/>
              </a:rPr>
              <a:t>Finalize changes that you have made from TSI to ADX</a:t>
            </a:r>
          </a:p>
          <a:p>
            <a:pPr marL="514350" indent="-514350">
              <a:lnSpc>
                <a:spcPct val="150000"/>
              </a:lnSpc>
              <a:buFont typeface="+mj-lt"/>
              <a:buAutoNum type="arabicPeriod"/>
            </a:pPr>
            <a:r>
              <a:rPr lang="en-US" sz="2400">
                <a:solidFill>
                  <a:srgbClr val="FFFFFF"/>
                </a:solidFill>
                <a:latin typeface="+mn-lt"/>
              </a:rPr>
              <a:t>Resource cleanup</a:t>
            </a:r>
          </a:p>
          <a:p>
            <a:pPr marL="514350" indent="-514350">
              <a:lnSpc>
                <a:spcPct val="150000"/>
              </a:lnSpc>
              <a:buFont typeface="+mj-lt"/>
              <a:buAutoNum type="arabicPeriod"/>
            </a:pPr>
            <a:r>
              <a:rPr lang="en-US" sz="2400">
                <a:solidFill>
                  <a:srgbClr val="FFFFFF"/>
                </a:solidFill>
                <a:latin typeface="+mn-lt"/>
              </a:rPr>
              <a:t>Final testing of ADX to ensure that all your data is migrated</a:t>
            </a:r>
          </a:p>
        </p:txBody>
      </p:sp>
      <p:grpSp>
        <p:nvGrpSpPr>
          <p:cNvPr id="84" name="Group 83">
            <a:extLst>
              <a:ext uri="{FF2B5EF4-FFF2-40B4-BE49-F238E27FC236}">
                <a16:creationId xmlns:a16="http://schemas.microsoft.com/office/drawing/2014/main" id="{59250390-B2B6-4F5F-B3B3-296B2759CC56}"/>
              </a:ext>
              <a:ext uri="{C183D7F6-B498-43B3-948B-1728B52AA6E4}">
                <adec:decorative xmlns:adec="http://schemas.microsoft.com/office/drawing/2017/decorative" val="1"/>
              </a:ext>
            </a:extLst>
          </p:cNvPr>
          <p:cNvGrpSpPr/>
          <p:nvPr/>
        </p:nvGrpSpPr>
        <p:grpSpPr>
          <a:xfrm>
            <a:off x="9868796" y="360480"/>
            <a:ext cx="1864722" cy="1898142"/>
            <a:chOff x="9007796" y="2126101"/>
            <a:chExt cx="2700928" cy="2749334"/>
          </a:xfrm>
        </p:grpSpPr>
        <p:pic>
          <p:nvPicPr>
            <p:cNvPr id="85" name="Picture 84" descr="ADX logo">
              <a:extLst>
                <a:ext uri="{FF2B5EF4-FFF2-40B4-BE49-F238E27FC236}">
                  <a16:creationId xmlns:a16="http://schemas.microsoft.com/office/drawing/2014/main" id="{F733926D-8651-4E1A-B238-07C34060E0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8056" y="3160680"/>
              <a:ext cx="1378726" cy="723832"/>
            </a:xfrm>
            <a:prstGeom prst="rect">
              <a:avLst/>
            </a:prstGeom>
          </p:spPr>
        </p:pic>
        <p:sp>
          <p:nvSpPr>
            <p:cNvPr id="86" name="Oval 85">
              <a:extLst>
                <a:ext uri="{FF2B5EF4-FFF2-40B4-BE49-F238E27FC236}">
                  <a16:creationId xmlns:a16="http://schemas.microsoft.com/office/drawing/2014/main" id="{2C5E906F-2428-45DC-A442-67FB043A38B7}"/>
                </a:ext>
                <a:ext uri="{C183D7F6-B498-43B3-948B-1728B52AA6E4}">
                  <adec:decorative xmlns:adec="http://schemas.microsoft.com/office/drawing/2017/decorative" val="1"/>
                </a:ext>
              </a:extLst>
            </p:cNvPr>
            <p:cNvSpPr/>
            <p:nvPr/>
          </p:nvSpPr>
          <p:spPr bwMode="auto">
            <a:xfrm>
              <a:off x="9255110" y="2397618"/>
              <a:ext cx="2206300" cy="2206300"/>
            </a:xfrm>
            <a:prstGeom prst="ellipse">
              <a:avLst/>
            </a:prstGeom>
            <a:noFill/>
            <a:ln w="28575"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EA48B20-A31F-4D1E-82B7-25327DA54620}"/>
                </a:ext>
                <a:ext uri="{C183D7F6-B498-43B3-948B-1728B52AA6E4}">
                  <adec:decorative xmlns:adec="http://schemas.microsoft.com/office/drawing/2017/decorative" val="1"/>
                </a:ext>
              </a:extLst>
            </p:cNvPr>
            <p:cNvGrpSpPr/>
            <p:nvPr/>
          </p:nvGrpSpPr>
          <p:grpSpPr>
            <a:xfrm flipH="1">
              <a:off x="9007796" y="3229251"/>
              <a:ext cx="543034" cy="543034"/>
              <a:chOff x="3499224" y="2029745"/>
              <a:chExt cx="2286000" cy="2286000"/>
            </a:xfrm>
          </p:grpSpPr>
          <p:sp>
            <p:nvSpPr>
              <p:cNvPr id="141" name="Oval 140">
                <a:extLst>
                  <a:ext uri="{FF2B5EF4-FFF2-40B4-BE49-F238E27FC236}">
                    <a16:creationId xmlns:a16="http://schemas.microsoft.com/office/drawing/2014/main" id="{687CF999-545D-469B-9B57-44101221BDB7}"/>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grpSp>
            <p:nvGrpSpPr>
              <p:cNvPr id="142" name="Group 15">
                <a:extLst>
                  <a:ext uri="{FF2B5EF4-FFF2-40B4-BE49-F238E27FC236}">
                    <a16:creationId xmlns:a16="http://schemas.microsoft.com/office/drawing/2014/main" id="{9911AD03-72B6-4A7A-AF04-0CFCF3CF9579}"/>
                  </a:ext>
                </a:extLst>
              </p:cNvPr>
              <p:cNvGrpSpPr>
                <a:grpSpLocks noChangeAspect="1"/>
              </p:cNvGrpSpPr>
              <p:nvPr/>
            </p:nvGrpSpPr>
            <p:grpSpPr bwMode="auto">
              <a:xfrm>
                <a:off x="4269162" y="2761583"/>
                <a:ext cx="746125" cy="822325"/>
                <a:chOff x="4318" y="5451"/>
                <a:chExt cx="470" cy="518"/>
              </a:xfrm>
            </p:grpSpPr>
            <p:sp>
              <p:nvSpPr>
                <p:cNvPr id="143" name="AutoShape 14">
                  <a:extLst>
                    <a:ext uri="{FF2B5EF4-FFF2-40B4-BE49-F238E27FC236}">
                      <a16:creationId xmlns:a16="http://schemas.microsoft.com/office/drawing/2014/main" id="{CA8EDAF0-ED35-45C2-9076-37F41A69D8DF}"/>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4" name="Rectangle 143">
                  <a:extLst>
                    <a:ext uri="{FF2B5EF4-FFF2-40B4-BE49-F238E27FC236}">
                      <a16:creationId xmlns:a16="http://schemas.microsoft.com/office/drawing/2014/main" id="{0BD5338E-EBC3-42AA-AFF2-FD54A0D593E0}"/>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5" name="Rectangle 144">
                  <a:extLst>
                    <a:ext uri="{FF2B5EF4-FFF2-40B4-BE49-F238E27FC236}">
                      <a16:creationId xmlns:a16="http://schemas.microsoft.com/office/drawing/2014/main" id="{A7BF8B0E-4FF3-4B91-B6FD-FCD3D796EE7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6" name="Rectangle 145">
                  <a:extLst>
                    <a:ext uri="{FF2B5EF4-FFF2-40B4-BE49-F238E27FC236}">
                      <a16:creationId xmlns:a16="http://schemas.microsoft.com/office/drawing/2014/main" id="{DB9DF130-9B29-41D1-B198-B9A36A254645}"/>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7" name="Oval 146">
                  <a:extLst>
                    <a:ext uri="{FF2B5EF4-FFF2-40B4-BE49-F238E27FC236}">
                      <a16:creationId xmlns:a16="http://schemas.microsoft.com/office/drawing/2014/main" id="{8EF14B67-04A9-47BC-B757-B59CD52B66E9}"/>
                    </a:ext>
                  </a:extLst>
                </p:cNvPr>
                <p:cNvSpPr>
                  <a:spLocks noChangeArrowheads="1"/>
                </p:cNvSpPr>
                <p:nvPr/>
              </p:nvSpPr>
              <p:spPr bwMode="auto">
                <a:xfrm>
                  <a:off x="4318" y="5556"/>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8" name="Oval 147">
                  <a:extLst>
                    <a:ext uri="{FF2B5EF4-FFF2-40B4-BE49-F238E27FC236}">
                      <a16:creationId xmlns:a16="http://schemas.microsoft.com/office/drawing/2014/main" id="{9F952D40-7AE4-41FA-9194-B2B48DEF827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9" name="Oval 148">
                  <a:extLst>
                    <a:ext uri="{FF2B5EF4-FFF2-40B4-BE49-F238E27FC236}">
                      <a16:creationId xmlns:a16="http://schemas.microsoft.com/office/drawing/2014/main" id="{72EB8051-3B88-4F70-ABDB-416287841499}"/>
                    </a:ext>
                  </a:extLst>
                </p:cNvPr>
                <p:cNvSpPr>
                  <a:spLocks noChangeArrowheads="1"/>
                </p:cNvSpPr>
                <p:nvPr/>
              </p:nvSpPr>
              <p:spPr bwMode="auto">
                <a:xfrm>
                  <a:off x="4691" y="5532"/>
                  <a:ext cx="97" cy="9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grpSp>
        </p:grpSp>
        <p:grpSp>
          <p:nvGrpSpPr>
            <p:cNvPr id="88" name="Group 87">
              <a:extLst>
                <a:ext uri="{FF2B5EF4-FFF2-40B4-BE49-F238E27FC236}">
                  <a16:creationId xmlns:a16="http://schemas.microsoft.com/office/drawing/2014/main" id="{345E8B46-2568-4F91-B81D-D1EAEBC7BAC7}"/>
                </a:ext>
                <a:ext uri="{C183D7F6-B498-43B3-948B-1728B52AA6E4}">
                  <adec:decorative xmlns:adec="http://schemas.microsoft.com/office/drawing/2017/decorative" val="1"/>
                </a:ext>
              </a:extLst>
            </p:cNvPr>
            <p:cNvGrpSpPr/>
            <p:nvPr/>
          </p:nvGrpSpPr>
          <p:grpSpPr>
            <a:xfrm flipH="1">
              <a:off x="11165690" y="3229251"/>
              <a:ext cx="543034" cy="543034"/>
              <a:chOff x="6409760" y="2029745"/>
              <a:chExt cx="2286000" cy="2286000"/>
            </a:xfrm>
          </p:grpSpPr>
          <p:sp>
            <p:nvSpPr>
              <p:cNvPr id="131" name="Oval 130">
                <a:extLst>
                  <a:ext uri="{FF2B5EF4-FFF2-40B4-BE49-F238E27FC236}">
                    <a16:creationId xmlns:a16="http://schemas.microsoft.com/office/drawing/2014/main" id="{45949867-F2D7-44B5-A891-8390160CA2EC}"/>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grpSp>
            <p:nvGrpSpPr>
              <p:cNvPr id="132" name="Group 24">
                <a:extLst>
                  <a:ext uri="{FF2B5EF4-FFF2-40B4-BE49-F238E27FC236}">
                    <a16:creationId xmlns:a16="http://schemas.microsoft.com/office/drawing/2014/main" id="{247A5FFA-7EDA-48F6-9197-DF6422AD45F4}"/>
                  </a:ext>
                </a:extLst>
              </p:cNvPr>
              <p:cNvGrpSpPr>
                <a:grpSpLocks noChangeAspect="1"/>
              </p:cNvGrpSpPr>
              <p:nvPr/>
            </p:nvGrpSpPr>
            <p:grpSpPr bwMode="auto">
              <a:xfrm>
                <a:off x="7140804" y="2990977"/>
                <a:ext cx="823913" cy="363537"/>
                <a:chOff x="4918" y="5515"/>
                <a:chExt cx="519" cy="229"/>
              </a:xfrm>
            </p:grpSpPr>
            <p:sp>
              <p:nvSpPr>
                <p:cNvPr id="133" name="AutoShape 23">
                  <a:extLst>
                    <a:ext uri="{FF2B5EF4-FFF2-40B4-BE49-F238E27FC236}">
                      <a16:creationId xmlns:a16="http://schemas.microsoft.com/office/drawing/2014/main" id="{0598DFC8-FD8A-4DC9-865E-B60E194A1484}"/>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4" name="Freeform 25">
                  <a:extLst>
                    <a:ext uri="{FF2B5EF4-FFF2-40B4-BE49-F238E27FC236}">
                      <a16:creationId xmlns:a16="http://schemas.microsoft.com/office/drawing/2014/main" id="{B7695856-B081-4E42-84F2-C9942FC81AAE}"/>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5" name="Freeform 26">
                  <a:extLst>
                    <a:ext uri="{FF2B5EF4-FFF2-40B4-BE49-F238E27FC236}">
                      <a16:creationId xmlns:a16="http://schemas.microsoft.com/office/drawing/2014/main" id="{CDEA8680-D5C7-4A9F-B85D-97B47D70D456}"/>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6" name="Freeform 27">
                  <a:extLst>
                    <a:ext uri="{FF2B5EF4-FFF2-40B4-BE49-F238E27FC236}">
                      <a16:creationId xmlns:a16="http://schemas.microsoft.com/office/drawing/2014/main" id="{1894D1B2-D9A8-4F52-BFC2-13DDE17ED732}"/>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7" name="Freeform 28">
                  <a:extLst>
                    <a:ext uri="{FF2B5EF4-FFF2-40B4-BE49-F238E27FC236}">
                      <a16:creationId xmlns:a16="http://schemas.microsoft.com/office/drawing/2014/main" id="{888228D2-DCE1-4CF8-BAC2-0F5E5307ED47}"/>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8" name="Oval 29">
                  <a:extLst>
                    <a:ext uri="{FF2B5EF4-FFF2-40B4-BE49-F238E27FC236}">
                      <a16:creationId xmlns:a16="http://schemas.microsoft.com/office/drawing/2014/main" id="{D0C9FD12-41BC-46AD-AF7C-EB70D587B4DD}"/>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39" name="Oval 30">
                  <a:extLst>
                    <a:ext uri="{FF2B5EF4-FFF2-40B4-BE49-F238E27FC236}">
                      <a16:creationId xmlns:a16="http://schemas.microsoft.com/office/drawing/2014/main" id="{AF332CC6-16A4-451B-A24E-07284A633C06}"/>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sp>
              <p:nvSpPr>
                <p:cNvPr id="140" name="Oval 31">
                  <a:extLst>
                    <a:ext uri="{FF2B5EF4-FFF2-40B4-BE49-F238E27FC236}">
                      <a16:creationId xmlns:a16="http://schemas.microsoft.com/office/drawing/2014/main" id="{24B19D25-6464-4C12-9680-5159E71503EC}"/>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FFFFFF"/>
                    </a:solidFill>
                    <a:latin typeface="Segoe UI"/>
                  </a:endParaRPr>
                </a:p>
              </p:txBody>
            </p:sp>
          </p:grpSp>
        </p:grpSp>
        <p:grpSp>
          <p:nvGrpSpPr>
            <p:cNvPr id="89" name="Group 88">
              <a:extLst>
                <a:ext uri="{FF2B5EF4-FFF2-40B4-BE49-F238E27FC236}">
                  <a16:creationId xmlns:a16="http://schemas.microsoft.com/office/drawing/2014/main" id="{86B263EC-C4A4-4137-941F-9A65DA68A95B}"/>
                </a:ext>
                <a:ext uri="{C183D7F6-B498-43B3-948B-1728B52AA6E4}">
                  <adec:decorative xmlns:adec="http://schemas.microsoft.com/office/drawing/2017/decorative" val="1"/>
                </a:ext>
              </a:extLst>
            </p:cNvPr>
            <p:cNvGrpSpPr/>
            <p:nvPr/>
          </p:nvGrpSpPr>
          <p:grpSpPr>
            <a:xfrm flipH="1">
              <a:off x="10086743" y="4332401"/>
              <a:ext cx="543034" cy="543034"/>
              <a:chOff x="9334046" y="2029745"/>
              <a:chExt cx="2286000" cy="2286000"/>
            </a:xfrm>
          </p:grpSpPr>
          <p:sp>
            <p:nvSpPr>
              <p:cNvPr id="129" name="Oval 128">
                <a:extLst>
                  <a:ext uri="{FF2B5EF4-FFF2-40B4-BE49-F238E27FC236}">
                    <a16:creationId xmlns:a16="http://schemas.microsoft.com/office/drawing/2014/main" id="{52E3EF47-7DB2-42BA-9968-953A5C2177B6}"/>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pic>
            <p:nvPicPr>
              <p:cNvPr id="130" name="Graphic 129">
                <a:extLst>
                  <a:ext uri="{FF2B5EF4-FFF2-40B4-BE49-F238E27FC236}">
                    <a16:creationId xmlns:a16="http://schemas.microsoft.com/office/drawing/2014/main" id="{AA11A6AB-959B-4588-81D7-8E2875EB1B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grpSp>
          <p:nvGrpSpPr>
            <p:cNvPr id="90" name="Group 89">
              <a:extLst>
                <a:ext uri="{FF2B5EF4-FFF2-40B4-BE49-F238E27FC236}">
                  <a16:creationId xmlns:a16="http://schemas.microsoft.com/office/drawing/2014/main" id="{8B72B8CC-0475-4DBC-9B78-ED91D1382DD5}"/>
                </a:ext>
                <a:ext uri="{C183D7F6-B498-43B3-948B-1728B52AA6E4}">
                  <adec:decorative xmlns:adec="http://schemas.microsoft.com/office/drawing/2017/decorative" val="1"/>
                </a:ext>
              </a:extLst>
            </p:cNvPr>
            <p:cNvGrpSpPr/>
            <p:nvPr/>
          </p:nvGrpSpPr>
          <p:grpSpPr>
            <a:xfrm flipH="1">
              <a:off x="10086743" y="2126101"/>
              <a:ext cx="543034" cy="543034"/>
              <a:chOff x="588688" y="2029745"/>
              <a:chExt cx="2286000" cy="2286000"/>
            </a:xfrm>
          </p:grpSpPr>
          <p:sp>
            <p:nvSpPr>
              <p:cNvPr id="91" name="Oval 90">
                <a:extLst>
                  <a:ext uri="{FF2B5EF4-FFF2-40B4-BE49-F238E27FC236}">
                    <a16:creationId xmlns:a16="http://schemas.microsoft.com/office/drawing/2014/main" id="{C0D79444-07B6-4E4A-907C-CBA2E1DD7AF0}"/>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rgbClr val="4472C4">
                    <a:alpha val="70000"/>
                  </a:srgbClr>
                </a:outerShdw>
              </a:effectLst>
            </p:spPr>
            <p:txBody>
              <a:bodyPr wrap="none" rtlCol="0" anchor="ctr"/>
              <a:lstStyle/>
              <a:p>
                <a:pPr>
                  <a:defRPr/>
                </a:pPr>
                <a:endParaRPr lang="en-US" kern="0">
                  <a:solidFill>
                    <a:prstClr val="black"/>
                  </a:solidFill>
                  <a:latin typeface="Arial" charset="0"/>
                  <a:ea typeface="Arial" charset="0"/>
                  <a:cs typeface="Arial" charset="0"/>
                </a:endParaRPr>
              </a:p>
            </p:txBody>
          </p:sp>
          <p:grpSp>
            <p:nvGrpSpPr>
              <p:cNvPr id="92" name="Group 252">
                <a:extLst>
                  <a:ext uri="{FF2B5EF4-FFF2-40B4-BE49-F238E27FC236}">
                    <a16:creationId xmlns:a16="http://schemas.microsoft.com/office/drawing/2014/main" id="{F5E18C57-CDFD-4F20-ADA3-F064C029D7D3}"/>
                  </a:ext>
                </a:extLst>
              </p:cNvPr>
              <p:cNvGrpSpPr>
                <a:grpSpLocks noChangeAspect="1"/>
              </p:cNvGrpSpPr>
              <p:nvPr/>
            </p:nvGrpSpPr>
            <p:grpSpPr bwMode="auto">
              <a:xfrm>
                <a:off x="1297622" y="2738679"/>
                <a:ext cx="868132" cy="868132"/>
                <a:chOff x="410" y="2777"/>
                <a:chExt cx="312" cy="312"/>
              </a:xfrm>
            </p:grpSpPr>
            <p:sp>
              <p:nvSpPr>
                <p:cNvPr id="93" name="Oval 253">
                  <a:extLst>
                    <a:ext uri="{FF2B5EF4-FFF2-40B4-BE49-F238E27FC236}">
                      <a16:creationId xmlns:a16="http://schemas.microsoft.com/office/drawing/2014/main" id="{7356E42C-ADA1-4E9B-9859-81EA111D180A}"/>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4" name="Oval 254">
                  <a:extLst>
                    <a:ext uri="{FF2B5EF4-FFF2-40B4-BE49-F238E27FC236}">
                      <a16:creationId xmlns:a16="http://schemas.microsoft.com/office/drawing/2014/main" id="{ACBCBEDB-D1D0-47F7-9069-470C226A7DC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5" name="Oval 255">
                  <a:extLst>
                    <a:ext uri="{FF2B5EF4-FFF2-40B4-BE49-F238E27FC236}">
                      <a16:creationId xmlns:a16="http://schemas.microsoft.com/office/drawing/2014/main" id="{CDEDF288-C217-44FD-8C97-BDC5E063D699}"/>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6" name="Oval 256">
                  <a:extLst>
                    <a:ext uri="{FF2B5EF4-FFF2-40B4-BE49-F238E27FC236}">
                      <a16:creationId xmlns:a16="http://schemas.microsoft.com/office/drawing/2014/main" id="{39BC4C57-5B8C-4D7C-BAC6-591F6DF39A97}"/>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7" name="Oval 257">
                  <a:extLst>
                    <a:ext uri="{FF2B5EF4-FFF2-40B4-BE49-F238E27FC236}">
                      <a16:creationId xmlns:a16="http://schemas.microsoft.com/office/drawing/2014/main" id="{AD9BEAFF-9D66-434F-AA29-799FC89A7934}"/>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8" name="Oval 258">
                  <a:extLst>
                    <a:ext uri="{FF2B5EF4-FFF2-40B4-BE49-F238E27FC236}">
                      <a16:creationId xmlns:a16="http://schemas.microsoft.com/office/drawing/2014/main" id="{84F3AAF7-C18F-4186-AB0A-9A255EB396F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9" name="Oval 259">
                  <a:extLst>
                    <a:ext uri="{FF2B5EF4-FFF2-40B4-BE49-F238E27FC236}">
                      <a16:creationId xmlns:a16="http://schemas.microsoft.com/office/drawing/2014/main" id="{41DA0CBE-1A36-4453-AD6B-C99D2001F5B7}"/>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0" name="Oval 260">
                  <a:extLst>
                    <a:ext uri="{FF2B5EF4-FFF2-40B4-BE49-F238E27FC236}">
                      <a16:creationId xmlns:a16="http://schemas.microsoft.com/office/drawing/2014/main" id="{020152B0-36FF-45D1-BFF7-6CE7E8C427BE}"/>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1" name="Oval 261">
                  <a:extLst>
                    <a:ext uri="{FF2B5EF4-FFF2-40B4-BE49-F238E27FC236}">
                      <a16:creationId xmlns:a16="http://schemas.microsoft.com/office/drawing/2014/main" id="{87DCD4AF-2D84-4510-8D18-2716BF743048}"/>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2" name="Oval 262">
                  <a:extLst>
                    <a:ext uri="{FF2B5EF4-FFF2-40B4-BE49-F238E27FC236}">
                      <a16:creationId xmlns:a16="http://schemas.microsoft.com/office/drawing/2014/main" id="{A502109C-E31C-42E7-9671-CBCBE356A5F0}"/>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3" name="Oval 263">
                  <a:extLst>
                    <a:ext uri="{FF2B5EF4-FFF2-40B4-BE49-F238E27FC236}">
                      <a16:creationId xmlns:a16="http://schemas.microsoft.com/office/drawing/2014/main" id="{C2619305-FA1C-4D23-A61F-3207E865034F}"/>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4" name="Oval 264">
                  <a:extLst>
                    <a:ext uri="{FF2B5EF4-FFF2-40B4-BE49-F238E27FC236}">
                      <a16:creationId xmlns:a16="http://schemas.microsoft.com/office/drawing/2014/main" id="{886F0C8F-B5BE-468D-900E-480CCE415B76}"/>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5" name="Oval 265">
                  <a:extLst>
                    <a:ext uri="{FF2B5EF4-FFF2-40B4-BE49-F238E27FC236}">
                      <a16:creationId xmlns:a16="http://schemas.microsoft.com/office/drawing/2014/main" id="{49963268-08D8-4061-B1C1-756A089204E4}"/>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6" name="Oval 266">
                  <a:extLst>
                    <a:ext uri="{FF2B5EF4-FFF2-40B4-BE49-F238E27FC236}">
                      <a16:creationId xmlns:a16="http://schemas.microsoft.com/office/drawing/2014/main" id="{678058F0-358F-436C-8BC2-B9BC4DB2685F}"/>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7" name="Oval 267">
                  <a:extLst>
                    <a:ext uri="{FF2B5EF4-FFF2-40B4-BE49-F238E27FC236}">
                      <a16:creationId xmlns:a16="http://schemas.microsoft.com/office/drawing/2014/main" id="{AAD8FCB6-B6ED-4EE0-82A3-26FB5E35BB1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8" name="Oval 268">
                  <a:extLst>
                    <a:ext uri="{FF2B5EF4-FFF2-40B4-BE49-F238E27FC236}">
                      <a16:creationId xmlns:a16="http://schemas.microsoft.com/office/drawing/2014/main" id="{7F8BAEC3-5FCB-49FA-8BE4-59D579BEFFEF}"/>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9" name="Oval 269">
                  <a:extLst>
                    <a:ext uri="{FF2B5EF4-FFF2-40B4-BE49-F238E27FC236}">
                      <a16:creationId xmlns:a16="http://schemas.microsoft.com/office/drawing/2014/main" id="{67D6B08C-9D36-4B88-9245-E16B7933DAD1}"/>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0" name="Oval 270">
                  <a:extLst>
                    <a:ext uri="{FF2B5EF4-FFF2-40B4-BE49-F238E27FC236}">
                      <a16:creationId xmlns:a16="http://schemas.microsoft.com/office/drawing/2014/main" id="{6D663247-4A6B-41A9-BC1F-724DCFD8ADEA}"/>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1" name="Oval 271">
                  <a:extLst>
                    <a:ext uri="{FF2B5EF4-FFF2-40B4-BE49-F238E27FC236}">
                      <a16:creationId xmlns:a16="http://schemas.microsoft.com/office/drawing/2014/main" id="{B6119DB3-FBEE-4AC7-8883-1E560861DA05}"/>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2" name="Oval 272">
                  <a:extLst>
                    <a:ext uri="{FF2B5EF4-FFF2-40B4-BE49-F238E27FC236}">
                      <a16:creationId xmlns:a16="http://schemas.microsoft.com/office/drawing/2014/main" id="{E92D1EB4-1199-4AA2-B99B-4CF72838AC81}"/>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3" name="Oval 273">
                  <a:extLst>
                    <a:ext uri="{FF2B5EF4-FFF2-40B4-BE49-F238E27FC236}">
                      <a16:creationId xmlns:a16="http://schemas.microsoft.com/office/drawing/2014/main" id="{2CE681D1-88E7-405E-90B3-7E07E59A35CE}"/>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4" name="Oval 274">
                  <a:extLst>
                    <a:ext uri="{FF2B5EF4-FFF2-40B4-BE49-F238E27FC236}">
                      <a16:creationId xmlns:a16="http://schemas.microsoft.com/office/drawing/2014/main" id="{20F03522-1CDD-43DE-BF44-2F1BF66CA201}"/>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5" name="Oval 275">
                  <a:extLst>
                    <a:ext uri="{FF2B5EF4-FFF2-40B4-BE49-F238E27FC236}">
                      <a16:creationId xmlns:a16="http://schemas.microsoft.com/office/drawing/2014/main" id="{F0839C82-E000-46C8-85E2-34B486074FD2}"/>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6" name="Oval 276">
                  <a:extLst>
                    <a:ext uri="{FF2B5EF4-FFF2-40B4-BE49-F238E27FC236}">
                      <a16:creationId xmlns:a16="http://schemas.microsoft.com/office/drawing/2014/main" id="{61ECE700-6D1E-408A-A30E-7763C9702C6C}"/>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7" name="Oval 277">
                  <a:extLst>
                    <a:ext uri="{FF2B5EF4-FFF2-40B4-BE49-F238E27FC236}">
                      <a16:creationId xmlns:a16="http://schemas.microsoft.com/office/drawing/2014/main" id="{A7717A9D-792E-4472-BEE9-73176EF08C06}"/>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8" name="Oval 278">
                  <a:extLst>
                    <a:ext uri="{FF2B5EF4-FFF2-40B4-BE49-F238E27FC236}">
                      <a16:creationId xmlns:a16="http://schemas.microsoft.com/office/drawing/2014/main" id="{E30F9333-55E9-43E5-A564-D6EF3461AFD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9" name="Oval 279">
                  <a:extLst>
                    <a:ext uri="{FF2B5EF4-FFF2-40B4-BE49-F238E27FC236}">
                      <a16:creationId xmlns:a16="http://schemas.microsoft.com/office/drawing/2014/main" id="{2FA8B976-F475-4026-B933-C79E0CDC72B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0" name="Oval 280">
                  <a:extLst>
                    <a:ext uri="{FF2B5EF4-FFF2-40B4-BE49-F238E27FC236}">
                      <a16:creationId xmlns:a16="http://schemas.microsoft.com/office/drawing/2014/main" id="{E8ADB152-5376-49A3-BAA1-0AF9B279FBEF}"/>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1" name="Oval 281">
                  <a:extLst>
                    <a:ext uri="{FF2B5EF4-FFF2-40B4-BE49-F238E27FC236}">
                      <a16:creationId xmlns:a16="http://schemas.microsoft.com/office/drawing/2014/main" id="{4EED072C-2A44-4418-AFB3-786B7C672F35}"/>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2" name="Oval 282">
                  <a:extLst>
                    <a:ext uri="{FF2B5EF4-FFF2-40B4-BE49-F238E27FC236}">
                      <a16:creationId xmlns:a16="http://schemas.microsoft.com/office/drawing/2014/main" id="{2A577314-2816-4142-A74E-2C2B7561538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3" name="Oval 283">
                  <a:extLst>
                    <a:ext uri="{FF2B5EF4-FFF2-40B4-BE49-F238E27FC236}">
                      <a16:creationId xmlns:a16="http://schemas.microsoft.com/office/drawing/2014/main" id="{8BEBCCA5-FDC4-4584-BEA0-AB95C45F3504}"/>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4" name="Oval 284">
                  <a:extLst>
                    <a:ext uri="{FF2B5EF4-FFF2-40B4-BE49-F238E27FC236}">
                      <a16:creationId xmlns:a16="http://schemas.microsoft.com/office/drawing/2014/main" id="{DF7F3129-2FE8-4FC8-B824-462A90F570B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5" name="Oval 285">
                  <a:extLst>
                    <a:ext uri="{FF2B5EF4-FFF2-40B4-BE49-F238E27FC236}">
                      <a16:creationId xmlns:a16="http://schemas.microsoft.com/office/drawing/2014/main" id="{E91DDC8B-E610-4B37-AF82-0E8D77804123}"/>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6" name="Oval 286">
                  <a:extLst>
                    <a:ext uri="{FF2B5EF4-FFF2-40B4-BE49-F238E27FC236}">
                      <a16:creationId xmlns:a16="http://schemas.microsoft.com/office/drawing/2014/main" id="{201F5B51-8E83-44B2-B074-33D79CB84924}"/>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7" name="Oval 287">
                  <a:extLst>
                    <a:ext uri="{FF2B5EF4-FFF2-40B4-BE49-F238E27FC236}">
                      <a16:creationId xmlns:a16="http://schemas.microsoft.com/office/drawing/2014/main" id="{D06ECDBE-55EF-480E-8A76-2145EE913FA7}"/>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28" name="Oval 288">
                  <a:extLst>
                    <a:ext uri="{FF2B5EF4-FFF2-40B4-BE49-F238E27FC236}">
                      <a16:creationId xmlns:a16="http://schemas.microsoft.com/office/drawing/2014/main" id="{9CAF3FBA-A182-4C85-856A-BAA928CAFE7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grpSp>
        </p:grpSp>
      </p:grpSp>
    </p:spTree>
    <p:extLst>
      <p:ext uri="{BB962C8B-B14F-4D97-AF65-F5344CB8AC3E}">
        <p14:creationId xmlns:p14="http://schemas.microsoft.com/office/powerpoint/2010/main" val="3655737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CE450C-954D-0C76-1101-B31A72B11E0C}"/>
              </a:ext>
            </a:extLst>
          </p:cNvPr>
          <p:cNvSpPr>
            <a:spLocks noGrp="1"/>
          </p:cNvSpPr>
          <p:nvPr>
            <p:ph type="title"/>
          </p:nvPr>
        </p:nvSpPr>
        <p:spPr/>
        <p:txBody>
          <a:bodyPr/>
          <a:lstStyle/>
          <a:p>
            <a:r>
              <a:rPr lang="en-US"/>
              <a:t>Beyond data migration and visual recreation</a:t>
            </a:r>
          </a:p>
        </p:txBody>
      </p:sp>
      <p:sp>
        <p:nvSpPr>
          <p:cNvPr id="5" name="TextBox 4">
            <a:extLst>
              <a:ext uri="{FF2B5EF4-FFF2-40B4-BE49-F238E27FC236}">
                <a16:creationId xmlns:a16="http://schemas.microsoft.com/office/drawing/2014/main" id="{9548DA04-8582-2CCE-8D48-04C19FEDCB2A}"/>
              </a:ext>
            </a:extLst>
          </p:cNvPr>
          <p:cNvSpPr txBox="1"/>
          <p:nvPr/>
        </p:nvSpPr>
        <p:spPr>
          <a:xfrm>
            <a:off x="666750" y="1562100"/>
            <a:ext cx="10521950" cy="2462213"/>
          </a:xfrm>
          <a:prstGeom prst="rect">
            <a:avLst/>
          </a:prstGeom>
          <a:noFill/>
        </p:spPr>
        <p:txBody>
          <a:bodyPr wrap="square" lIns="0" tIns="0" rIns="0" bIns="0" rtlCol="0" anchor="t">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If you were using TSI API, you will need to change your application to use ADX API</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ADX provides a private endpoint and disables public access feature so you will need to adjust consumer applications accordingly or use gateways to ensure that the consumers can query data from ADX</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It is advisable to keep the TSI environment </a:t>
            </a:r>
            <a:r>
              <a:rPr lang="en-US" sz="2000" b="1" dirty="0">
                <a:gradFill>
                  <a:gsLst>
                    <a:gs pos="2917">
                      <a:schemeClr val="tx1"/>
                    </a:gs>
                    <a:gs pos="30000">
                      <a:schemeClr val="tx1"/>
                    </a:gs>
                  </a:gsLst>
                  <a:lin ang="5400000" scaled="0"/>
                </a:gradFill>
              </a:rPr>
              <a:t>for 1 to 2 weeks </a:t>
            </a:r>
            <a:r>
              <a:rPr lang="en-US" sz="2000" dirty="0">
                <a:gradFill>
                  <a:gsLst>
                    <a:gs pos="2917">
                      <a:schemeClr val="tx1"/>
                    </a:gs>
                    <a:gs pos="30000">
                      <a:schemeClr val="tx1"/>
                    </a:gs>
                  </a:gsLst>
                  <a:lin ang="5400000" scaled="0"/>
                </a:gradFill>
              </a:rPr>
              <a:t>after all the data has been migrated to ensure that you can still retrieve any missing data</a:t>
            </a:r>
          </a:p>
        </p:txBody>
      </p:sp>
    </p:spTree>
    <p:extLst>
      <p:ext uri="{BB962C8B-B14F-4D97-AF65-F5344CB8AC3E}">
        <p14:creationId xmlns:p14="http://schemas.microsoft.com/office/powerpoint/2010/main" val="31651994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8D7B-691E-FF63-BE2E-FA2A19C4099A}"/>
              </a:ext>
            </a:extLst>
          </p:cNvPr>
          <p:cNvSpPr>
            <a:spLocks noGrp="1"/>
          </p:cNvSpPr>
          <p:nvPr>
            <p:ph type="title"/>
          </p:nvPr>
        </p:nvSpPr>
        <p:spPr/>
        <p:txBody>
          <a:bodyPr/>
          <a:lstStyle/>
          <a:p>
            <a:r>
              <a:rPr lang="en-US"/>
              <a:t>Resource cleanup</a:t>
            </a:r>
          </a:p>
        </p:txBody>
      </p:sp>
      <p:sp>
        <p:nvSpPr>
          <p:cNvPr id="4" name="TextBox 3">
            <a:extLst>
              <a:ext uri="{FF2B5EF4-FFF2-40B4-BE49-F238E27FC236}">
                <a16:creationId xmlns:a16="http://schemas.microsoft.com/office/drawing/2014/main" id="{05B71412-BBEF-0745-C606-3040B0F313EC}"/>
              </a:ext>
            </a:extLst>
          </p:cNvPr>
          <p:cNvSpPr txBox="1"/>
          <p:nvPr/>
        </p:nvSpPr>
        <p:spPr>
          <a:xfrm>
            <a:off x="666750" y="1562100"/>
            <a:ext cx="10521950" cy="4001095"/>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Delete TSI environment after you have tested and used ADX sufficiently and are confident that most of your use cases are being fulfilled by ADX</a:t>
            </a:r>
          </a:p>
          <a:p>
            <a:pPr algn="l"/>
            <a:endParaRPr lang="en-US" sz="2000" b="1"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ADF Pipelines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If you used ADF pipelines to migrate data from TSI to ADX, you can cleanup the pipelines after the TSI environment has been deleted</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LightIngest</a:t>
            </a:r>
            <a:r>
              <a:rPr lang="en-US" sz="2000" dirty="0">
                <a:gradFill>
                  <a:gsLst>
                    <a:gs pos="2917">
                      <a:schemeClr val="tx1"/>
                    </a:gs>
                    <a:gs pos="30000">
                      <a:schemeClr val="tx1"/>
                    </a:gs>
                  </a:gsLst>
                  <a:lin ang="5400000" scaled="0"/>
                </a:gradFill>
              </a:rPr>
              <a:t> </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If you used a separate VM to run LightIngest, you can cleanup this VM</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PBI to TSI</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If you created a new PBI report to connect to ADX, then you can archive the old PBI report that connected to TSI</a:t>
            </a:r>
          </a:p>
        </p:txBody>
      </p:sp>
    </p:spTree>
    <p:extLst>
      <p:ext uri="{BB962C8B-B14F-4D97-AF65-F5344CB8AC3E}">
        <p14:creationId xmlns:p14="http://schemas.microsoft.com/office/powerpoint/2010/main" val="166100164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0E4E76-5CA0-BB20-2A3D-C63D7D37587B}"/>
              </a:ext>
            </a:extLst>
          </p:cNvPr>
          <p:cNvSpPr>
            <a:spLocks noGrp="1"/>
          </p:cNvSpPr>
          <p:nvPr>
            <p:ph type="title"/>
          </p:nvPr>
        </p:nvSpPr>
        <p:spPr/>
        <p:txBody>
          <a:bodyPr/>
          <a:lstStyle/>
          <a:p>
            <a:r>
              <a:rPr lang="en-US"/>
              <a:t>ADX usage monitoring and optimization</a:t>
            </a:r>
          </a:p>
        </p:txBody>
      </p:sp>
      <p:sp>
        <p:nvSpPr>
          <p:cNvPr id="3" name="TextBox 2">
            <a:extLst>
              <a:ext uri="{FF2B5EF4-FFF2-40B4-BE49-F238E27FC236}">
                <a16:creationId xmlns:a16="http://schemas.microsoft.com/office/drawing/2014/main" id="{9F49E7B8-8551-5E20-7B90-6EB192409A07}"/>
              </a:ext>
            </a:extLst>
          </p:cNvPr>
          <p:cNvSpPr txBox="1"/>
          <p:nvPr/>
        </p:nvSpPr>
        <p:spPr>
          <a:xfrm>
            <a:off x="666750" y="1562100"/>
            <a:ext cx="10521950" cy="276998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Use </a:t>
            </a:r>
            <a:r>
              <a:rPr lang="en-US" sz="2000" b="1" dirty="0">
                <a:gradFill>
                  <a:gsLst>
                    <a:gs pos="2917">
                      <a:schemeClr val="tx1"/>
                    </a:gs>
                    <a:gs pos="30000">
                      <a:schemeClr val="tx1"/>
                    </a:gs>
                  </a:gsLst>
                  <a:lin ang="5400000" scaled="0"/>
                </a:gradFill>
              </a:rPr>
              <a:t>Insights blade </a:t>
            </a:r>
            <a:r>
              <a:rPr lang="en-US" sz="2000" dirty="0">
                <a:gradFill>
                  <a:gsLst>
                    <a:gs pos="2917">
                      <a:schemeClr val="tx1"/>
                    </a:gs>
                    <a:gs pos="30000">
                      <a:schemeClr val="tx1"/>
                    </a:gs>
                  </a:gsLst>
                  <a:lin ang="5400000" scaled="0"/>
                </a:gradFill>
              </a:rPr>
              <a:t>in ADX to monitor the usage pattern of ADX</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Use the </a:t>
            </a:r>
            <a:r>
              <a:rPr lang="en-US" sz="2000" b="1" dirty="0">
                <a:gradFill>
                  <a:gsLst>
                    <a:gs pos="2917">
                      <a:schemeClr val="tx1"/>
                    </a:gs>
                    <a:gs pos="30000">
                      <a:schemeClr val="tx1"/>
                    </a:gs>
                  </a:gsLst>
                  <a:lin ang="5400000" scaled="0"/>
                </a:gradFill>
              </a:rPr>
              <a:t>Advisor</a:t>
            </a:r>
            <a:r>
              <a:rPr lang="en-US" sz="2000" dirty="0">
                <a:gradFill>
                  <a:gsLst>
                    <a:gs pos="2917">
                      <a:schemeClr val="tx1"/>
                    </a:gs>
                    <a:gs pos="30000">
                      <a:schemeClr val="tx1"/>
                    </a:gs>
                  </a:gsLst>
                  <a:lin ang="5400000" scaled="0"/>
                </a:gradFill>
              </a:rPr>
              <a:t> recommendations and cluster boundedness recommendations to adjust the SKU, size and node count of the ADX cluster to ensure that your costs stay in control</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Implement stop-start script to control ADX costs for usage outside business hours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This can have implication on how data is ingested into ADX. So, discuss this with your CSA/CE before deciding to implement this.</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243110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7566-C1F2-B5A2-1A64-C74FD68345EE}"/>
              </a:ext>
            </a:extLst>
          </p:cNvPr>
          <p:cNvSpPr>
            <a:spLocks noGrp="1"/>
          </p:cNvSpPr>
          <p:nvPr>
            <p:ph type="title"/>
          </p:nvPr>
        </p:nvSpPr>
        <p:spPr/>
        <p:txBody>
          <a:bodyPr/>
          <a:lstStyle/>
          <a:p>
            <a:r>
              <a:rPr lang="en-US" dirty="0"/>
              <a:t>Post Data Migration</a:t>
            </a:r>
          </a:p>
        </p:txBody>
      </p:sp>
      <p:sp>
        <p:nvSpPr>
          <p:cNvPr id="12" name="TextBox 11">
            <a:extLst>
              <a:ext uri="{FF2B5EF4-FFF2-40B4-BE49-F238E27FC236}">
                <a16:creationId xmlns:a16="http://schemas.microsoft.com/office/drawing/2014/main" id="{CFA37EEF-82FE-71B4-5216-FA5A173A96CC}"/>
              </a:ext>
            </a:extLst>
          </p:cNvPr>
          <p:cNvSpPr txBox="1"/>
          <p:nvPr/>
        </p:nvSpPr>
        <p:spPr>
          <a:xfrm>
            <a:off x="666750" y="1562100"/>
            <a:ext cx="10521950" cy="4308872"/>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Verify all the data was migrated</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Check data in Log Analytics for Successful Ingestion and verify it matches with data on blob for historical data. For example, this will provide the number of blobs ingested:</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lvl="1"/>
            <a:r>
              <a:rPr lang="en-US" sz="2000" dirty="0" err="1">
                <a:gradFill>
                  <a:gsLst>
                    <a:gs pos="2917">
                      <a:schemeClr val="tx1"/>
                    </a:gs>
                    <a:gs pos="30000">
                      <a:schemeClr val="tx1"/>
                    </a:gs>
                  </a:gsLst>
                  <a:lin ang="5400000" scaled="0"/>
                </a:gradFill>
                <a:latin typeface="Consolas" panose="020B0609020204030204" pitchFamily="49" charset="0"/>
              </a:rPr>
              <a:t>SucceededIngestion</a:t>
            </a:r>
            <a:r>
              <a:rPr lang="en-US" sz="2000" dirty="0">
                <a:gradFill>
                  <a:gsLst>
                    <a:gs pos="2917">
                      <a:schemeClr val="tx1"/>
                    </a:gs>
                    <a:gs pos="30000">
                      <a:schemeClr val="tx1"/>
                    </a:gs>
                  </a:gsLst>
                  <a:lin ang="5400000" scaled="0"/>
                </a:gradFill>
                <a:latin typeface="Consolas" panose="020B0609020204030204" pitchFamily="49" charset="0"/>
              </a:rPr>
              <a:t> </a:t>
            </a:r>
          </a:p>
          <a:p>
            <a:pPr lvl="1"/>
            <a:r>
              <a:rPr lang="en-US" sz="2000" dirty="0">
                <a:gradFill>
                  <a:gsLst>
                    <a:gs pos="2917">
                      <a:schemeClr val="tx1"/>
                    </a:gs>
                    <a:gs pos="30000">
                      <a:schemeClr val="tx1"/>
                    </a:gs>
                  </a:gsLst>
                  <a:lin ang="5400000" scaled="0"/>
                </a:gradFill>
                <a:latin typeface="Consolas" panose="020B0609020204030204" pitchFamily="49" charset="0"/>
              </a:rPr>
              <a:t>| where Table == '</a:t>
            </a:r>
            <a:r>
              <a:rPr lang="en-US" sz="2000" dirty="0" err="1">
                <a:gradFill>
                  <a:gsLst>
                    <a:gs pos="2917">
                      <a:schemeClr val="tx1"/>
                    </a:gs>
                    <a:gs pos="30000">
                      <a:schemeClr val="tx1"/>
                    </a:gs>
                  </a:gsLst>
                  <a:lin ang="5400000" scaled="0"/>
                </a:gradFill>
                <a:latin typeface="Consolas" panose="020B0609020204030204" pitchFamily="49" charset="0"/>
              </a:rPr>
              <a:t>TSITelemetry</a:t>
            </a:r>
            <a:r>
              <a:rPr lang="en-US" sz="2000" dirty="0">
                <a:gradFill>
                  <a:gsLst>
                    <a:gs pos="2917">
                      <a:schemeClr val="tx1"/>
                    </a:gs>
                    <a:gs pos="30000">
                      <a:schemeClr val="tx1"/>
                    </a:gs>
                  </a:gsLst>
                  <a:lin ang="5400000" scaled="0"/>
                </a:gradFill>
                <a:latin typeface="Consolas" panose="020B0609020204030204" pitchFamily="49" charset="0"/>
              </a:rPr>
              <a:t>' </a:t>
            </a:r>
          </a:p>
          <a:p>
            <a:pPr lvl="1"/>
            <a:r>
              <a:rPr lang="en-US" sz="2000" dirty="0">
                <a:gradFill>
                  <a:gsLst>
                    <a:gs pos="2917">
                      <a:schemeClr val="tx1"/>
                    </a:gs>
                    <a:gs pos="30000">
                      <a:schemeClr val="tx1"/>
                    </a:gs>
                  </a:gsLst>
                  <a:lin ang="5400000" scaled="0"/>
                </a:gradFill>
                <a:latin typeface="Consolas" panose="020B0609020204030204" pitchFamily="49" charset="0"/>
              </a:rPr>
              <a:t>| summarize </a:t>
            </a:r>
            <a:r>
              <a:rPr lang="en-US" sz="2000" dirty="0" err="1">
                <a:gradFill>
                  <a:gsLst>
                    <a:gs pos="2917">
                      <a:schemeClr val="tx1"/>
                    </a:gs>
                    <a:gs pos="30000">
                      <a:schemeClr val="tx1"/>
                    </a:gs>
                  </a:gsLst>
                  <a:lin ang="5400000" scaled="0"/>
                </a:gradFill>
                <a:latin typeface="Consolas" panose="020B0609020204030204" pitchFamily="49" charset="0"/>
              </a:rPr>
              <a:t>dcount</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IngestionSourcePath</a:t>
            </a:r>
            <a:r>
              <a:rPr lang="en-US" sz="2000" dirty="0">
                <a:gradFill>
                  <a:gsLst>
                    <a:gs pos="2917">
                      <a:schemeClr val="tx1"/>
                    </a:gs>
                    <a:gs pos="30000">
                      <a:schemeClr val="tx1"/>
                    </a:gs>
                  </a:gsLst>
                  <a:lin ang="5400000" scaled="0"/>
                </a:gradFill>
                <a:latin typeface="Consolas" panose="020B0609020204030204" pitchFamily="49" charset="0"/>
              </a:rPr>
              <a:t>) </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Run some basic KQL queries to explore the data in ADX</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Start building visualization based on decision on which option to utilize </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Configure RBAC on the ADX database to provide needed permissions </a:t>
            </a:r>
          </a:p>
        </p:txBody>
      </p:sp>
    </p:spTree>
    <p:extLst>
      <p:ext uri="{BB962C8B-B14F-4D97-AF65-F5344CB8AC3E}">
        <p14:creationId xmlns:p14="http://schemas.microsoft.com/office/powerpoint/2010/main" val="45061715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FEB7-36D4-445A-87E2-98E5AC5F605F}"/>
              </a:ext>
            </a:extLst>
          </p:cNvPr>
          <p:cNvSpPr>
            <a:spLocks noGrp="1"/>
          </p:cNvSpPr>
          <p:nvPr>
            <p:ph type="title"/>
          </p:nvPr>
        </p:nvSpPr>
        <p:spPr>
          <a:xfrm>
            <a:off x="455994" y="941693"/>
            <a:ext cx="9532737" cy="706486"/>
          </a:xfrm>
        </p:spPr>
        <p:txBody>
          <a:bodyPr/>
          <a:lstStyle/>
          <a:p>
            <a:r>
              <a:rPr lang="en-US"/>
              <a:t>Demo 5* - Visualization Options</a:t>
            </a:r>
          </a:p>
        </p:txBody>
      </p:sp>
      <p:sp>
        <p:nvSpPr>
          <p:cNvPr id="7" name="TextBox 6">
            <a:extLst>
              <a:ext uri="{FF2B5EF4-FFF2-40B4-BE49-F238E27FC236}">
                <a16:creationId xmlns:a16="http://schemas.microsoft.com/office/drawing/2014/main" id="{B14958DC-35F9-4BEE-A869-E2D311E538DD}"/>
              </a:ext>
            </a:extLst>
          </p:cNvPr>
          <p:cNvSpPr txBox="1"/>
          <p:nvPr/>
        </p:nvSpPr>
        <p:spPr>
          <a:xfrm>
            <a:off x="0" y="6550223"/>
            <a:ext cx="671688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Estimate 20 minutes</a:t>
            </a:r>
          </a:p>
        </p:txBody>
      </p:sp>
      <p:sp>
        <p:nvSpPr>
          <p:cNvPr id="4" name="Content Placeholder 2">
            <a:extLst>
              <a:ext uri="{FF2B5EF4-FFF2-40B4-BE49-F238E27FC236}">
                <a16:creationId xmlns:a16="http://schemas.microsoft.com/office/drawing/2014/main" id="{94C1E141-07C0-40C2-AC09-26CD1F548598}"/>
              </a:ext>
            </a:extLst>
          </p:cNvPr>
          <p:cNvSpPr txBox="1">
            <a:spLocks/>
          </p:cNvSpPr>
          <p:nvPr/>
        </p:nvSpPr>
        <p:spPr>
          <a:xfrm>
            <a:off x="455994" y="1951672"/>
            <a:ext cx="11187366" cy="3358996"/>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30225"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lang="en-US" sz="2000" b="0" i="0">
                <a:solidFill>
                  <a:schemeClr val="tx1"/>
                </a:solidFill>
                <a:effectLst/>
                <a:latin typeface="+mn-lt"/>
              </a:rPr>
              <a:t>Power BI: </a:t>
            </a:r>
            <a:r>
              <a:rPr lang="en-US" sz="2000" b="0" i="0" u="sng" strike="noStrike">
                <a:solidFill>
                  <a:schemeClr val="tx1"/>
                </a:solidFill>
                <a:effectLst/>
                <a:latin typeface="+mn-lt"/>
                <a:hlinkClick r:id="rId3"/>
              </a:rPr>
              <a:t>Connected Devices - Power BI</a:t>
            </a:r>
            <a:r>
              <a:rPr lang="en-US" sz="2000" b="0" i="0">
                <a:solidFill>
                  <a:schemeClr val="tx1"/>
                </a:solidFill>
                <a:effectLst/>
                <a:latin typeface="+mn-lt"/>
              </a:rPr>
              <a:t> </a:t>
            </a:r>
          </a:p>
          <a:p>
            <a:pPr marL="530225"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lang="en-US" sz="2000" b="0" i="0">
                <a:solidFill>
                  <a:schemeClr val="tx1"/>
                </a:solidFill>
                <a:effectLst/>
                <a:latin typeface="+mn-lt"/>
              </a:rPr>
              <a:t>ADX Dashboard: </a:t>
            </a:r>
            <a:r>
              <a:rPr lang="en-US" sz="2000" b="0" i="0" u="sng" strike="noStrike">
                <a:solidFill>
                  <a:schemeClr val="tx1"/>
                </a:solidFill>
                <a:effectLst/>
                <a:latin typeface="+mn-lt"/>
                <a:hlinkClick r:id="rId4"/>
              </a:rPr>
              <a:t>ADT Integration Demo (azure.com)</a:t>
            </a:r>
            <a:r>
              <a:rPr lang="en-US" sz="2000" b="0" i="0">
                <a:solidFill>
                  <a:schemeClr val="tx1"/>
                </a:solidFill>
                <a:effectLst/>
                <a:latin typeface="+mn-lt"/>
              </a:rPr>
              <a:t> </a:t>
            </a:r>
          </a:p>
          <a:p>
            <a:pPr marL="530225"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lang="en-US" sz="2000" b="0" i="0">
                <a:solidFill>
                  <a:schemeClr val="tx1"/>
                </a:solidFill>
                <a:effectLst/>
                <a:latin typeface="+mn-lt"/>
              </a:rPr>
              <a:t>Grafana: </a:t>
            </a:r>
            <a:r>
              <a:rPr lang="en-US" sz="2000" b="0" i="0" u="sng" strike="noStrike">
                <a:solidFill>
                  <a:schemeClr val="tx1"/>
                </a:solidFill>
                <a:effectLst/>
                <a:latin typeface="+mn-lt"/>
                <a:hlinkClick r:id="rId5"/>
              </a:rPr>
              <a:t>Patient Monitoring with ADT - Grafana (azgrafana.io)</a:t>
            </a:r>
            <a:endParaRPr lang="en-US" sz="2000" b="0" i="0">
              <a:solidFill>
                <a:schemeClr val="tx1"/>
              </a:solidFill>
              <a:effectLst/>
              <a:latin typeface="+mn-lt"/>
            </a:endParaRPr>
          </a:p>
          <a:p>
            <a:pPr marL="530225"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lang="en-US" sz="2000" b="0" i="0">
                <a:solidFill>
                  <a:schemeClr val="tx1"/>
                </a:solidFill>
                <a:effectLst/>
                <a:latin typeface="+mn-lt"/>
              </a:rPr>
              <a:t>TSI JavaScript Controls: </a:t>
            </a:r>
            <a:r>
              <a:rPr lang="en-US" sz="2000">
                <a:latin typeface="+mn-lt"/>
                <a:hlinkClick r:id="rId6"/>
              </a:rPr>
              <a:t>Time Series Insights JavaScript SDK Examples (tsiclientsample.azurewebsites.net)</a:t>
            </a:r>
            <a:endParaRPr lang="en-US" sz="2000">
              <a:latin typeface="+mn-lt"/>
            </a:endParaRPr>
          </a:p>
          <a:p>
            <a:pPr marL="530225"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lang="en-US" sz="2000" b="0" i="0" err="1">
                <a:solidFill>
                  <a:schemeClr val="tx1"/>
                </a:solidFill>
                <a:effectLst/>
                <a:latin typeface="+mn-lt"/>
              </a:rPr>
              <a:t>Seeq</a:t>
            </a:r>
            <a:r>
              <a:rPr lang="en-US" sz="2000" b="0" i="0">
                <a:solidFill>
                  <a:schemeClr val="tx1"/>
                </a:solidFill>
                <a:effectLst/>
                <a:latin typeface="+mn-lt"/>
              </a:rPr>
              <a:t>: </a:t>
            </a:r>
            <a:r>
              <a:rPr lang="en-US" sz="2000">
                <a:latin typeface="+mn-lt"/>
                <a:hlinkClick r:id="rId7"/>
              </a:rPr>
              <a:t>Microsoft Azure Data Explorer (ADX) Connector - </a:t>
            </a:r>
            <a:r>
              <a:rPr lang="en-US" sz="2000" err="1">
                <a:latin typeface="+mn-lt"/>
                <a:hlinkClick r:id="rId7"/>
              </a:rPr>
              <a:t>Seeq</a:t>
            </a:r>
            <a:r>
              <a:rPr lang="en-US" sz="2000">
                <a:latin typeface="+mn-lt"/>
                <a:hlinkClick r:id="rId7"/>
              </a:rPr>
              <a:t> Knowledge Base - Confluence (atlassian.net)</a:t>
            </a:r>
            <a:endParaRPr lang="en-US" sz="2000" b="0" i="0">
              <a:solidFill>
                <a:schemeClr val="tx1"/>
              </a:solidFill>
              <a:effectLst/>
              <a:latin typeface="+mn-lt"/>
            </a:endParaRPr>
          </a:p>
        </p:txBody>
      </p:sp>
    </p:spTree>
    <p:extLst>
      <p:ext uri="{BB962C8B-B14F-4D97-AF65-F5344CB8AC3E}">
        <p14:creationId xmlns:p14="http://schemas.microsoft.com/office/powerpoint/2010/main" val="385834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260D5C-F409-4C3C-A2D6-41EA33A0C932}"/>
              </a:ext>
              <a:ext uri="{C183D7F6-B498-43B3-948B-1728B52AA6E4}">
                <adec:decorative xmlns:adec="http://schemas.microsoft.com/office/drawing/2017/decorative" val="1"/>
              </a:ext>
            </a:extLst>
          </p:cNvPr>
          <p:cNvSpPr/>
          <p:nvPr/>
        </p:nvSpPr>
        <p:spPr bwMode="auto">
          <a:xfrm>
            <a:off x="-1" y="0"/>
            <a:ext cx="29174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6A70A716-47A3-634D-98DD-B190D3FEC03F}"/>
              </a:ext>
            </a:extLst>
          </p:cNvPr>
          <p:cNvSpPr>
            <a:spLocks noGrp="1"/>
          </p:cNvSpPr>
          <p:nvPr>
            <p:ph type="title"/>
          </p:nvPr>
        </p:nvSpPr>
        <p:spPr>
          <a:xfrm>
            <a:off x="104207" y="871856"/>
            <a:ext cx="2709082" cy="553998"/>
          </a:xfrm>
        </p:spPr>
        <p:txBody>
          <a:bodyPr/>
          <a:lstStyle/>
          <a:p>
            <a:pPr algn="ctr"/>
            <a:r>
              <a:rPr lang="en-US"/>
              <a:t>Summary</a:t>
            </a:r>
          </a:p>
        </p:txBody>
      </p:sp>
      <p:grpSp>
        <p:nvGrpSpPr>
          <p:cNvPr id="9" name="Group 8" descr="Azure Data Explorer logo">
            <a:extLst>
              <a:ext uri="{FF2B5EF4-FFF2-40B4-BE49-F238E27FC236}">
                <a16:creationId xmlns:a16="http://schemas.microsoft.com/office/drawing/2014/main" id="{D6722042-8963-4D61-80A2-9EF8699FE671}"/>
              </a:ext>
            </a:extLst>
          </p:cNvPr>
          <p:cNvGrpSpPr/>
          <p:nvPr/>
        </p:nvGrpSpPr>
        <p:grpSpPr>
          <a:xfrm>
            <a:off x="2166869" y="2699539"/>
            <a:ext cx="1501257" cy="1458919"/>
            <a:chOff x="2960433" y="2671950"/>
            <a:chExt cx="1501257" cy="1458919"/>
          </a:xfrm>
        </p:grpSpPr>
        <p:sp>
          <p:nvSpPr>
            <p:cNvPr id="45" name="Oval 44">
              <a:extLst>
                <a:ext uri="{FF2B5EF4-FFF2-40B4-BE49-F238E27FC236}">
                  <a16:creationId xmlns:a16="http://schemas.microsoft.com/office/drawing/2014/main" id="{E4574C58-5C18-4599-8DF5-15ED6C309429}"/>
                </a:ext>
              </a:extLst>
            </p:cNvPr>
            <p:cNvSpPr/>
            <p:nvPr/>
          </p:nvSpPr>
          <p:spPr bwMode="auto">
            <a:xfrm flipH="1">
              <a:off x="3002771" y="2671950"/>
              <a:ext cx="1458919" cy="145891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5" name="Picture 4" descr="Icon&#10;&#10;Description automatically generated">
              <a:extLst>
                <a:ext uri="{FF2B5EF4-FFF2-40B4-BE49-F238E27FC236}">
                  <a16:creationId xmlns:a16="http://schemas.microsoft.com/office/drawing/2014/main" id="{4BDB18C7-0EC0-4DF2-B3B3-115710C064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0433" y="3046190"/>
              <a:ext cx="1458322" cy="765620"/>
            </a:xfrm>
            <a:prstGeom prst="rect">
              <a:avLst/>
            </a:prstGeom>
          </p:spPr>
        </p:pic>
      </p:grpSp>
      <p:sp>
        <p:nvSpPr>
          <p:cNvPr id="11" name="TextBox 10">
            <a:extLst>
              <a:ext uri="{FF2B5EF4-FFF2-40B4-BE49-F238E27FC236}">
                <a16:creationId xmlns:a16="http://schemas.microsoft.com/office/drawing/2014/main" id="{105CD6A0-F58C-4C54-B7E4-BD74AB00CE42}"/>
              </a:ext>
            </a:extLst>
          </p:cNvPr>
          <p:cNvSpPr txBox="1"/>
          <p:nvPr/>
        </p:nvSpPr>
        <p:spPr>
          <a:xfrm>
            <a:off x="4671588" y="2176474"/>
            <a:ext cx="7049357" cy="2505045"/>
          </a:xfrm>
          <a:prstGeom prst="rect">
            <a:avLst/>
          </a:prstGeom>
        </p:spPr>
        <p:txBody>
          <a:bodyPr vert="horz" wrap="square" lIns="0" tIns="0" rIns="0" bIns="0" numCol="1"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50000"/>
              </a:lnSpc>
              <a:spcBef>
                <a:spcPts val="0"/>
              </a:spcBef>
              <a:spcAft>
                <a:spcPts val="0"/>
              </a:spcAft>
              <a:buClr>
                <a:srgbClr val="50E6FF"/>
              </a:buClr>
              <a:buSzPct val="100000"/>
              <a:buFont typeface="Wingdings" panose="05000000000000000000" pitchFamily="2" charset="2"/>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Lesson 1:	</a:t>
            </a:r>
            <a:r>
              <a:rPr kumimoji="0" lang="en-US" sz="2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Why TSI to ADX migration</a:t>
            </a:r>
          </a:p>
          <a:p>
            <a:pPr marL="0" marR="0" lvl="0" indent="0" algn="l" defTabSz="932754" rtl="0" eaLnBrk="1" fontAlgn="auto" latinLnBrk="0" hangingPunct="1">
              <a:lnSpc>
                <a:spcPct val="150000"/>
              </a:lnSpc>
              <a:spcBef>
                <a:spcPts val="0"/>
              </a:spcBef>
              <a:spcAft>
                <a:spcPts val="0"/>
              </a:spcAft>
              <a:buClr>
                <a:srgbClr val="50E6FF"/>
              </a:buClr>
              <a:buSzPct val="100000"/>
              <a:buFont typeface="Wingdings" panose="05000000000000000000" pitchFamily="2" charset="2"/>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Lesson 2: 	</a:t>
            </a:r>
            <a:r>
              <a:rPr kumimoji="0" lang="en-US" sz="2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Understanding ADX</a:t>
            </a:r>
          </a:p>
          <a:p>
            <a:pPr marL="0" marR="0" lvl="0" indent="0" algn="l" defTabSz="932754" rtl="0" eaLnBrk="1" fontAlgn="auto" latinLnBrk="0" hangingPunct="1">
              <a:lnSpc>
                <a:spcPct val="150000"/>
              </a:lnSpc>
              <a:spcBef>
                <a:spcPts val="0"/>
              </a:spcBef>
              <a:spcAft>
                <a:spcPts val="0"/>
              </a:spcAft>
              <a:buClr>
                <a:srgbClr val="50E6FF"/>
              </a:buClr>
              <a:buSzPct val="100000"/>
              <a:buFont typeface="Wingdings" panose="05000000000000000000" pitchFamily="2" charset="2"/>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Lesson 3: 	</a:t>
            </a:r>
            <a:r>
              <a:rPr kumimoji="0" lang="en-US" sz="2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Migrating from TSI to ADX</a:t>
            </a:r>
          </a:p>
          <a:p>
            <a:pPr marL="0" marR="0" lvl="0" indent="0" algn="l" defTabSz="932754" rtl="0" eaLnBrk="1" fontAlgn="auto" latinLnBrk="0" hangingPunct="1">
              <a:lnSpc>
                <a:spcPct val="150000"/>
              </a:lnSpc>
              <a:spcBef>
                <a:spcPts val="0"/>
              </a:spcBef>
              <a:spcAft>
                <a:spcPts val="0"/>
              </a:spcAft>
              <a:buClr>
                <a:srgbClr val="50E6FF"/>
              </a:buClr>
              <a:buSzPct val="100000"/>
              <a:buFont typeface="Wingdings" panose="05000000000000000000" pitchFamily="2" charset="2"/>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Lesson 4: 	</a:t>
            </a:r>
            <a:r>
              <a:rPr kumimoji="0" lang="en-US" sz="2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Finalizing the migration</a:t>
            </a:r>
            <a:endParaRPr kumimoji="0" lang="en-US" sz="2800" b="0" i="0" u="none" strike="noStrike" kern="1200" cap="none" spc="0" normalizeH="0" baseline="0" noProof="0">
              <a:ln>
                <a:noFill/>
              </a:ln>
              <a:solidFill>
                <a:srgbClr val="000000">
                  <a:lumMod val="50000"/>
                  <a:lumOff val="50000"/>
                </a:srgbClr>
              </a:solidFill>
              <a:effectLst/>
              <a:uLnTx/>
              <a:uFillTx/>
              <a:latin typeface="Segoe UI Semibold"/>
              <a:ea typeface="+mn-ea"/>
              <a:cs typeface="Segoe UI Semibold" panose="020B0702040204020203" pitchFamily="34" charset="0"/>
            </a:endParaRPr>
          </a:p>
        </p:txBody>
      </p:sp>
    </p:spTree>
    <p:extLst>
      <p:ext uri="{BB962C8B-B14F-4D97-AF65-F5344CB8AC3E}">
        <p14:creationId xmlns:p14="http://schemas.microsoft.com/office/powerpoint/2010/main" val="4137858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63" presetClass="path" presetSubtype="0" decel="100000" fill="hold" grpId="1" nodeType="withEffect">
                                  <p:stCondLst>
                                    <p:cond delay="750"/>
                                  </p:stCondLst>
                                  <p:childTnLst>
                                    <p:animMotion origin="layout" path="M 4.375E-6 0 L 0.0375 0 " pathEditMode="relative" rAng="0" ptsTypes="AA">
                                      <p:cBhvr>
                                        <p:cTn id="12" dur="1000" spd="-100000" fill="hold"/>
                                        <p:tgtEl>
                                          <p:spTgt spid="11"/>
                                        </p:tgtEl>
                                        <p:attrNameLst>
                                          <p:attrName>ppt_x</p:attrName>
                                          <p:attrName>ppt_y</p:attrName>
                                        </p:attrNameLst>
                                      </p:cBhvr>
                                      <p:rCtr x="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a:solidFill>
                  <a:schemeClr val="bg1"/>
                </a:solidFill>
                <a:cs typeface="Segoe UI"/>
              </a:rPr>
              <a:t>Time Series Insights (TSI) Announcement</a:t>
            </a:r>
            <a:endParaRPr lang="en-US" sz="240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11009881" cy="5324535"/>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No longer supported after </a:t>
            </a:r>
            <a:r>
              <a:rPr kumimoji="0" lang="en-US" sz="2000" b="1" i="0" u="none" strike="noStrike" kern="1200" cap="none" spc="0" normalizeH="0" baseline="0" noProof="0" dirty="0">
                <a:ln>
                  <a:noFill/>
                </a:ln>
                <a:solidFill>
                  <a:srgbClr val="000000"/>
                </a:solidFill>
                <a:effectLst/>
                <a:uLnTx/>
                <a:uFillTx/>
                <a:latin typeface="Segoe UI"/>
                <a:ea typeface="+mn-ea"/>
                <a:cs typeface="+mn-cs"/>
              </a:rPr>
              <a:t>March 2025</a:t>
            </a:r>
            <a:r>
              <a:rPr lang="en-US" sz="2000" dirty="0">
                <a:solidFill>
                  <a:srgbClr val="000000"/>
                </a:solidFill>
                <a:latin typeface="Segoe UI"/>
              </a:rPr>
              <a:t>.</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Published </a:t>
            </a: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3"/>
              </a:rPr>
              <a:t>docs</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lang="en-US" sz="2000" dirty="0">
                <a:solidFill>
                  <a:srgbClr val="000000"/>
                </a:solidFill>
                <a:latin typeface="Segoe UI"/>
                <a:hlinkClick r:id="rId4"/>
              </a:rPr>
              <a:t>https://aka.ms/tsi2adx</a:t>
            </a:r>
            <a:r>
              <a:rPr kumimoji="0" lang="en-US" sz="2000" b="0" i="0" u="none" strike="noStrike" kern="1200" cap="none" spc="0" normalizeH="0" baseline="0" noProof="0" dirty="0">
                <a:ln>
                  <a:noFill/>
                </a:ln>
                <a:solidFill>
                  <a:srgbClr val="000000"/>
                </a:solidFill>
                <a:effectLst/>
                <a:uLnTx/>
                <a:uFillTx/>
                <a:latin typeface="Segoe UI"/>
                <a:ea typeface="+mn-ea"/>
                <a:cs typeface="+mn-cs"/>
              </a:rPr>
              <a:t>) regarding </a:t>
            </a:r>
            <a:r>
              <a:rPr lang="en-US" sz="2000" dirty="0">
                <a:solidFill>
                  <a:srgbClr val="000000"/>
                </a:solidFill>
                <a:latin typeface="Segoe UI"/>
              </a:rPr>
              <a:t>deprecation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and migration.</a:t>
            </a:r>
            <a:endParaRPr lang="en-US" sz="2000" b="0" i="0" u="none" strike="noStrike" kern="1200" cap="none" spc="0" normalizeH="0" baseline="0" noProof="0" dirty="0">
              <a:ln>
                <a:noFill/>
              </a:ln>
              <a:solidFill>
                <a:srgbClr val="000000"/>
              </a:solidFill>
              <a:effectLst/>
              <a:uLnTx/>
              <a:uFillTx/>
              <a:latin typeface="Segoe UI"/>
              <a:cs typeface="Segoe UI"/>
            </a:endParaRPr>
          </a:p>
          <a:p>
            <a:pPr marR="0" lvl="0" algn="l" defTabSz="914400" rtl="0" eaLnBrk="1" fontAlgn="auto" latinLnBrk="0" hangingPunct="1">
              <a:lnSpc>
                <a:spcPct val="100000"/>
              </a:lnSpc>
              <a:spcBef>
                <a:spcPts val="0"/>
              </a:spcBef>
              <a:spcAft>
                <a:spcPts val="0"/>
              </a:spcAft>
              <a:buClrTx/>
              <a:buSzTx/>
              <a:tabLst/>
              <a:defRPr/>
            </a:pPr>
            <a:endParaRPr lang="en-US" sz="2000" dirty="0">
              <a:solidFill>
                <a:srgbClr val="000000"/>
              </a:solidFill>
              <a:latin typeface="Segoe UI"/>
            </a:endParaRPr>
          </a:p>
          <a:p>
            <a:pPr marR="0" lvl="0" algn="l" defTabSz="914400" rtl="0" eaLnBrk="1" fontAlgn="auto" latinLnBrk="0" hangingPunct="1">
              <a:lnSpc>
                <a:spcPct val="100000"/>
              </a:lnSpc>
              <a:spcBef>
                <a:spcPts val="0"/>
              </a:spcBef>
              <a:spcAft>
                <a:spcPts val="0"/>
              </a:spcAft>
              <a:buClrTx/>
              <a:buSzTx/>
              <a:tabLst/>
              <a:defRPr/>
            </a:pPr>
            <a:endParaRPr lang="en-US" sz="2000" dirty="0">
              <a:solidFill>
                <a:srgbClr val="000000"/>
              </a:solidFill>
              <a:latin typeface="Segoe UI"/>
            </a:endParaRPr>
          </a:p>
          <a:p>
            <a:pPr marR="0" lvl="0" algn="l" defTabSz="914400" rtl="0" eaLnBrk="1" fontAlgn="auto" latinLnBrk="0" hangingPunct="1">
              <a:lnSpc>
                <a:spcPct val="100000"/>
              </a:lnSpc>
              <a:spcBef>
                <a:spcPts val="0"/>
              </a:spcBef>
              <a:spcAft>
                <a:spcPts val="0"/>
              </a:spcAft>
              <a:buClrTx/>
              <a:buSzTx/>
              <a:tabLst/>
              <a:defRPr/>
            </a:pPr>
            <a:r>
              <a:rPr lang="en-US" sz="2000" b="1" dirty="0">
                <a:solidFill>
                  <a:srgbClr val="000000"/>
                </a:solidFill>
                <a:latin typeface="Segoe UI"/>
              </a:rPr>
              <a:t>Note</a:t>
            </a:r>
            <a:r>
              <a:rPr kumimoji="0" lang="en-US" sz="2000" b="1" i="0" u="none" strike="noStrike" kern="1200" cap="none" spc="0" normalizeH="0" baseline="0" noProof="0" dirty="0">
                <a:ln>
                  <a:noFill/>
                </a:ln>
                <a:solidFill>
                  <a:srgbClr val="000000"/>
                </a:solidFill>
                <a:effectLst/>
                <a:uLnTx/>
                <a:uFillTx/>
                <a:latin typeface="Segoe UI"/>
                <a:ea typeface="+mn-ea"/>
                <a:cs typeface="+mn-cs"/>
              </a:rPr>
              <a:t>:</a:t>
            </a:r>
            <a:endParaRPr kumimoji="0" lang="en-US" sz="2000" i="0" u="none" strike="noStrike" kern="1200" cap="none" spc="0" normalizeH="0" baseline="0" noProof="0" dirty="0">
              <a:ln>
                <a:noFill/>
              </a:ln>
              <a:solidFill>
                <a:srgbClr val="000000"/>
              </a:solidFill>
              <a:effectLst/>
              <a:uLnTx/>
              <a:uFillTx/>
              <a:latin typeface="Segoe UI"/>
              <a:ea typeface="+mn-ea"/>
              <a:cs typeface="+mn-cs"/>
            </a:endParaRPr>
          </a:p>
          <a:p>
            <a:pPr marL="342900" indent="-342900">
              <a:buFont typeface="Arial" panose="020B0604020202020204" pitchFamily="34" charset="0"/>
              <a:buChar char="•"/>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If you are unable to migrate to Time Series Insights to Azure Data Explorer by </a:t>
            </a:r>
            <a:r>
              <a:rPr kumimoji="0" lang="en-US" sz="2000" b="1" i="0" u="none" strike="noStrike" kern="1200" cap="none" spc="0" normalizeH="0" baseline="0" noProof="0" dirty="0">
                <a:ln>
                  <a:noFill/>
                </a:ln>
                <a:solidFill>
                  <a:srgbClr val="000000"/>
                </a:solidFill>
                <a:effectLst/>
                <a:uLnTx/>
                <a:uFillTx/>
                <a:latin typeface="Segoe UI"/>
                <a:ea typeface="+mn-ea"/>
                <a:cs typeface="+mn-cs"/>
              </a:rPr>
              <a:t>31 March 2025</a:t>
            </a:r>
            <a:r>
              <a:rPr kumimoji="0" lang="en-US" sz="2000" i="0" u="none" strike="noStrike" kern="1200" cap="none" spc="0" normalizeH="0" baseline="0" noProof="0" dirty="0">
                <a:ln>
                  <a:noFill/>
                </a:ln>
                <a:solidFill>
                  <a:srgbClr val="000000"/>
                </a:solidFill>
                <a:effectLst/>
                <a:uLnTx/>
                <a:uFillTx/>
                <a:latin typeface="Segoe UI"/>
                <a:ea typeface="+mn-ea"/>
                <a:cs typeface="+mn-cs"/>
              </a:rPr>
              <a:t>, your Time Series Insights resource</a:t>
            </a:r>
            <a:r>
              <a:rPr kumimoji="0" lang="en-US" sz="2000" i="0" strike="noStrike" kern="1200" cap="none" spc="0" normalizeH="0" baseline="0" noProof="0" dirty="0">
                <a:ln>
                  <a:noFill/>
                </a:ln>
                <a:solidFill>
                  <a:srgbClr val="000000"/>
                </a:solidFill>
                <a:effectLst/>
                <a:uLnTx/>
                <a:uFillTx/>
                <a:latin typeface="Segoe UI"/>
                <a:ea typeface="+mn-ea"/>
                <a:cs typeface="+mn-cs"/>
              </a:rPr>
              <a:t>s </a:t>
            </a:r>
            <a:r>
              <a:rPr kumimoji="0" lang="en-US" sz="2000" b="1" i="0" u="sng" strike="noStrike" kern="1200" cap="none" spc="0" normalizeH="0" baseline="0" noProof="0" dirty="0">
                <a:ln>
                  <a:noFill/>
                </a:ln>
                <a:solidFill>
                  <a:srgbClr val="000000"/>
                </a:solidFill>
                <a:effectLst/>
                <a:uLnTx/>
                <a:uFillTx/>
                <a:latin typeface="Segoe UI"/>
                <a:ea typeface="+mn-ea"/>
                <a:cs typeface="+mn-cs"/>
              </a:rPr>
              <a:t>will be automatically deleted.</a:t>
            </a:r>
            <a:r>
              <a:rPr lang="en-US" sz="2000" b="1" u="sng" dirty="0">
                <a:solidFill>
                  <a:srgbClr val="000000"/>
                </a:solidFill>
                <a:latin typeface="Segoe UI"/>
              </a:rPr>
              <a:t> </a:t>
            </a:r>
            <a:endParaRPr lang="en-US" sz="2000" b="1" i="0" u="sng" strike="noStrike" kern="1200" cap="none" spc="0" normalizeH="0" baseline="0" noProof="0" dirty="0">
              <a:ln>
                <a:noFill/>
              </a:ln>
              <a:solidFill>
                <a:srgbClr val="000000"/>
              </a:solidFill>
              <a:effectLst/>
              <a:uLnTx/>
              <a:uFillTx/>
              <a:latin typeface="Segoe UI"/>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srgbClr val="000000"/>
              </a:solidFill>
              <a:latin typeface="Segoe UI"/>
            </a:endParaRPr>
          </a:p>
          <a:p>
            <a:pPr marL="342900" indent="-342900">
              <a:buFont typeface="Arial" panose="020B0604020202020204" pitchFamily="34" charset="0"/>
              <a:buChar char="•"/>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You’ll be able to access Gen2 data in your storage account.</a:t>
            </a:r>
            <a:r>
              <a:rPr lang="en-US" sz="2000" dirty="0">
                <a:solidFill>
                  <a:srgbClr val="000000"/>
                </a:solidFill>
                <a:latin typeface="Segoe UI"/>
              </a:rPr>
              <a:t> </a:t>
            </a:r>
          </a:p>
          <a:p>
            <a:pPr marL="342900" indent="-342900">
              <a:buFont typeface="Arial" panose="020B0604020202020204" pitchFamily="34" charset="0"/>
              <a:buChar char="•"/>
              <a:defRPr/>
            </a:pPr>
            <a:endParaRPr lang="en-US" sz="2000" dirty="0">
              <a:solidFill>
                <a:srgbClr val="000000"/>
              </a:solidFill>
              <a:latin typeface="Segoe UI"/>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However, you’ll only be able to perform management operations (such as updating storage account settings, getting storage account properties/keys, and deleting storage accounts) through Azure Resource Manager.</a:t>
            </a:r>
            <a:r>
              <a:rPr lang="en-US" sz="2000" dirty="0">
                <a:solidFill>
                  <a:srgbClr val="000000"/>
                </a:solidFill>
                <a:latin typeface="Segoe UI"/>
              </a:rPr>
              <a:t> </a:t>
            </a:r>
            <a:endParaRPr lang="en-US" sz="2000" i="0" u="none" strike="noStrike" kern="1200" cap="none" spc="0" normalizeH="0" baseline="0" noProof="0" dirty="0">
              <a:ln>
                <a:noFill/>
              </a:ln>
              <a:solidFill>
                <a:srgbClr val="000000"/>
              </a:solidFill>
              <a:effectLst/>
              <a:uLnTx/>
              <a:uFillTx/>
              <a:latin typeface="Segoe UI"/>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srgbClr val="000000"/>
              </a:solidFill>
              <a:latin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For Gen1 data, if you have a support plan, please create a support ticket to retrieve your Gen1 data. We will keep your Gen1 data until </a:t>
            </a:r>
            <a:r>
              <a:rPr kumimoji="0" lang="en-US" sz="2000" b="1" i="0" u="none" strike="noStrike" kern="1200" cap="none" spc="0" normalizeH="0" baseline="0" noProof="0" dirty="0">
                <a:ln>
                  <a:noFill/>
                </a:ln>
                <a:solidFill>
                  <a:srgbClr val="000000"/>
                </a:solidFill>
                <a:effectLst/>
                <a:uLnTx/>
                <a:uFillTx/>
                <a:latin typeface="Segoe UI"/>
                <a:ea typeface="+mn-ea"/>
                <a:cs typeface="+mn-cs"/>
              </a:rPr>
              <a:t>30 April 2025</a:t>
            </a:r>
            <a:r>
              <a:rPr kumimoji="0" lang="en-US" sz="2000" i="0" u="none" strike="noStrike" kern="1200" cap="none" spc="0" normalizeH="0" baseline="0" noProof="0" dirty="0">
                <a:ln>
                  <a:noFill/>
                </a:ln>
                <a:solidFill>
                  <a:srgbClr val="000000"/>
                </a:solidFill>
                <a:effectLst/>
                <a:uLnTx/>
                <a:uFillTx/>
                <a:latin typeface="Segoe UI"/>
                <a:ea typeface="+mn-ea"/>
                <a:cs typeface="+mn-cs"/>
              </a:rPr>
              <a:t>.</a:t>
            </a:r>
            <a:endParaRPr lang="en-US" sz="2000" i="0" u="none" strike="noStrike" kern="1200" cap="none" spc="0" normalizeH="0" baseline="0" noProof="0" dirty="0">
              <a:ln>
                <a:noFill/>
              </a:ln>
              <a:solidFill>
                <a:srgbClr val="000000"/>
              </a:solidFill>
              <a:effectLst/>
              <a:uLnTx/>
              <a:uFillTx/>
              <a:latin typeface="Segoe UI"/>
              <a:cs typeface="Segoe UI"/>
            </a:endParaRP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5775954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E29F-C94C-75FD-12FD-680570DC72A5}"/>
              </a:ext>
            </a:extLst>
          </p:cNvPr>
          <p:cNvSpPr>
            <a:spLocks noGrp="1"/>
          </p:cNvSpPr>
          <p:nvPr>
            <p:ph type="title"/>
          </p:nvPr>
        </p:nvSpPr>
        <p:spPr/>
        <p:txBody>
          <a:bodyPr/>
          <a:lstStyle/>
          <a:p>
            <a:r>
              <a:rPr lang="en-US"/>
              <a:t>Resources</a:t>
            </a:r>
          </a:p>
        </p:txBody>
      </p:sp>
      <p:sp>
        <p:nvSpPr>
          <p:cNvPr id="6" name="TextBox 5">
            <a:extLst>
              <a:ext uri="{FF2B5EF4-FFF2-40B4-BE49-F238E27FC236}">
                <a16:creationId xmlns:a16="http://schemas.microsoft.com/office/drawing/2014/main" id="{35DA173F-5C9B-EFC9-4299-F34D4D62FBF7}"/>
              </a:ext>
            </a:extLst>
          </p:cNvPr>
          <p:cNvSpPr txBox="1"/>
          <p:nvPr/>
        </p:nvSpPr>
        <p:spPr>
          <a:xfrm>
            <a:off x="596902" y="1445724"/>
            <a:ext cx="11009881" cy="5148012"/>
          </a:xfrm>
          <a:prstGeom prst="rect">
            <a:avLst/>
          </a:prstGeom>
          <a:noFill/>
        </p:spPr>
        <p:txBody>
          <a:bodyPr wrap="square">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2400" dirty="0">
                <a:latin typeface="Segoe UI"/>
              </a:rPr>
              <a:t>Migration docs: </a:t>
            </a:r>
            <a:r>
              <a:rPr kumimoji="0" lang="en-US" sz="2400" i="0" u="none" strike="noStrike" kern="1200" cap="none" spc="0" normalizeH="0" baseline="0" noProof="0" dirty="0">
                <a:ln>
                  <a:noFill/>
                </a:ln>
                <a:effectLst/>
                <a:uLnTx/>
                <a:uFillTx/>
                <a:latin typeface="Segoe UI"/>
                <a:ea typeface="+mn-ea"/>
                <a:cs typeface="+mn-cs"/>
                <a:hlinkClick r:id="rId2"/>
              </a:rPr>
              <a:t>aka.ms/tsi2adx</a:t>
            </a:r>
            <a:endParaRPr kumimoji="0" lang="en-US" sz="2400" i="0" u="none" strike="noStrike" kern="1200" cap="none" spc="0" normalizeH="0" baseline="0" noProof="0" dirty="0">
              <a:ln>
                <a:noFill/>
              </a:ln>
              <a:effectLst/>
              <a:uLnTx/>
              <a:uFillTx/>
              <a:latin typeface="Segoe UI"/>
              <a:ea typeface="+mn-ea"/>
              <a:cs typeface="+mn-cs"/>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2400" dirty="0">
                <a:latin typeface="Segoe UI"/>
              </a:rPr>
              <a:t>Keep up with news: </a:t>
            </a:r>
            <a:r>
              <a:rPr lang="en-US" sz="2400" dirty="0">
                <a:latin typeface="Segoe UI"/>
                <a:hlinkClick r:id="rId3"/>
              </a:rPr>
              <a:t>aka.ms/</a:t>
            </a:r>
            <a:r>
              <a:rPr lang="en-US" sz="2400" dirty="0" err="1">
                <a:latin typeface="Segoe UI"/>
                <a:hlinkClick r:id="rId3"/>
              </a:rPr>
              <a:t>adx.blog</a:t>
            </a:r>
            <a:endParaRPr lang="en-US" sz="2400" dirty="0">
              <a:latin typeface="Segoe UI"/>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2400" dirty="0">
                <a:latin typeface="Segoe UI"/>
              </a:rPr>
              <a:t>Learn more: </a:t>
            </a:r>
            <a:r>
              <a:rPr kumimoji="0" lang="en-US" sz="2400" i="0" u="none" strike="noStrike" kern="1200" cap="none" spc="0" normalizeH="0" baseline="0" noProof="0" dirty="0">
                <a:ln>
                  <a:noFill/>
                </a:ln>
                <a:effectLst/>
                <a:uLnTx/>
                <a:uFillTx/>
                <a:latin typeface="Segoe UI"/>
                <a:ea typeface="+mn-ea"/>
                <a:cs typeface="+mn-cs"/>
                <a:hlinkClick r:id="rId4"/>
              </a:rPr>
              <a:t>aka.ms/</a:t>
            </a:r>
            <a:r>
              <a:rPr kumimoji="0" lang="en-US" sz="2400" i="0" u="none" strike="noStrike" kern="1200" cap="none" spc="0" normalizeH="0" baseline="0" noProof="0" dirty="0" err="1">
                <a:ln>
                  <a:noFill/>
                </a:ln>
                <a:effectLst/>
                <a:uLnTx/>
                <a:uFillTx/>
                <a:latin typeface="Segoe UI"/>
                <a:ea typeface="+mn-ea"/>
                <a:cs typeface="+mn-cs"/>
                <a:hlinkClick r:id="rId4"/>
              </a:rPr>
              <a:t>adx.iot</a:t>
            </a:r>
            <a:endParaRPr kumimoji="0" lang="en-US" sz="2400" i="0" u="none" strike="noStrike" kern="1200" cap="none" spc="0" normalizeH="0" baseline="0" noProof="0" dirty="0">
              <a:ln>
                <a:noFill/>
              </a:ln>
              <a:effectLst/>
              <a:uLnTx/>
              <a:uFillTx/>
              <a:latin typeface="Segoe UI"/>
              <a:ea typeface="+mn-ea"/>
              <a:cs typeface="+mn-cs"/>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2400" dirty="0">
                <a:latin typeface="Segoe UI"/>
              </a:rPr>
              <a:t>Free online courses: </a:t>
            </a:r>
            <a:r>
              <a:rPr lang="pt-BR" sz="2400" dirty="0">
                <a:hlinkClick r:id="rId5"/>
              </a:rPr>
              <a:t>Azure Data Explorer (pluralsight.com)</a:t>
            </a:r>
            <a:endParaRPr lang="en-US" sz="2400" dirty="0">
              <a:latin typeface="Segoe UI"/>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2400" dirty="0">
                <a:latin typeface="Segoe UI"/>
              </a:rPr>
              <a:t>Technical Whitepaper: </a:t>
            </a:r>
            <a:r>
              <a:rPr lang="en-US" sz="2400" dirty="0">
                <a:latin typeface="Segoe UI"/>
                <a:hlinkClick r:id="rId6"/>
              </a:rPr>
              <a:t>azure.microsoft.com/resources/azure-data-explorer</a:t>
            </a:r>
            <a:r>
              <a:rPr lang="en-US" sz="2400" dirty="0">
                <a:latin typeface="Segoe UI"/>
              </a:rPr>
              <a:t> </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2400" dirty="0">
                <a:latin typeface="Segoe UI"/>
              </a:rPr>
              <a:t>IoT Reference Architecture: </a:t>
            </a:r>
            <a:r>
              <a:rPr lang="en-US" sz="2400" dirty="0">
                <a:latin typeface="Segoe UI"/>
                <a:hlinkClick r:id="rId7"/>
              </a:rPr>
              <a:t>docs.microsoft.com/azure/architecture/solution-ideas/articles/</a:t>
            </a:r>
            <a:r>
              <a:rPr lang="en-US" sz="2400" dirty="0" err="1">
                <a:latin typeface="Segoe UI"/>
                <a:hlinkClick r:id="rId7"/>
              </a:rPr>
              <a:t>iot</a:t>
            </a:r>
            <a:r>
              <a:rPr lang="en-US" sz="2400" dirty="0">
                <a:latin typeface="Segoe UI"/>
                <a:hlinkClick r:id="rId7"/>
              </a:rPr>
              <a:t>-azure-data-explorer</a:t>
            </a:r>
            <a:endParaRPr kumimoji="0" lang="en-US" sz="240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218059226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4709D1-963E-41A6-B9B0-091F260743D8}"/>
              </a:ext>
            </a:extLst>
          </p:cNvPr>
          <p:cNvSpPr>
            <a:spLocks noGrp="1"/>
          </p:cNvSpPr>
          <p:nvPr>
            <p:ph type="title"/>
          </p:nvPr>
        </p:nvSpPr>
        <p:spPr>
          <a:xfrm>
            <a:off x="588263" y="2979539"/>
            <a:ext cx="4764025" cy="553998"/>
          </a:xfrm>
        </p:spPr>
        <p:txBody>
          <a:bodyPr/>
          <a:lstStyle/>
          <a:p>
            <a:r>
              <a:rPr lang="en-US">
                <a:solidFill>
                  <a:srgbClr val="FFFFFF"/>
                </a:solidFill>
                <a:latin typeface="Segoe UI Semibold"/>
                <a:cs typeface="Segoe UI"/>
              </a:rPr>
              <a:t>Thank You</a:t>
            </a:r>
            <a:endParaRPr lang="en-US"/>
          </a:p>
        </p:txBody>
      </p:sp>
      <p:sp>
        <p:nvSpPr>
          <p:cNvPr id="4" name="Text Placeholder 3">
            <a:extLst>
              <a:ext uri="{FF2B5EF4-FFF2-40B4-BE49-F238E27FC236}">
                <a16:creationId xmlns:a16="http://schemas.microsoft.com/office/drawing/2014/main" id="{0E64A2A6-4026-4D9B-A3C4-1E0C55DF0DBC}"/>
              </a:ext>
              <a:ext uri="{C183D7F6-B498-43B3-948B-1728B52AA6E4}">
                <adec:decorative xmlns:adec="http://schemas.microsoft.com/office/drawing/2017/decorative" val="1"/>
              </a:ext>
            </a:extLst>
          </p:cNvPr>
          <p:cNvSpPr>
            <a:spLocks noGrp="1"/>
          </p:cNvSpPr>
          <p:nvPr>
            <p:ph type="body" sz="quarter" idx="12"/>
          </p:nvPr>
        </p:nvSpPr>
        <p:spPr/>
        <p:txBody>
          <a:bodyPr/>
          <a:lstStyle/>
          <a:p>
            <a:r>
              <a:rPr lang="en-US" dirty="0">
                <a:hlinkClick r:id="rId3"/>
              </a:rPr>
              <a:t>aka.ms/</a:t>
            </a:r>
            <a:r>
              <a:rPr lang="en-US" dirty="0" err="1">
                <a:hlinkClick r:id="rId3"/>
              </a:rPr>
              <a:t>adx.tsi.eval</a:t>
            </a:r>
            <a:endParaRPr lang="en-US" dirty="0">
              <a:hlinkClick r:id="rId3"/>
            </a:endParaRPr>
          </a:p>
        </p:txBody>
      </p:sp>
      <p:sp>
        <p:nvSpPr>
          <p:cNvPr id="10" name="Text Placeholder 9">
            <a:extLst>
              <a:ext uri="{FF2B5EF4-FFF2-40B4-BE49-F238E27FC236}">
                <a16:creationId xmlns:a16="http://schemas.microsoft.com/office/drawing/2014/main" id="{36E2AF6A-C41E-4030-802C-827DFDF79616}"/>
              </a:ext>
              <a:ext uri="{C183D7F6-B498-43B3-948B-1728B52AA6E4}">
                <adec:decorative xmlns:adec="http://schemas.microsoft.com/office/drawing/2017/decorative" val="1"/>
              </a:ext>
            </a:extLst>
          </p:cNvPr>
          <p:cNvSpPr>
            <a:spLocks noGrp="1"/>
          </p:cNvSpPr>
          <p:nvPr>
            <p:ph type="body" sz="quarter" idx="14"/>
          </p:nvPr>
        </p:nvSpPr>
        <p:spPr>
          <a:xfrm>
            <a:off x="582042" y="4400889"/>
            <a:ext cx="4164583" cy="215444"/>
          </a:xfrm>
        </p:spPr>
        <p:txBody>
          <a:bodyPr/>
          <a:lstStyle/>
          <a:p>
            <a:endParaRPr lang="en-US"/>
          </a:p>
        </p:txBody>
      </p:sp>
      <p:sp>
        <p:nvSpPr>
          <p:cNvPr id="5" name="Text Placeholder 4">
            <a:extLst>
              <a:ext uri="{FF2B5EF4-FFF2-40B4-BE49-F238E27FC236}">
                <a16:creationId xmlns:a16="http://schemas.microsoft.com/office/drawing/2014/main" id="{D68EAF1D-0187-42F2-AF31-D52769485D66}"/>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pic>
        <p:nvPicPr>
          <p:cNvPr id="33" name="Picture 32" descr="ADX logo">
            <a:extLst>
              <a:ext uri="{FF2B5EF4-FFF2-40B4-BE49-F238E27FC236}">
                <a16:creationId xmlns:a16="http://schemas.microsoft.com/office/drawing/2014/main" id="{A7DA4A4E-A089-4412-8957-1EBA30DDAF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75" name="Oval 74">
            <a:extLst>
              <a:ext uri="{FF2B5EF4-FFF2-40B4-BE49-F238E27FC236}">
                <a16:creationId xmlns:a16="http://schemas.microsoft.com/office/drawing/2014/main" id="{FAA0CE71-109A-4F24-9C72-46856EF1F57A}"/>
              </a:ext>
              <a:ext uri="{C183D7F6-B498-43B3-948B-1728B52AA6E4}">
                <adec:decorative xmlns:adec="http://schemas.microsoft.com/office/drawing/2017/decorative" val="1"/>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0CD41F9B-590D-48D8-A7EB-8D65CE310EF8}"/>
              </a:ext>
              <a:ext uri="{C183D7F6-B498-43B3-948B-1728B52AA6E4}">
                <adec:decorative xmlns:adec="http://schemas.microsoft.com/office/drawing/2017/decorative" val="1"/>
              </a:ext>
            </a:extLst>
          </p:cNvPr>
          <p:cNvGrpSpPr/>
          <p:nvPr/>
        </p:nvGrpSpPr>
        <p:grpSpPr>
          <a:xfrm flipH="1">
            <a:off x="6096000" y="3073230"/>
            <a:ext cx="994680" cy="994680"/>
            <a:chOff x="3499224" y="2029745"/>
            <a:chExt cx="2286000" cy="2286000"/>
          </a:xfrm>
        </p:grpSpPr>
        <p:sp>
          <p:nvSpPr>
            <p:cNvPr id="12" name="Oval 11">
              <a:extLst>
                <a:ext uri="{FF2B5EF4-FFF2-40B4-BE49-F238E27FC236}">
                  <a16:creationId xmlns:a16="http://schemas.microsoft.com/office/drawing/2014/main" id="{5721C6AE-CFC1-4B04-B692-B592D83A7D1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3" name="Group 15">
              <a:extLst>
                <a:ext uri="{FF2B5EF4-FFF2-40B4-BE49-F238E27FC236}">
                  <a16:creationId xmlns:a16="http://schemas.microsoft.com/office/drawing/2014/main" id="{8DC34E55-44E1-4514-A531-92EA83E8D4D4}"/>
                </a:ext>
              </a:extLst>
            </p:cNvPr>
            <p:cNvGrpSpPr>
              <a:grpSpLocks noChangeAspect="1"/>
            </p:cNvGrpSpPr>
            <p:nvPr/>
          </p:nvGrpSpPr>
          <p:grpSpPr bwMode="auto">
            <a:xfrm>
              <a:off x="4269162" y="2761583"/>
              <a:ext cx="746125" cy="822325"/>
              <a:chOff x="4318" y="5451"/>
              <a:chExt cx="470" cy="518"/>
            </a:xfrm>
          </p:grpSpPr>
          <p:sp>
            <p:nvSpPr>
              <p:cNvPr id="14" name="AutoShape 14">
                <a:extLst>
                  <a:ext uri="{FF2B5EF4-FFF2-40B4-BE49-F238E27FC236}">
                    <a16:creationId xmlns:a16="http://schemas.microsoft.com/office/drawing/2014/main" id="{6E03C09A-16D9-4933-9BAA-FCA874D7DC7B}"/>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6E8DD9C-3BF6-427D-8B40-591076D55B68}"/>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85F9C48E-A94B-4FCA-A25B-70879CAB36A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1B0E16A9-EC9A-47EE-A936-1E6382E2AE34}"/>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CBDE5EB1-A267-4769-9C45-3D384420628C}"/>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30F91084-EB6D-4139-80EC-769BFDEEB2F1}"/>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A2F789B5-0C53-43A7-9729-76942215E9B8}"/>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4D9643E7-71F6-41AA-9487-B26651B41F39}"/>
              </a:ext>
              <a:ext uri="{C183D7F6-B498-43B3-948B-1728B52AA6E4}">
                <adec:decorative xmlns:adec="http://schemas.microsoft.com/office/drawing/2017/decorative" val="1"/>
              </a:ext>
            </a:extLst>
          </p:cNvPr>
          <p:cNvGrpSpPr/>
          <p:nvPr/>
        </p:nvGrpSpPr>
        <p:grpSpPr>
          <a:xfrm flipH="1">
            <a:off x="9973574" y="3073230"/>
            <a:ext cx="994680" cy="994680"/>
            <a:chOff x="6409760" y="2029745"/>
            <a:chExt cx="2286000" cy="2286000"/>
          </a:xfrm>
        </p:grpSpPr>
        <p:sp>
          <p:nvSpPr>
            <p:cNvPr id="21" name="Oval 20">
              <a:extLst>
                <a:ext uri="{FF2B5EF4-FFF2-40B4-BE49-F238E27FC236}">
                  <a16:creationId xmlns:a16="http://schemas.microsoft.com/office/drawing/2014/main" id="{A39D7770-CC80-4C75-9211-FE34EF403F54}"/>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2" name="Group 24">
              <a:extLst>
                <a:ext uri="{FF2B5EF4-FFF2-40B4-BE49-F238E27FC236}">
                  <a16:creationId xmlns:a16="http://schemas.microsoft.com/office/drawing/2014/main" id="{4FB1261D-02FF-4C33-9F0D-43A1865AA259}"/>
                </a:ext>
              </a:extLst>
            </p:cNvPr>
            <p:cNvGrpSpPr>
              <a:grpSpLocks noChangeAspect="1"/>
            </p:cNvGrpSpPr>
            <p:nvPr/>
          </p:nvGrpSpPr>
          <p:grpSpPr bwMode="auto">
            <a:xfrm>
              <a:off x="7140804" y="2990977"/>
              <a:ext cx="823913" cy="363537"/>
              <a:chOff x="4918" y="5515"/>
              <a:chExt cx="519" cy="229"/>
            </a:xfrm>
          </p:grpSpPr>
          <p:sp>
            <p:nvSpPr>
              <p:cNvPr id="23" name="AutoShape 23">
                <a:extLst>
                  <a:ext uri="{FF2B5EF4-FFF2-40B4-BE49-F238E27FC236}">
                    <a16:creationId xmlns:a16="http://schemas.microsoft.com/office/drawing/2014/main" id="{7FEF7C3E-1EFE-41E3-BBEE-17833222BE70}"/>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5">
                <a:extLst>
                  <a:ext uri="{FF2B5EF4-FFF2-40B4-BE49-F238E27FC236}">
                    <a16:creationId xmlns:a16="http://schemas.microsoft.com/office/drawing/2014/main" id="{5951C59D-13C2-4646-A79F-A810A6D25956}"/>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6">
                <a:extLst>
                  <a:ext uri="{FF2B5EF4-FFF2-40B4-BE49-F238E27FC236}">
                    <a16:creationId xmlns:a16="http://schemas.microsoft.com/office/drawing/2014/main" id="{D9F7C4EA-D9EA-4755-B585-AEF321A53100}"/>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7">
                <a:extLst>
                  <a:ext uri="{FF2B5EF4-FFF2-40B4-BE49-F238E27FC236}">
                    <a16:creationId xmlns:a16="http://schemas.microsoft.com/office/drawing/2014/main" id="{AAA8BFB5-9BD5-4098-9357-2C70E738B9C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8">
                <a:extLst>
                  <a:ext uri="{FF2B5EF4-FFF2-40B4-BE49-F238E27FC236}">
                    <a16:creationId xmlns:a16="http://schemas.microsoft.com/office/drawing/2014/main" id="{656B0340-88BD-47E5-8B9C-D9FDE5FC1E73}"/>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9">
                <a:extLst>
                  <a:ext uri="{FF2B5EF4-FFF2-40B4-BE49-F238E27FC236}">
                    <a16:creationId xmlns:a16="http://schemas.microsoft.com/office/drawing/2014/main" id="{B7E85312-6BA0-4D57-82DC-4478FFDA9A52}"/>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30">
                <a:extLst>
                  <a:ext uri="{FF2B5EF4-FFF2-40B4-BE49-F238E27FC236}">
                    <a16:creationId xmlns:a16="http://schemas.microsoft.com/office/drawing/2014/main" id="{473CF1D9-3502-4709-85AC-F0A246EC4913}"/>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1">
                <a:extLst>
                  <a:ext uri="{FF2B5EF4-FFF2-40B4-BE49-F238E27FC236}">
                    <a16:creationId xmlns:a16="http://schemas.microsoft.com/office/drawing/2014/main" id="{A7EC327D-D007-4F57-BB5D-44CABB0CAFEE}"/>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2A8D96A4-D05B-4BAF-9696-B5053FB690BB}"/>
              </a:ext>
              <a:ext uri="{C183D7F6-B498-43B3-948B-1728B52AA6E4}">
                <adec:decorative xmlns:adec="http://schemas.microsoft.com/office/drawing/2017/decorative" val="1"/>
              </a:ext>
            </a:extLst>
          </p:cNvPr>
          <p:cNvGrpSpPr/>
          <p:nvPr/>
        </p:nvGrpSpPr>
        <p:grpSpPr>
          <a:xfrm flipH="1">
            <a:off x="8060041" y="4993969"/>
            <a:ext cx="994680" cy="994680"/>
            <a:chOff x="9334046" y="2029745"/>
            <a:chExt cx="2286000" cy="2286000"/>
          </a:xfrm>
        </p:grpSpPr>
        <p:sp>
          <p:nvSpPr>
            <p:cNvPr id="31" name="Oval 30">
              <a:extLst>
                <a:ext uri="{FF2B5EF4-FFF2-40B4-BE49-F238E27FC236}">
                  <a16:creationId xmlns:a16="http://schemas.microsoft.com/office/drawing/2014/main" id="{A2F447B9-2203-46F1-A14B-42D416B123D9}"/>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2" name="Graphic 31">
              <a:extLst>
                <a:ext uri="{FF2B5EF4-FFF2-40B4-BE49-F238E27FC236}">
                  <a16:creationId xmlns:a16="http://schemas.microsoft.com/office/drawing/2014/main" id="{0E6AF132-68A4-4024-B7CB-5580BC9CD3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03495" y="2712945"/>
              <a:ext cx="919600" cy="919600"/>
            </a:xfrm>
            <a:prstGeom prst="rect">
              <a:avLst/>
            </a:prstGeom>
          </p:spPr>
        </p:pic>
      </p:grpSp>
      <p:grpSp>
        <p:nvGrpSpPr>
          <p:cNvPr id="71" name="Group 70">
            <a:extLst>
              <a:ext uri="{FF2B5EF4-FFF2-40B4-BE49-F238E27FC236}">
                <a16:creationId xmlns:a16="http://schemas.microsoft.com/office/drawing/2014/main" id="{0E82D0F2-CD1F-48E0-8950-C0D197830D69}"/>
              </a:ext>
              <a:ext uri="{C183D7F6-B498-43B3-948B-1728B52AA6E4}">
                <adec:decorative xmlns:adec="http://schemas.microsoft.com/office/drawing/2017/decorative" val="1"/>
              </a:ext>
            </a:extLst>
          </p:cNvPr>
          <p:cNvGrpSpPr/>
          <p:nvPr/>
        </p:nvGrpSpPr>
        <p:grpSpPr>
          <a:xfrm flipH="1">
            <a:off x="8060041" y="1109190"/>
            <a:ext cx="994680" cy="994680"/>
            <a:chOff x="588688" y="2029745"/>
            <a:chExt cx="2286000" cy="2286000"/>
          </a:xfrm>
        </p:grpSpPr>
        <p:sp>
          <p:nvSpPr>
            <p:cNvPr id="11" name="Oval 10">
              <a:extLst>
                <a:ext uri="{FF2B5EF4-FFF2-40B4-BE49-F238E27FC236}">
                  <a16:creationId xmlns:a16="http://schemas.microsoft.com/office/drawing/2014/main" id="{27E6BFB6-B52E-48B5-B433-6BAC9DCAEA89}"/>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4" name="Group 252">
              <a:extLst>
                <a:ext uri="{FF2B5EF4-FFF2-40B4-BE49-F238E27FC236}">
                  <a16:creationId xmlns:a16="http://schemas.microsoft.com/office/drawing/2014/main" id="{B5FE9245-0CDB-46D9-A92E-19F6B11F9498}"/>
                </a:ext>
              </a:extLst>
            </p:cNvPr>
            <p:cNvGrpSpPr>
              <a:grpSpLocks noChangeAspect="1"/>
            </p:cNvGrpSpPr>
            <p:nvPr/>
          </p:nvGrpSpPr>
          <p:grpSpPr bwMode="auto">
            <a:xfrm>
              <a:off x="1297622" y="2738679"/>
              <a:ext cx="868132" cy="868132"/>
              <a:chOff x="410" y="2777"/>
              <a:chExt cx="312" cy="312"/>
            </a:xfrm>
          </p:grpSpPr>
          <p:sp>
            <p:nvSpPr>
              <p:cNvPr id="35" name="Oval 253">
                <a:extLst>
                  <a:ext uri="{FF2B5EF4-FFF2-40B4-BE49-F238E27FC236}">
                    <a16:creationId xmlns:a16="http://schemas.microsoft.com/office/drawing/2014/main" id="{749C77D6-29EC-4F19-B16E-942C89745FB5}"/>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Oval 254">
                <a:extLst>
                  <a:ext uri="{FF2B5EF4-FFF2-40B4-BE49-F238E27FC236}">
                    <a16:creationId xmlns:a16="http://schemas.microsoft.com/office/drawing/2014/main" id="{8921441C-3FF6-4619-BAB9-B2AAF8922F9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Oval 255">
                <a:extLst>
                  <a:ext uri="{FF2B5EF4-FFF2-40B4-BE49-F238E27FC236}">
                    <a16:creationId xmlns:a16="http://schemas.microsoft.com/office/drawing/2014/main" id="{EAEDE0F4-446D-4976-B506-BFA30A1984AE}"/>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Oval 256">
                <a:extLst>
                  <a:ext uri="{FF2B5EF4-FFF2-40B4-BE49-F238E27FC236}">
                    <a16:creationId xmlns:a16="http://schemas.microsoft.com/office/drawing/2014/main" id="{06C3E7B5-0443-4244-975D-53C02AEEAE95}"/>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Oval 257">
                <a:extLst>
                  <a:ext uri="{FF2B5EF4-FFF2-40B4-BE49-F238E27FC236}">
                    <a16:creationId xmlns:a16="http://schemas.microsoft.com/office/drawing/2014/main" id="{57396A1F-B7D0-46E9-BE5D-1780A5B39135}"/>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Oval 258">
                <a:extLst>
                  <a:ext uri="{FF2B5EF4-FFF2-40B4-BE49-F238E27FC236}">
                    <a16:creationId xmlns:a16="http://schemas.microsoft.com/office/drawing/2014/main" id="{317DC5E5-638A-411F-A1E3-45A646A0F4C8}"/>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Oval 259">
                <a:extLst>
                  <a:ext uri="{FF2B5EF4-FFF2-40B4-BE49-F238E27FC236}">
                    <a16:creationId xmlns:a16="http://schemas.microsoft.com/office/drawing/2014/main" id="{B2CBA55C-D71A-4D56-A31E-6CB372F49D3C}"/>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Oval 260">
                <a:extLst>
                  <a:ext uri="{FF2B5EF4-FFF2-40B4-BE49-F238E27FC236}">
                    <a16:creationId xmlns:a16="http://schemas.microsoft.com/office/drawing/2014/main" id="{E169D730-EBAF-4EE5-A969-2F1B95B1EB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Oval 261">
                <a:extLst>
                  <a:ext uri="{FF2B5EF4-FFF2-40B4-BE49-F238E27FC236}">
                    <a16:creationId xmlns:a16="http://schemas.microsoft.com/office/drawing/2014/main" id="{1B3C6B40-968F-434F-B91B-0D400FC8F0E9}"/>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262">
                <a:extLst>
                  <a:ext uri="{FF2B5EF4-FFF2-40B4-BE49-F238E27FC236}">
                    <a16:creationId xmlns:a16="http://schemas.microsoft.com/office/drawing/2014/main" id="{536A24F0-EB61-4F76-ABF3-7384AFAFAADA}"/>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263">
                <a:extLst>
                  <a:ext uri="{FF2B5EF4-FFF2-40B4-BE49-F238E27FC236}">
                    <a16:creationId xmlns:a16="http://schemas.microsoft.com/office/drawing/2014/main" id="{54F69729-EEE5-42E8-AD2C-531998A22A0E}"/>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264">
                <a:extLst>
                  <a:ext uri="{FF2B5EF4-FFF2-40B4-BE49-F238E27FC236}">
                    <a16:creationId xmlns:a16="http://schemas.microsoft.com/office/drawing/2014/main" id="{33BD414A-B899-4D65-B710-F17BBD219821}"/>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265">
                <a:extLst>
                  <a:ext uri="{FF2B5EF4-FFF2-40B4-BE49-F238E27FC236}">
                    <a16:creationId xmlns:a16="http://schemas.microsoft.com/office/drawing/2014/main" id="{64C1489B-FB14-4278-AD7B-4B7367AEBE41}"/>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266">
                <a:extLst>
                  <a:ext uri="{FF2B5EF4-FFF2-40B4-BE49-F238E27FC236}">
                    <a16:creationId xmlns:a16="http://schemas.microsoft.com/office/drawing/2014/main" id="{9E96583F-0271-4CE1-A5D9-957291423B3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267">
                <a:extLst>
                  <a:ext uri="{FF2B5EF4-FFF2-40B4-BE49-F238E27FC236}">
                    <a16:creationId xmlns:a16="http://schemas.microsoft.com/office/drawing/2014/main" id="{A7F09D50-72F3-4117-947F-3A08927E793D}"/>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268">
                <a:extLst>
                  <a:ext uri="{FF2B5EF4-FFF2-40B4-BE49-F238E27FC236}">
                    <a16:creationId xmlns:a16="http://schemas.microsoft.com/office/drawing/2014/main" id="{602B2E64-3259-44D3-9FFF-CA2EDAC8A3C3}"/>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269">
                <a:extLst>
                  <a:ext uri="{FF2B5EF4-FFF2-40B4-BE49-F238E27FC236}">
                    <a16:creationId xmlns:a16="http://schemas.microsoft.com/office/drawing/2014/main" id="{3925709A-5833-4CB9-8D8A-EDD8D28C8EC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270">
                <a:extLst>
                  <a:ext uri="{FF2B5EF4-FFF2-40B4-BE49-F238E27FC236}">
                    <a16:creationId xmlns:a16="http://schemas.microsoft.com/office/drawing/2014/main" id="{24D1C12F-C20E-4E47-9453-F5527F639A9C}"/>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71">
                <a:extLst>
                  <a:ext uri="{FF2B5EF4-FFF2-40B4-BE49-F238E27FC236}">
                    <a16:creationId xmlns:a16="http://schemas.microsoft.com/office/drawing/2014/main" id="{EAB57307-B159-4B0A-A319-24DB24305CF0}"/>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Oval 272">
                <a:extLst>
                  <a:ext uri="{FF2B5EF4-FFF2-40B4-BE49-F238E27FC236}">
                    <a16:creationId xmlns:a16="http://schemas.microsoft.com/office/drawing/2014/main" id="{FDD3E85E-D6AF-4EDD-A058-68526F85AEEF}"/>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273">
                <a:extLst>
                  <a:ext uri="{FF2B5EF4-FFF2-40B4-BE49-F238E27FC236}">
                    <a16:creationId xmlns:a16="http://schemas.microsoft.com/office/drawing/2014/main" id="{F0C08BBF-58F6-4E85-892E-E225E1E6BB5C}"/>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74">
                <a:extLst>
                  <a:ext uri="{FF2B5EF4-FFF2-40B4-BE49-F238E27FC236}">
                    <a16:creationId xmlns:a16="http://schemas.microsoft.com/office/drawing/2014/main" id="{C3265F1A-1ADA-4257-9F91-FD47D5D2A4CD}"/>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275">
                <a:extLst>
                  <a:ext uri="{FF2B5EF4-FFF2-40B4-BE49-F238E27FC236}">
                    <a16:creationId xmlns:a16="http://schemas.microsoft.com/office/drawing/2014/main" id="{2A517057-877B-4ECA-9D89-99CDAA366C97}"/>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276">
                <a:extLst>
                  <a:ext uri="{FF2B5EF4-FFF2-40B4-BE49-F238E27FC236}">
                    <a16:creationId xmlns:a16="http://schemas.microsoft.com/office/drawing/2014/main" id="{BF4D49C0-D6B2-46D6-819D-CC6B784929AF}"/>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Oval 277">
                <a:extLst>
                  <a:ext uri="{FF2B5EF4-FFF2-40B4-BE49-F238E27FC236}">
                    <a16:creationId xmlns:a16="http://schemas.microsoft.com/office/drawing/2014/main" id="{FE0F2377-033F-4B5B-B339-860ECDAB7A0E}"/>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Oval 278">
                <a:extLst>
                  <a:ext uri="{FF2B5EF4-FFF2-40B4-BE49-F238E27FC236}">
                    <a16:creationId xmlns:a16="http://schemas.microsoft.com/office/drawing/2014/main" id="{7B84DB70-21F2-42C5-B4E9-8ECAC0C11E2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Oval 279">
                <a:extLst>
                  <a:ext uri="{FF2B5EF4-FFF2-40B4-BE49-F238E27FC236}">
                    <a16:creationId xmlns:a16="http://schemas.microsoft.com/office/drawing/2014/main" id="{74914D73-5F53-4213-93E8-6D775998C196}"/>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Oval 280">
                <a:extLst>
                  <a:ext uri="{FF2B5EF4-FFF2-40B4-BE49-F238E27FC236}">
                    <a16:creationId xmlns:a16="http://schemas.microsoft.com/office/drawing/2014/main" id="{3D552048-08CF-4A77-8C78-387E1CA6256B}"/>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Oval 281">
                <a:extLst>
                  <a:ext uri="{FF2B5EF4-FFF2-40B4-BE49-F238E27FC236}">
                    <a16:creationId xmlns:a16="http://schemas.microsoft.com/office/drawing/2014/main" id="{FE452F85-6677-4701-B31F-6A913D7C730C}"/>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282">
                <a:extLst>
                  <a:ext uri="{FF2B5EF4-FFF2-40B4-BE49-F238E27FC236}">
                    <a16:creationId xmlns:a16="http://schemas.microsoft.com/office/drawing/2014/main" id="{1AF8612C-E969-4691-BCEA-245A310842A9}"/>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Oval 283">
                <a:extLst>
                  <a:ext uri="{FF2B5EF4-FFF2-40B4-BE49-F238E27FC236}">
                    <a16:creationId xmlns:a16="http://schemas.microsoft.com/office/drawing/2014/main" id="{00C72158-8A6D-4841-A32C-414242BB024C}"/>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Oval 284">
                <a:extLst>
                  <a:ext uri="{FF2B5EF4-FFF2-40B4-BE49-F238E27FC236}">
                    <a16:creationId xmlns:a16="http://schemas.microsoft.com/office/drawing/2014/main" id="{1168861D-2564-466F-8066-BCD181CE653F}"/>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Oval 285">
                <a:extLst>
                  <a:ext uri="{FF2B5EF4-FFF2-40B4-BE49-F238E27FC236}">
                    <a16:creationId xmlns:a16="http://schemas.microsoft.com/office/drawing/2014/main" id="{BA80628E-D5A9-408C-9654-92133D9A6B34}"/>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Oval 286">
                <a:extLst>
                  <a:ext uri="{FF2B5EF4-FFF2-40B4-BE49-F238E27FC236}">
                    <a16:creationId xmlns:a16="http://schemas.microsoft.com/office/drawing/2014/main" id="{B65BF9CC-BBAD-435E-8B2A-648916EEF1F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Oval 287">
                <a:extLst>
                  <a:ext uri="{FF2B5EF4-FFF2-40B4-BE49-F238E27FC236}">
                    <a16:creationId xmlns:a16="http://schemas.microsoft.com/office/drawing/2014/main" id="{BF84004A-EC84-4C36-8E44-51D78B35EA29}"/>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Oval 288">
                <a:extLst>
                  <a:ext uri="{FF2B5EF4-FFF2-40B4-BE49-F238E27FC236}">
                    <a16:creationId xmlns:a16="http://schemas.microsoft.com/office/drawing/2014/main" id="{A1CFC1D4-F1B9-4261-8B35-469595A6802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175797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dirty="0">
                <a:solidFill>
                  <a:schemeClr val="bg1"/>
                </a:solidFill>
                <a:cs typeface="Segoe UI"/>
              </a:rPr>
              <a:t>Feature Comparison</a:t>
            </a:r>
            <a:endParaRPr lang="en-US" sz="2400" dirty="0">
              <a:solidFill>
                <a:schemeClr val="bg1"/>
              </a:solidFill>
            </a:endParaRP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aphicFrame>
        <p:nvGraphicFramePr>
          <p:cNvPr id="2" name="Table 2">
            <a:extLst>
              <a:ext uri="{FF2B5EF4-FFF2-40B4-BE49-F238E27FC236}">
                <a16:creationId xmlns:a16="http://schemas.microsoft.com/office/drawing/2014/main" id="{5DDD3E16-2C5D-55D4-9A36-D5D229141E6B}"/>
              </a:ext>
            </a:extLst>
          </p:cNvPr>
          <p:cNvGraphicFramePr>
            <a:graphicFrameLocks noGrp="1"/>
          </p:cNvGraphicFramePr>
          <p:nvPr>
            <p:extLst>
              <p:ext uri="{D42A27DB-BD31-4B8C-83A1-F6EECF244321}">
                <p14:modId xmlns:p14="http://schemas.microsoft.com/office/powerpoint/2010/main" val="281410868"/>
              </p:ext>
            </p:extLst>
          </p:nvPr>
        </p:nvGraphicFramePr>
        <p:xfrm>
          <a:off x="588264" y="1445724"/>
          <a:ext cx="11027158" cy="5334000"/>
        </p:xfrm>
        <a:graphic>
          <a:graphicData uri="http://schemas.openxmlformats.org/drawingml/2006/table">
            <a:tbl>
              <a:tblPr firstRow="1" bandRow="1">
                <a:tableStyleId>{5C22544A-7EE6-4342-B048-85BDC9FD1C3A}</a:tableStyleId>
              </a:tblPr>
              <a:tblGrid>
                <a:gridCol w="2134839">
                  <a:extLst>
                    <a:ext uri="{9D8B030D-6E8A-4147-A177-3AD203B41FA5}">
                      <a16:colId xmlns:a16="http://schemas.microsoft.com/office/drawing/2014/main" val="1016649414"/>
                    </a:ext>
                  </a:extLst>
                </a:gridCol>
                <a:gridCol w="2723104">
                  <a:extLst>
                    <a:ext uri="{9D8B030D-6E8A-4147-A177-3AD203B41FA5}">
                      <a16:colId xmlns:a16="http://schemas.microsoft.com/office/drawing/2014/main" val="4107981906"/>
                    </a:ext>
                  </a:extLst>
                </a:gridCol>
                <a:gridCol w="6169215">
                  <a:extLst>
                    <a:ext uri="{9D8B030D-6E8A-4147-A177-3AD203B41FA5}">
                      <a16:colId xmlns:a16="http://schemas.microsoft.com/office/drawing/2014/main" val="1705357048"/>
                    </a:ext>
                  </a:extLst>
                </a:gridCol>
              </a:tblGrid>
              <a:tr h="370840">
                <a:tc>
                  <a:txBody>
                    <a:bodyPr/>
                    <a:lstStyle/>
                    <a:p>
                      <a:r>
                        <a:rPr lang="en-US" sz="1400"/>
                        <a:t>Feature</a:t>
                      </a:r>
                    </a:p>
                  </a:txBody>
                  <a:tcPr/>
                </a:tc>
                <a:tc>
                  <a:txBody>
                    <a:bodyPr/>
                    <a:lstStyle/>
                    <a:p>
                      <a:r>
                        <a:rPr lang="en-US" sz="1400"/>
                        <a:t>TSI</a:t>
                      </a:r>
                    </a:p>
                  </a:txBody>
                  <a:tcPr/>
                </a:tc>
                <a:tc>
                  <a:txBody>
                    <a:bodyPr/>
                    <a:lstStyle/>
                    <a:p>
                      <a:r>
                        <a:rPr lang="en-US" sz="1400"/>
                        <a:t>ADX</a:t>
                      </a:r>
                    </a:p>
                  </a:txBody>
                  <a:tcPr/>
                </a:tc>
                <a:extLst>
                  <a:ext uri="{0D108BD9-81ED-4DB2-BD59-A6C34878D82A}">
                    <a16:rowId xmlns:a16="http://schemas.microsoft.com/office/drawing/2014/main" val="3512865537"/>
                  </a:ext>
                </a:extLst>
              </a:tr>
              <a:tr h="370840">
                <a:tc>
                  <a:txBody>
                    <a:bodyPr/>
                    <a:lstStyle/>
                    <a:p>
                      <a:r>
                        <a:rPr lang="en-US" sz="1400"/>
                        <a:t>Ingestion</a:t>
                      </a:r>
                    </a:p>
                  </a:txBody>
                  <a:tcPr/>
                </a:tc>
                <a:tc>
                  <a:txBody>
                    <a:bodyPr/>
                    <a:lstStyle/>
                    <a:p>
                      <a:r>
                        <a:rPr lang="en-US" sz="1400"/>
                        <a:t>Hubs, limit 1 MB/s</a:t>
                      </a:r>
                    </a:p>
                  </a:txBody>
                  <a:tcPr/>
                </a:tc>
                <a:tc>
                  <a:txBody>
                    <a:bodyPr/>
                    <a:lstStyle/>
                    <a:p>
                      <a:r>
                        <a:rPr lang="en-US" sz="1400"/>
                        <a:t>Many data connection methods, SDKs, APIs, No limits (scalable), 200MBs per second per node benchmarked on 16-cores.</a:t>
                      </a:r>
                    </a:p>
                  </a:txBody>
                  <a:tcPr/>
                </a:tc>
                <a:extLst>
                  <a:ext uri="{0D108BD9-81ED-4DB2-BD59-A6C34878D82A}">
                    <a16:rowId xmlns:a16="http://schemas.microsoft.com/office/drawing/2014/main" val="2895272272"/>
                  </a:ext>
                </a:extLst>
              </a:tr>
              <a:tr h="370840">
                <a:tc>
                  <a:txBody>
                    <a:bodyPr/>
                    <a:lstStyle/>
                    <a:p>
                      <a:r>
                        <a:rPr lang="en-US" sz="1400"/>
                        <a:t>Storage &amp; Retention</a:t>
                      </a:r>
                    </a:p>
                  </a:txBody>
                  <a:tcPr/>
                </a:tc>
                <a:tc>
                  <a:txBody>
                    <a:bodyPr/>
                    <a:lstStyle/>
                    <a:p>
                      <a:r>
                        <a:rPr lang="en-US" sz="1400"/>
                        <a:t>Warm – multitenant ADX</a:t>
                      </a:r>
                    </a:p>
                  </a:txBody>
                  <a:tcPr/>
                </a:tc>
                <a:tc>
                  <a:txBody>
                    <a:bodyPr/>
                    <a:lstStyle/>
                    <a:p>
                      <a:r>
                        <a:rPr lang="en-US" sz="1400"/>
                        <a:t>Cold – Azure Blob storage distributed columnstore, with Hot - Highly optimized SSD (locally on compute nodes). </a:t>
                      </a:r>
                    </a:p>
                  </a:txBody>
                  <a:tcPr/>
                </a:tc>
                <a:extLst>
                  <a:ext uri="{0D108BD9-81ED-4DB2-BD59-A6C34878D82A}">
                    <a16:rowId xmlns:a16="http://schemas.microsoft.com/office/drawing/2014/main" val="2333969172"/>
                  </a:ext>
                </a:extLst>
              </a:tr>
              <a:tr h="370840">
                <a:tc>
                  <a:txBody>
                    <a:bodyPr/>
                    <a:lstStyle/>
                    <a:p>
                      <a:r>
                        <a:rPr lang="en-US" sz="1400"/>
                        <a:t>Formats</a:t>
                      </a:r>
                    </a:p>
                  </a:txBody>
                  <a:tcPr/>
                </a:tc>
                <a:tc>
                  <a:txBody>
                    <a:bodyPr/>
                    <a:lstStyle/>
                    <a:p>
                      <a:r>
                        <a:rPr lang="en-US" sz="1400"/>
                        <a:t>JSON</a:t>
                      </a:r>
                    </a:p>
                  </a:txBody>
                  <a:tcPr/>
                </a:tc>
                <a:tc>
                  <a:txBody>
                    <a:bodyPr/>
                    <a:lstStyle/>
                    <a:p>
                      <a:r>
                        <a:rPr lang="en-US" sz="1400" dirty="0">
                          <a:solidFill>
                            <a:schemeClr val="bg1"/>
                          </a:solidFill>
                        </a:rPr>
                        <a:t>JSON, CSV, Avro, Parquet, ORC, TXT and </a:t>
                      </a:r>
                      <a:r>
                        <a:rPr lang="en-US" sz="1400" dirty="0">
                          <a:solidFill>
                            <a:schemeClr val="bg1"/>
                          </a:solidFill>
                          <a:hlinkClick r:id="rId4">
                            <a:extLst>
                              <a:ext uri="{A12FA001-AC4F-418D-AE19-62706E023703}">
                                <ahyp:hlinkClr xmlns:ahyp="http://schemas.microsoft.com/office/drawing/2018/hyperlinkcolor" val="tx"/>
                              </a:ext>
                            </a:extLst>
                          </a:hlinkClick>
                        </a:rPr>
                        <a:t>more</a:t>
                      </a:r>
                      <a:r>
                        <a:rPr lang="en-US" sz="1400" dirty="0">
                          <a:solidFill>
                            <a:schemeClr val="bg1"/>
                          </a:solidFill>
                        </a:rPr>
                        <a:t>.</a:t>
                      </a:r>
                    </a:p>
                  </a:txBody>
                  <a:tcPr/>
                </a:tc>
                <a:extLst>
                  <a:ext uri="{0D108BD9-81ED-4DB2-BD59-A6C34878D82A}">
                    <a16:rowId xmlns:a16="http://schemas.microsoft.com/office/drawing/2014/main" val="2698423269"/>
                  </a:ext>
                </a:extLst>
              </a:tr>
              <a:tr h="370840">
                <a:tc>
                  <a:txBody>
                    <a:bodyPr/>
                    <a:lstStyle/>
                    <a:p>
                      <a:r>
                        <a:rPr lang="en-US" sz="1400"/>
                        <a:t>Querying</a:t>
                      </a:r>
                    </a:p>
                  </a:txBody>
                  <a:tcPr/>
                </a:tc>
                <a:tc>
                  <a:txBody>
                    <a:bodyPr/>
                    <a:lstStyle/>
                    <a:p>
                      <a:r>
                        <a:rPr lang="en-US" sz="1400"/>
                        <a:t>TSQ</a:t>
                      </a:r>
                    </a:p>
                  </a:txBody>
                  <a:tcPr/>
                </a:tc>
                <a:tc>
                  <a:txBody>
                    <a:bodyPr/>
                    <a:lstStyle/>
                    <a:p>
                      <a:r>
                        <a:rPr lang="en-US" sz="1400" dirty="0"/>
                        <a:t>KQL, SQL</a:t>
                      </a:r>
                    </a:p>
                  </a:txBody>
                  <a:tcPr/>
                </a:tc>
                <a:extLst>
                  <a:ext uri="{0D108BD9-81ED-4DB2-BD59-A6C34878D82A}">
                    <a16:rowId xmlns:a16="http://schemas.microsoft.com/office/drawing/2014/main" val="3971801971"/>
                  </a:ext>
                </a:extLst>
              </a:tr>
              <a:tr h="370840">
                <a:tc>
                  <a:txBody>
                    <a:bodyPr/>
                    <a:lstStyle/>
                    <a:p>
                      <a:r>
                        <a:rPr lang="en-US" sz="1400"/>
                        <a:t>Visualization</a:t>
                      </a:r>
                    </a:p>
                  </a:txBody>
                  <a:tcPr/>
                </a:tc>
                <a:tc>
                  <a:txBody>
                    <a:bodyPr/>
                    <a:lstStyle/>
                    <a:p>
                      <a:r>
                        <a:rPr lang="en-US" sz="1400"/>
                        <a:t>TSI Explorer, PBI</a:t>
                      </a:r>
                    </a:p>
                  </a:txBody>
                  <a:tcPr/>
                </a:tc>
                <a:tc>
                  <a:txBody>
                    <a:bodyPr/>
                    <a:lstStyle/>
                    <a:p>
                      <a:r>
                        <a:rPr lang="en-US" sz="1400"/>
                        <a:t>PBI, ADX Dashboards, Grafana, Kibana, plus more via ODBC/JDBC</a:t>
                      </a:r>
                    </a:p>
                  </a:txBody>
                  <a:tcPr/>
                </a:tc>
                <a:extLst>
                  <a:ext uri="{0D108BD9-81ED-4DB2-BD59-A6C34878D82A}">
                    <a16:rowId xmlns:a16="http://schemas.microsoft.com/office/drawing/2014/main" val="2108545249"/>
                  </a:ext>
                </a:extLst>
              </a:tr>
              <a:tr h="370840">
                <a:tc>
                  <a:txBody>
                    <a:bodyPr/>
                    <a:lstStyle/>
                    <a:p>
                      <a:r>
                        <a:rPr lang="en-US" sz="1400"/>
                        <a:t>ML</a:t>
                      </a:r>
                    </a:p>
                  </a:txBody>
                  <a:tcPr/>
                </a:tc>
                <a:tc>
                  <a:txBody>
                    <a:bodyPr/>
                    <a:lstStyle/>
                    <a:p>
                      <a:r>
                        <a:rPr lang="en-US" sz="1400"/>
                        <a:t>n/a</a:t>
                      </a:r>
                    </a:p>
                  </a:txBody>
                  <a:tcPr/>
                </a:tc>
                <a:tc>
                  <a:txBody>
                    <a:bodyPr/>
                    <a:lstStyle/>
                    <a:p>
                      <a:r>
                        <a:rPr lang="en-US" sz="1400"/>
                        <a:t>Built-in plugins, R, Python to train and score data. Native forecasting, anomaly detection, and clustering. </a:t>
                      </a:r>
                    </a:p>
                  </a:txBody>
                  <a:tcPr/>
                </a:tc>
                <a:extLst>
                  <a:ext uri="{0D108BD9-81ED-4DB2-BD59-A6C34878D82A}">
                    <a16:rowId xmlns:a16="http://schemas.microsoft.com/office/drawing/2014/main" val="4148827686"/>
                  </a:ext>
                </a:extLst>
              </a:tr>
              <a:tr h="370840">
                <a:tc>
                  <a:txBody>
                    <a:bodyPr/>
                    <a:lstStyle/>
                    <a:p>
                      <a:r>
                        <a:rPr lang="en-US" sz="1400"/>
                        <a:t>PBI Connector</a:t>
                      </a:r>
                    </a:p>
                  </a:txBody>
                  <a:tcPr/>
                </a:tc>
                <a:tc>
                  <a:txBody>
                    <a:bodyPr/>
                    <a:lstStyle/>
                    <a:p>
                      <a:r>
                        <a:rPr lang="en-US" sz="1400"/>
                        <a:t>Public preview</a:t>
                      </a:r>
                    </a:p>
                  </a:txBody>
                  <a:tcPr/>
                </a:tc>
                <a:tc>
                  <a:txBody>
                    <a:bodyPr/>
                    <a:lstStyle/>
                    <a:p>
                      <a:r>
                        <a:rPr lang="en-US" sz="1400"/>
                        <a:t>Optimized native PBI connector (GA), supports Direct Query, Import mode, parameters and filters.</a:t>
                      </a:r>
                    </a:p>
                  </a:txBody>
                  <a:tcPr/>
                </a:tc>
                <a:extLst>
                  <a:ext uri="{0D108BD9-81ED-4DB2-BD59-A6C34878D82A}">
                    <a16:rowId xmlns:a16="http://schemas.microsoft.com/office/drawing/2014/main" val="2002438984"/>
                  </a:ext>
                </a:extLst>
              </a:tr>
              <a:tr h="370840">
                <a:tc>
                  <a:txBody>
                    <a:bodyPr/>
                    <a:lstStyle/>
                    <a:p>
                      <a:r>
                        <a:rPr lang="en-US" sz="1400"/>
                        <a:t>Export</a:t>
                      </a:r>
                    </a:p>
                  </a:txBody>
                  <a:tcPr/>
                </a:tc>
                <a:tc>
                  <a:txBody>
                    <a:bodyPr/>
                    <a:lstStyle/>
                    <a:p>
                      <a:r>
                        <a:rPr lang="en-US" sz="1400"/>
                        <a:t>Parquet in Blob</a:t>
                      </a:r>
                    </a:p>
                  </a:txBody>
                  <a:tcPr/>
                </a:tc>
                <a:tc>
                  <a:txBody>
                    <a:bodyPr/>
                    <a:lstStyle/>
                    <a:p>
                      <a:r>
                        <a:rPr lang="en-US" sz="1400"/>
                        <a:t>Supports continuous export to Azure storage, and External tables to read exported data</a:t>
                      </a:r>
                    </a:p>
                  </a:txBody>
                  <a:tcPr/>
                </a:tc>
                <a:extLst>
                  <a:ext uri="{0D108BD9-81ED-4DB2-BD59-A6C34878D82A}">
                    <a16:rowId xmlns:a16="http://schemas.microsoft.com/office/drawing/2014/main" val="3374040168"/>
                  </a:ext>
                </a:extLst>
              </a:tr>
              <a:tr h="370840">
                <a:tc>
                  <a:txBody>
                    <a:bodyPr/>
                    <a:lstStyle/>
                    <a:p>
                      <a:r>
                        <a:rPr lang="en-US" sz="1400"/>
                        <a:t>HA/DR</a:t>
                      </a:r>
                    </a:p>
                  </a:txBody>
                  <a:tcPr/>
                </a:tc>
                <a:tc>
                  <a:txBody>
                    <a:bodyPr/>
                    <a:lstStyle/>
                    <a:p>
                      <a:r>
                        <a:rPr lang="en-US" sz="1400"/>
                        <a:t>Depends on config</a:t>
                      </a:r>
                    </a:p>
                  </a:txBody>
                  <a:tcPr/>
                </a:tc>
                <a:tc>
                  <a:txBody>
                    <a:bodyPr/>
                    <a:lstStyle/>
                    <a:p>
                      <a:r>
                        <a:rPr lang="en-US" sz="1400"/>
                        <a:t>HA SLA of 99.9%, AZ supported, built on durable Azure Blob storage.</a:t>
                      </a:r>
                    </a:p>
                  </a:txBody>
                  <a:tcPr/>
                </a:tc>
                <a:extLst>
                  <a:ext uri="{0D108BD9-81ED-4DB2-BD59-A6C34878D82A}">
                    <a16:rowId xmlns:a16="http://schemas.microsoft.com/office/drawing/2014/main" val="1584060420"/>
                  </a:ext>
                </a:extLst>
              </a:tr>
              <a:tr h="370840">
                <a:tc>
                  <a:txBody>
                    <a:bodyPr/>
                    <a:lstStyle/>
                    <a:p>
                      <a:r>
                        <a:rPr lang="en-US" sz="1400"/>
                        <a:t>Security</a:t>
                      </a:r>
                    </a:p>
                  </a:txBody>
                  <a:tcPr/>
                </a:tc>
                <a:tc>
                  <a:txBody>
                    <a:bodyPr/>
                    <a:lstStyle/>
                    <a:p>
                      <a:r>
                        <a:rPr lang="en-US" sz="1400"/>
                        <a:t>Private link for incoming, but open for storage and hubs</a:t>
                      </a:r>
                    </a:p>
                  </a:txBody>
                  <a:tcPr/>
                </a:tc>
                <a:tc>
                  <a:txBody>
                    <a:bodyPr/>
                    <a:lstStyle/>
                    <a:p>
                      <a:r>
                        <a:rPr lang="en-US" sz="1400"/>
                        <a:t>VNet injection, Private Link, Encryption at rest with customer managed keys</a:t>
                      </a:r>
                    </a:p>
                  </a:txBody>
                  <a:tcPr/>
                </a:tc>
                <a:extLst>
                  <a:ext uri="{0D108BD9-81ED-4DB2-BD59-A6C34878D82A}">
                    <a16:rowId xmlns:a16="http://schemas.microsoft.com/office/drawing/2014/main" val="263322040"/>
                  </a:ext>
                </a:extLst>
              </a:tr>
              <a:tr h="370840">
                <a:tc>
                  <a:txBody>
                    <a:bodyPr/>
                    <a:lstStyle/>
                    <a:p>
                      <a:r>
                        <a:rPr lang="en-US" sz="1400"/>
                        <a:t>RBAC &amp; RLS</a:t>
                      </a:r>
                    </a:p>
                  </a:txBody>
                  <a:tcPr/>
                </a:tc>
                <a:tc>
                  <a:txBody>
                    <a:bodyPr/>
                    <a:lstStyle/>
                    <a:p>
                      <a:r>
                        <a:rPr lang="en-US" sz="1400"/>
                        <a:t>Limited, no RLS</a:t>
                      </a:r>
                    </a:p>
                  </a:txBody>
                  <a:tcPr/>
                </a:tc>
                <a:tc>
                  <a:txBody>
                    <a:bodyPr/>
                    <a:lstStyle/>
                    <a:p>
                      <a:r>
                        <a:rPr lang="en-US" sz="1400" dirty="0"/>
                        <a:t>Granular, RLS and DM supported</a:t>
                      </a:r>
                    </a:p>
                  </a:txBody>
                  <a:tcPr/>
                </a:tc>
                <a:extLst>
                  <a:ext uri="{0D108BD9-81ED-4DB2-BD59-A6C34878D82A}">
                    <a16:rowId xmlns:a16="http://schemas.microsoft.com/office/drawing/2014/main" val="266404019"/>
                  </a:ext>
                </a:extLst>
              </a:tr>
            </a:tbl>
          </a:graphicData>
        </a:graphic>
      </p:graphicFrame>
    </p:spTree>
    <p:extLst>
      <p:ext uri="{BB962C8B-B14F-4D97-AF65-F5344CB8AC3E}">
        <p14:creationId xmlns:p14="http://schemas.microsoft.com/office/powerpoint/2010/main" val="1712012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553998"/>
          </a:xfrm>
        </p:spPr>
        <p:txBody>
          <a:bodyPr/>
          <a:lstStyle/>
          <a:p>
            <a:r>
              <a:rPr lang="en-US">
                <a:solidFill>
                  <a:schemeClr val="bg1"/>
                </a:solidFill>
                <a:cs typeface="Segoe UI"/>
              </a:rPr>
              <a:t>Migration Paths</a:t>
            </a:r>
            <a:endParaRPr lang="en-US" sz="2400">
              <a:solidFill>
                <a:schemeClr val="bg1"/>
              </a:solidFill>
            </a:endParaRPr>
          </a:p>
        </p:txBody>
      </p:sp>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8095133" cy="5016758"/>
          </a:xfrm>
          <a:prstGeom prst="rect">
            <a:avLst/>
          </a:prstGeom>
          <a:noFill/>
        </p:spPr>
        <p:txBody>
          <a:bodyPr wrap="square" lIns="91440" tIns="45720" rIns="91440" bIns="45720" anchor="t">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TSI Gen1</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Create ADX Cluster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a:solidFill>
                  <a:srgbClr val="000000"/>
                </a:solidFill>
                <a:latin typeface="Segoe UI"/>
              </a:rPr>
              <a:t>Setup parallel ingestion from hubs to ADX</a:t>
            </a:r>
          </a:p>
          <a:p>
            <a:pPr marL="457200" indent="-457200">
              <a:buFont typeface="+mj-lt"/>
              <a:buAutoNum type="arabicPeriod"/>
              <a:defRPr/>
            </a:pPr>
            <a:r>
              <a:rPr kumimoji="0" lang="en-US" sz="2000" b="0" i="0" u="none" strike="noStrike" kern="1200" cap="none" spc="0" normalizeH="0" baseline="0" noProof="0">
                <a:ln>
                  <a:noFill/>
                </a:ln>
                <a:solidFill>
                  <a:srgbClr val="000000"/>
                </a:solidFill>
                <a:effectLst/>
                <a:uLnTx/>
                <a:uFillTx/>
                <a:latin typeface="Segoe UI"/>
                <a:ea typeface="+mn-ea"/>
                <a:cs typeface="+mn-cs"/>
              </a:rPr>
              <a:t>Continue ingesting data until retention </a:t>
            </a:r>
            <a:r>
              <a:rPr lang="en-US" sz="2000">
                <a:solidFill>
                  <a:srgbClr val="000000"/>
                </a:solidFill>
                <a:latin typeface="Segoe UI"/>
              </a:rPr>
              <a:t>or fixed period</a:t>
            </a:r>
            <a:r>
              <a:rPr kumimoji="0" lang="en-US" sz="2000" b="0" i="0" u="none" strike="noStrike" kern="1200" cap="none" spc="0" normalizeH="0" baseline="0" noProof="0">
                <a:ln>
                  <a:noFill/>
                </a:ln>
                <a:solidFill>
                  <a:srgbClr val="000000"/>
                </a:solidFill>
                <a:effectLst/>
                <a:uLnTx/>
                <a:uFillTx/>
                <a:latin typeface="Segoe UI"/>
                <a:ea typeface="+mn-ea"/>
                <a:cs typeface="+mn-cs"/>
              </a:rPr>
              <a:t> is met</a:t>
            </a:r>
            <a:endParaRPr lang="en-US" sz="2000" b="0" i="0" u="none" strike="noStrike" kern="1200" cap="none" spc="0" normalizeH="0" baseline="0" noProof="0">
              <a:ln>
                <a:noFill/>
              </a:ln>
              <a:solidFill>
                <a:srgbClr val="000000"/>
              </a:solidFill>
              <a:effectLst/>
              <a:uLnTx/>
              <a:uFillTx/>
              <a:latin typeface="Segoe UI"/>
              <a:cs typeface="Segoe UI"/>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Start using ADX Cluster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a:solidFill>
                  <a:srgbClr val="000000"/>
                </a:solidFill>
                <a:latin typeface="Segoe UI"/>
              </a:rPr>
              <a:t>Delete TSI Env.</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sz="2000">
                <a:solidFill>
                  <a:srgbClr val="000000"/>
                </a:solidFill>
                <a:latin typeface="Segoe UI"/>
              </a:rPr>
              <a:t>Detailed FAQ: </a:t>
            </a:r>
            <a:r>
              <a:rPr lang="en-US" sz="2000" b="0" i="0" u="none" strike="noStrike">
                <a:effectLst/>
                <a:latin typeface="Segoe UI" panose="020B0502040204020203" pitchFamily="34" charset="0"/>
                <a:hlinkClick r:id="rId3"/>
              </a:rPr>
              <a:t>How to migrate TSI Gen1 to ADX</a:t>
            </a:r>
            <a:endParaRPr lang="en-US" sz="2000">
              <a:solidFill>
                <a:srgbClr val="000000"/>
              </a:solidFill>
              <a:latin typeface="Segoe UI"/>
            </a:endParaRP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sz="2000" b="1">
                <a:solidFill>
                  <a:srgbClr val="000000"/>
                </a:solidFill>
                <a:latin typeface="Segoe UI"/>
              </a:rPr>
              <a:t>TSI Gen2 </a:t>
            </a:r>
            <a:endParaRPr lang="en-US" sz="2000">
              <a:solidFill>
                <a:srgbClr val="000000"/>
              </a:solidFill>
              <a:latin typeface="Segoe UI"/>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a:solidFill>
                  <a:srgbClr val="000000"/>
                </a:solidFill>
                <a:latin typeface="Segoe UI"/>
              </a:rPr>
              <a:t>Create ADX Cluster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a:solidFill>
                  <a:srgbClr val="000000"/>
                </a:solidFill>
                <a:latin typeface="Segoe UI"/>
              </a:rPr>
              <a:t>Redirect data ingestion to ADX</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a:solidFill>
                  <a:srgbClr val="000000"/>
                </a:solidFill>
                <a:latin typeface="Segoe UI"/>
              </a:rPr>
              <a:t>Import TSI cold data using </a:t>
            </a:r>
            <a:r>
              <a:rPr lang="en-US" sz="2000" err="1">
                <a:solidFill>
                  <a:srgbClr val="000000"/>
                </a:solidFill>
                <a:latin typeface="Segoe UI"/>
              </a:rPr>
              <a:t>lightingest</a:t>
            </a:r>
            <a:endParaRPr lang="en-US" sz="2000">
              <a:solidFill>
                <a:srgbClr val="000000"/>
              </a:solidFill>
              <a:latin typeface="Segoe UI"/>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a:solidFill>
                  <a:srgbClr val="000000"/>
                </a:solidFill>
                <a:latin typeface="Segoe UI"/>
              </a:rPr>
              <a:t>Start using DX Cluster</a:t>
            </a:r>
          </a:p>
          <a:p>
            <a:pPr marR="0" lvl="0" algn="l" defTabSz="914400" rtl="0" eaLnBrk="1" fontAlgn="auto" latinLnBrk="0" hangingPunct="1">
              <a:lnSpc>
                <a:spcPct val="100000"/>
              </a:lnSpc>
              <a:spcBef>
                <a:spcPts val="0"/>
              </a:spcBef>
              <a:spcAft>
                <a:spcPts val="0"/>
              </a:spcAft>
              <a:buClrTx/>
              <a:buSzTx/>
              <a:tabLst/>
              <a:defRPr/>
            </a:pPr>
            <a:endParaRPr kumimoji="0" lang="en-US" sz="2000" b="1" i="0" u="none" strike="noStrike" kern="1200" cap="none" spc="0" normalizeH="0" baseline="0" noProof="0">
              <a:ln>
                <a:noFill/>
              </a:ln>
              <a:solidFill>
                <a:srgbClr val="000000"/>
              </a:solidFill>
              <a:effectLst/>
              <a:uLnTx/>
              <a:uFillTx/>
              <a:latin typeface="Segoe U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sz="2000">
                <a:solidFill>
                  <a:srgbClr val="000000"/>
                </a:solidFill>
                <a:latin typeface="Segoe UI"/>
              </a:rPr>
              <a:t>Detailed FAQ: </a:t>
            </a:r>
            <a:r>
              <a:rPr lang="en-US" sz="2000" b="0" i="0" u="none" strike="noStrike">
                <a:effectLst/>
                <a:latin typeface="Segoe UI" panose="020B0502040204020203" pitchFamily="34" charset="0"/>
                <a:hlinkClick r:id="rId4"/>
              </a:rPr>
              <a:t>How to migrate TSI Gen2 to ADX</a:t>
            </a:r>
            <a:endParaRPr kumimoji="0" lang="en-US" sz="2000" i="0" u="none" strike="noStrike" kern="1200" cap="none" spc="0" normalizeH="0" baseline="0" noProof="0">
              <a:ln>
                <a:noFill/>
              </a:ln>
              <a:solidFill>
                <a:srgbClr val="000000"/>
              </a:solidFill>
              <a:effectLst/>
              <a:uLnTx/>
              <a:uFillTx/>
              <a:latin typeface="Segoe UI"/>
              <a:ea typeface="+mn-ea"/>
              <a:cs typeface="+mn-cs"/>
            </a:endParaRPr>
          </a:p>
        </p:txBody>
      </p:sp>
      <p:pic>
        <p:nvPicPr>
          <p:cNvPr id="12" name="Picture 11" descr="ADX logo">
            <a:extLst>
              <a:ext uri="{FF2B5EF4-FFF2-40B4-BE49-F238E27FC236}">
                <a16:creationId xmlns:a16="http://schemas.microsoft.com/office/drawing/2014/main" id="{6693AF96-9C78-4D2F-8B05-6388825BAA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16400329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FEB7-36D4-445A-87E2-98E5AC5F605F}"/>
              </a:ext>
            </a:extLst>
          </p:cNvPr>
          <p:cNvSpPr>
            <a:spLocks noGrp="1"/>
          </p:cNvSpPr>
          <p:nvPr>
            <p:ph type="title"/>
          </p:nvPr>
        </p:nvSpPr>
        <p:spPr>
          <a:xfrm>
            <a:off x="455994" y="941693"/>
            <a:ext cx="7454643" cy="706486"/>
          </a:xfrm>
        </p:spPr>
        <p:txBody>
          <a:bodyPr/>
          <a:lstStyle/>
          <a:p>
            <a:r>
              <a:rPr lang="en-US" dirty="0"/>
              <a:t>Demo 1*</a:t>
            </a:r>
          </a:p>
        </p:txBody>
      </p:sp>
      <p:sp>
        <p:nvSpPr>
          <p:cNvPr id="7" name="TextBox 6">
            <a:extLst>
              <a:ext uri="{FF2B5EF4-FFF2-40B4-BE49-F238E27FC236}">
                <a16:creationId xmlns:a16="http://schemas.microsoft.com/office/drawing/2014/main" id="{B14958DC-35F9-4BEE-A869-E2D311E538DD}"/>
              </a:ext>
            </a:extLst>
          </p:cNvPr>
          <p:cNvSpPr txBox="1"/>
          <p:nvPr/>
        </p:nvSpPr>
        <p:spPr>
          <a:xfrm>
            <a:off x="0" y="6550223"/>
            <a:ext cx="6716888" cy="307777"/>
          </a:xfrm>
          <a:prstGeom prst="rect">
            <a:avLst/>
          </a:prstGeom>
          <a:noFill/>
        </p:spPr>
        <p:txBody>
          <a:bodyPr wrap="square">
            <a:spAutoFit/>
          </a:bodyPr>
          <a:lstStyle/>
          <a:p>
            <a:r>
              <a:rPr lang="en-US" sz="1400" b="0" i="0">
                <a:effectLst/>
              </a:rPr>
              <a:t>* Estimate 10 minutes</a:t>
            </a:r>
            <a:endParaRPr lang="en-US" sz="1400"/>
          </a:p>
        </p:txBody>
      </p:sp>
      <p:sp>
        <p:nvSpPr>
          <p:cNvPr id="6" name="Content Placeholder 2">
            <a:extLst>
              <a:ext uri="{FF2B5EF4-FFF2-40B4-BE49-F238E27FC236}">
                <a16:creationId xmlns:a16="http://schemas.microsoft.com/office/drawing/2014/main" id="{92EB040B-1BF3-4171-8EBF-F8DFED9BD150}"/>
              </a:ext>
            </a:extLst>
          </p:cNvPr>
          <p:cNvSpPr txBox="1">
            <a:spLocks/>
          </p:cNvSpPr>
          <p:nvPr/>
        </p:nvSpPr>
        <p:spPr>
          <a:xfrm>
            <a:off x="455994" y="1951672"/>
            <a:ext cx="10642930" cy="2031325"/>
          </a:xfrm>
          <a:prstGeom prst="rect">
            <a:avLst/>
          </a:prstGeom>
        </p:spPr>
        <p:txBody>
          <a:bodyPr vert="horz" wrap="square" lIns="0" tIns="91440" rIns="146304" bIns="9144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4820" indent="-277495">
              <a:buFont typeface="Arial" panose="020B0604020202020204" pitchFamily="34" charset="0"/>
              <a:buChar char="•"/>
            </a:pPr>
            <a:r>
              <a:rPr lang="en-US" sz="2000" dirty="0">
                <a:solidFill>
                  <a:schemeClr val="tx1"/>
                </a:solidFill>
                <a:latin typeface="+mn-lt"/>
              </a:rPr>
              <a:t>Understand the TSI Env - </a:t>
            </a:r>
            <a:r>
              <a:rPr lang="en-US" sz="2000" b="0" i="0" u="sng" strike="noStrike" dirty="0">
                <a:solidFill>
                  <a:srgbClr val="0563C1"/>
                </a:solidFill>
                <a:effectLst/>
                <a:latin typeface="+mn-lt"/>
                <a:hlinkClick r:id="rId3"/>
              </a:rPr>
              <a:t>TSI Explorer (azure.com)</a:t>
            </a:r>
            <a:r>
              <a:rPr lang="en-US" sz="2000" b="0" i="0" dirty="0">
                <a:solidFill>
                  <a:srgbClr val="000000"/>
                </a:solidFill>
                <a:effectLst/>
                <a:latin typeface="+mn-lt"/>
              </a:rPr>
              <a:t> </a:t>
            </a:r>
            <a:endParaRPr lang="en-US" sz="2000">
              <a:solidFill>
                <a:schemeClr val="tx1"/>
              </a:solidFill>
              <a:latin typeface="+mn-lt"/>
              <a:cs typeface="Segoe UI"/>
            </a:endParaRPr>
          </a:p>
          <a:p>
            <a:pPr marL="464820" indent="-277495">
              <a:buFont typeface="Arial" panose="020B0604020202020204" pitchFamily="34" charset="0"/>
              <a:buChar char="•"/>
            </a:pPr>
            <a:endParaRPr lang="en-US" sz="2000">
              <a:solidFill>
                <a:schemeClr val="tx1"/>
              </a:solidFill>
              <a:latin typeface="+mn-lt"/>
              <a:cs typeface="Segoe UI"/>
            </a:endParaRPr>
          </a:p>
          <a:p>
            <a:pPr marL="464820" indent="-277495">
              <a:buFont typeface="Arial" panose="020B0604020202020204" pitchFamily="34" charset="0"/>
              <a:buChar char="•"/>
            </a:pPr>
            <a:r>
              <a:rPr lang="en-US" sz="2000" dirty="0">
                <a:solidFill>
                  <a:schemeClr val="tx1"/>
                </a:solidFill>
                <a:latin typeface="+mn-lt"/>
              </a:rPr>
              <a:t>Gather details </a:t>
            </a:r>
            <a:endParaRPr lang="en-US" sz="2000">
              <a:solidFill>
                <a:schemeClr val="tx1"/>
              </a:solidFill>
              <a:latin typeface="+mn-lt"/>
            </a:endParaRPr>
          </a:p>
          <a:p>
            <a:pPr marL="464820" indent="-277495">
              <a:buFont typeface="Arial" panose="020B0604020202020204" pitchFamily="34" charset="0"/>
              <a:buChar char="•"/>
            </a:pPr>
            <a:r>
              <a:rPr lang="en-US" sz="2000">
                <a:solidFill>
                  <a:schemeClr val="tx1"/>
                </a:solidFill>
                <a:latin typeface="+mn-lt"/>
              </a:rPr>
              <a:t>Blob </a:t>
            </a:r>
            <a:r>
              <a:rPr lang="en-US" sz="2000" dirty="0">
                <a:solidFill>
                  <a:schemeClr val="tx1"/>
                </a:solidFill>
                <a:latin typeface="+mn-lt"/>
              </a:rPr>
              <a:t>folder, lateness in data)</a:t>
            </a:r>
            <a:r>
              <a:rPr lang="en-US" sz="2000">
                <a:solidFill>
                  <a:schemeClr val="tx1"/>
                </a:solidFill>
                <a:latin typeface="+mn-lt"/>
              </a:rPr>
              <a:t> - </a:t>
            </a:r>
            <a:r>
              <a:rPr lang="en-US" sz="2000" err="1">
                <a:solidFill>
                  <a:schemeClr val="tx1"/>
                </a:solidFill>
                <a:latin typeface="+mn-lt"/>
              </a:rPr>
              <a:t>ie</a:t>
            </a:r>
            <a:r>
              <a:rPr lang="en-US" sz="2000">
                <a:solidFill>
                  <a:schemeClr val="tx1"/>
                </a:solidFill>
                <a:latin typeface="+mn-lt"/>
              </a:rPr>
              <a:t>. Data arriving later than expected</a:t>
            </a:r>
            <a:endParaRPr lang="en-US" sz="2000">
              <a:solidFill>
                <a:schemeClr val="tx1"/>
              </a:solidFill>
              <a:latin typeface="+mn-lt"/>
              <a:cs typeface="Segoe UI"/>
            </a:endParaRPr>
          </a:p>
          <a:p>
            <a:pPr marL="464820" indent="-277495">
              <a:buFont typeface="Arial" panose="020B0604020202020204" pitchFamily="34" charset="0"/>
              <a:buChar char="•"/>
            </a:pPr>
            <a:endParaRPr lang="en-US" sz="2000">
              <a:solidFill>
                <a:schemeClr val="tx1"/>
              </a:solidFill>
              <a:latin typeface="+mn-lt"/>
              <a:cs typeface="Segoe UI"/>
            </a:endParaRPr>
          </a:p>
          <a:p>
            <a:pPr marL="464820" indent="-277495">
              <a:buFont typeface="Arial" panose="020B0604020202020204" pitchFamily="34" charset="0"/>
              <a:buChar char="•"/>
            </a:pPr>
            <a:r>
              <a:rPr lang="en-US" sz="2000">
                <a:solidFill>
                  <a:schemeClr val="tx1"/>
                </a:solidFill>
                <a:latin typeface="+mn-lt"/>
                <a:hlinkClick r:id="rId4"/>
              </a:rPr>
              <a:t>Give access</a:t>
            </a:r>
            <a:endParaRPr lang="en-US" sz="2000">
              <a:solidFill>
                <a:schemeClr val="tx1"/>
              </a:solidFill>
              <a:latin typeface="+mn-lt"/>
              <a:cs typeface="Segoe UI"/>
              <a:hlinkClick r:id="rId4"/>
            </a:endParaRPr>
          </a:p>
        </p:txBody>
      </p:sp>
    </p:spTree>
    <p:extLst>
      <p:ext uri="{BB962C8B-B14F-4D97-AF65-F5344CB8AC3E}">
        <p14:creationId xmlns:p14="http://schemas.microsoft.com/office/powerpoint/2010/main" val="360097451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D7BC1-218A-47F1-A4FC-CB5AD961629C}"/>
              </a:ext>
              <a:ext uri="{C183D7F6-B498-43B3-948B-1728B52AA6E4}">
                <adec:decorative xmlns:adec="http://schemas.microsoft.com/office/drawing/2017/decorative" val="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D88C0C57-05DB-4CEF-91AB-1C6824EB74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6" name="Oval 5">
            <a:extLst>
              <a:ext uri="{FF2B5EF4-FFF2-40B4-BE49-F238E27FC236}">
                <a16:creationId xmlns:a16="http://schemas.microsoft.com/office/drawing/2014/main" id="{7DF2EE18-3143-4C72-9E6E-6C6D47E8E8F7}"/>
              </a:ext>
              <a:ext uri="{C183D7F6-B498-43B3-948B-1728B52AA6E4}">
                <adec:decorative xmlns:adec="http://schemas.microsoft.com/office/drawing/2017/decorative" val="1"/>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D72AC832-3BB0-4719-955A-456A371E42ED}"/>
              </a:ext>
              <a:ext uri="{C183D7F6-B498-43B3-948B-1728B52AA6E4}">
                <adec:decorative xmlns:adec="http://schemas.microsoft.com/office/drawing/2017/decorative" val="1"/>
              </a:ext>
            </a:extLst>
          </p:cNvPr>
          <p:cNvGrpSpPr/>
          <p:nvPr/>
        </p:nvGrpSpPr>
        <p:grpSpPr>
          <a:xfrm flipH="1">
            <a:off x="6096000" y="3073230"/>
            <a:ext cx="994680" cy="994680"/>
            <a:chOff x="3499224" y="2029745"/>
            <a:chExt cx="2286000" cy="2286000"/>
          </a:xfrm>
        </p:grpSpPr>
        <p:sp>
          <p:nvSpPr>
            <p:cNvPr id="8" name="Oval 7">
              <a:extLst>
                <a:ext uri="{FF2B5EF4-FFF2-40B4-BE49-F238E27FC236}">
                  <a16:creationId xmlns:a16="http://schemas.microsoft.com/office/drawing/2014/main" id="{52FF8FCA-531E-4E4E-BF63-31082E4CD8C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9" name="Group 15">
              <a:extLst>
                <a:ext uri="{FF2B5EF4-FFF2-40B4-BE49-F238E27FC236}">
                  <a16:creationId xmlns:a16="http://schemas.microsoft.com/office/drawing/2014/main" id="{4135A8BA-7CAD-4448-8B09-3635A56793DF}"/>
                </a:ext>
              </a:extLst>
            </p:cNvPr>
            <p:cNvGrpSpPr>
              <a:grpSpLocks noChangeAspect="1"/>
            </p:cNvGrpSpPr>
            <p:nvPr/>
          </p:nvGrpSpPr>
          <p:grpSpPr bwMode="auto">
            <a:xfrm>
              <a:off x="4269162" y="2761583"/>
              <a:ext cx="746125" cy="822325"/>
              <a:chOff x="4318" y="5451"/>
              <a:chExt cx="470" cy="518"/>
            </a:xfrm>
          </p:grpSpPr>
          <p:sp>
            <p:nvSpPr>
              <p:cNvPr id="10" name="AutoShape 14">
                <a:extLst>
                  <a:ext uri="{FF2B5EF4-FFF2-40B4-BE49-F238E27FC236}">
                    <a16:creationId xmlns:a16="http://schemas.microsoft.com/office/drawing/2014/main" id="{33975DB5-72E3-46C8-B190-46AA86C4BA7C}"/>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0D2D6EA-B6C9-4D8C-B8FA-14C7DD9C07AA}"/>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C77CE780-290F-4EB5-B713-4CCE6C97A35B}"/>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7D7E89A-2E52-4C4B-B231-24DA2E144F3D}"/>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a:extLst>
                  <a:ext uri="{FF2B5EF4-FFF2-40B4-BE49-F238E27FC236}">
                    <a16:creationId xmlns:a16="http://schemas.microsoft.com/office/drawing/2014/main" id="{DBE96001-55A8-4887-B8D5-215F013DD97D}"/>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a:extLst>
                  <a:ext uri="{FF2B5EF4-FFF2-40B4-BE49-F238E27FC236}">
                    <a16:creationId xmlns:a16="http://schemas.microsoft.com/office/drawing/2014/main" id="{D044E330-BF0E-44B2-8E04-E2BC97D5020E}"/>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a:extLst>
                  <a:ext uri="{FF2B5EF4-FFF2-40B4-BE49-F238E27FC236}">
                    <a16:creationId xmlns:a16="http://schemas.microsoft.com/office/drawing/2014/main" id="{29F898DA-D7D3-49C7-B513-4607D3CA0A05}"/>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7" name="Group 16">
            <a:extLst>
              <a:ext uri="{FF2B5EF4-FFF2-40B4-BE49-F238E27FC236}">
                <a16:creationId xmlns:a16="http://schemas.microsoft.com/office/drawing/2014/main" id="{D2DCBE79-BB55-4713-B381-CC16D3836457}"/>
              </a:ext>
              <a:ext uri="{C183D7F6-B498-43B3-948B-1728B52AA6E4}">
                <adec:decorative xmlns:adec="http://schemas.microsoft.com/office/drawing/2017/decorative" val="1"/>
              </a:ext>
            </a:extLst>
          </p:cNvPr>
          <p:cNvGrpSpPr/>
          <p:nvPr/>
        </p:nvGrpSpPr>
        <p:grpSpPr>
          <a:xfrm flipH="1">
            <a:off x="9973574" y="3073230"/>
            <a:ext cx="994680" cy="994680"/>
            <a:chOff x="6409760" y="2029745"/>
            <a:chExt cx="2286000" cy="2286000"/>
          </a:xfrm>
        </p:grpSpPr>
        <p:sp>
          <p:nvSpPr>
            <p:cNvPr id="18" name="Oval 17">
              <a:extLst>
                <a:ext uri="{FF2B5EF4-FFF2-40B4-BE49-F238E27FC236}">
                  <a16:creationId xmlns:a16="http://schemas.microsoft.com/office/drawing/2014/main" id="{959181F6-B913-4AFD-8F1A-8374763F6857}"/>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9" name="Group 24">
              <a:extLst>
                <a:ext uri="{FF2B5EF4-FFF2-40B4-BE49-F238E27FC236}">
                  <a16:creationId xmlns:a16="http://schemas.microsoft.com/office/drawing/2014/main" id="{2A9DB8C6-CC39-4FE3-8280-ED261DE191C0}"/>
                </a:ext>
              </a:extLst>
            </p:cNvPr>
            <p:cNvGrpSpPr>
              <a:grpSpLocks noChangeAspect="1"/>
            </p:cNvGrpSpPr>
            <p:nvPr/>
          </p:nvGrpSpPr>
          <p:grpSpPr bwMode="auto">
            <a:xfrm>
              <a:off x="7140804" y="2990977"/>
              <a:ext cx="823913" cy="363537"/>
              <a:chOff x="4918" y="5515"/>
              <a:chExt cx="519" cy="229"/>
            </a:xfrm>
          </p:grpSpPr>
          <p:sp>
            <p:nvSpPr>
              <p:cNvPr id="20" name="AutoShape 23">
                <a:extLst>
                  <a:ext uri="{FF2B5EF4-FFF2-40B4-BE49-F238E27FC236}">
                    <a16:creationId xmlns:a16="http://schemas.microsoft.com/office/drawing/2014/main" id="{B44540DE-88D9-4297-B105-5F30D0C521B4}"/>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25">
                <a:extLst>
                  <a:ext uri="{FF2B5EF4-FFF2-40B4-BE49-F238E27FC236}">
                    <a16:creationId xmlns:a16="http://schemas.microsoft.com/office/drawing/2014/main" id="{CEDB67EC-89B0-4551-8889-69F17FF8EE42}"/>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6">
                <a:extLst>
                  <a:ext uri="{FF2B5EF4-FFF2-40B4-BE49-F238E27FC236}">
                    <a16:creationId xmlns:a16="http://schemas.microsoft.com/office/drawing/2014/main" id="{0F8615B6-F735-4B6F-A3AD-A744CBA95307}"/>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27">
                <a:extLst>
                  <a:ext uri="{FF2B5EF4-FFF2-40B4-BE49-F238E27FC236}">
                    <a16:creationId xmlns:a16="http://schemas.microsoft.com/office/drawing/2014/main" id="{002DC372-ECE0-4C35-ACA8-E380FA6C5B3D}"/>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8">
                <a:extLst>
                  <a:ext uri="{FF2B5EF4-FFF2-40B4-BE49-F238E27FC236}">
                    <a16:creationId xmlns:a16="http://schemas.microsoft.com/office/drawing/2014/main" id="{AE1CF273-C21D-47DA-98F1-C4D81C2A5E54}"/>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9">
                <a:extLst>
                  <a:ext uri="{FF2B5EF4-FFF2-40B4-BE49-F238E27FC236}">
                    <a16:creationId xmlns:a16="http://schemas.microsoft.com/office/drawing/2014/main" id="{3F577DE3-876B-4C94-99B8-EA49EE4D4B1B}"/>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Oval 30">
                <a:extLst>
                  <a:ext uri="{FF2B5EF4-FFF2-40B4-BE49-F238E27FC236}">
                    <a16:creationId xmlns:a16="http://schemas.microsoft.com/office/drawing/2014/main" id="{02F6A2E7-720A-47A4-97A1-4B6173312C2F}"/>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val 31">
                <a:extLst>
                  <a:ext uri="{FF2B5EF4-FFF2-40B4-BE49-F238E27FC236}">
                    <a16:creationId xmlns:a16="http://schemas.microsoft.com/office/drawing/2014/main" id="{929BDAD6-BEF1-40C9-80E6-24234F27BB7C}"/>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BA3D194E-6BF9-4C2D-A9FA-090E36E503D8}"/>
              </a:ext>
              <a:ext uri="{C183D7F6-B498-43B3-948B-1728B52AA6E4}">
                <adec:decorative xmlns:adec="http://schemas.microsoft.com/office/drawing/2017/decorative" val="1"/>
              </a:ext>
            </a:extLst>
          </p:cNvPr>
          <p:cNvGrpSpPr/>
          <p:nvPr/>
        </p:nvGrpSpPr>
        <p:grpSpPr>
          <a:xfrm flipH="1">
            <a:off x="8060041" y="4993969"/>
            <a:ext cx="994680" cy="994680"/>
            <a:chOff x="9334046" y="2029745"/>
            <a:chExt cx="2286000" cy="2286000"/>
          </a:xfrm>
        </p:grpSpPr>
        <p:sp>
          <p:nvSpPr>
            <p:cNvPr id="29" name="Oval 28">
              <a:extLst>
                <a:ext uri="{FF2B5EF4-FFF2-40B4-BE49-F238E27FC236}">
                  <a16:creationId xmlns:a16="http://schemas.microsoft.com/office/drawing/2014/main" id="{E9D61226-4A88-4239-AAF3-D245C9A5BF36}"/>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0" name="Graphic 29">
              <a:extLst>
                <a:ext uri="{FF2B5EF4-FFF2-40B4-BE49-F238E27FC236}">
                  <a16:creationId xmlns:a16="http://schemas.microsoft.com/office/drawing/2014/main" id="{EE6AB9AF-1502-48E7-B43D-D7E0245EE6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grpSp>
        <p:nvGrpSpPr>
          <p:cNvPr id="31" name="Group 30">
            <a:extLst>
              <a:ext uri="{FF2B5EF4-FFF2-40B4-BE49-F238E27FC236}">
                <a16:creationId xmlns:a16="http://schemas.microsoft.com/office/drawing/2014/main" id="{10ACE7D0-DC6B-489B-8ED5-C4EBB9EC264F}"/>
              </a:ext>
              <a:ext uri="{C183D7F6-B498-43B3-948B-1728B52AA6E4}">
                <adec:decorative xmlns:adec="http://schemas.microsoft.com/office/drawing/2017/decorative" val="1"/>
              </a:ext>
            </a:extLst>
          </p:cNvPr>
          <p:cNvGrpSpPr/>
          <p:nvPr/>
        </p:nvGrpSpPr>
        <p:grpSpPr>
          <a:xfrm flipH="1">
            <a:off x="8060041" y="1109190"/>
            <a:ext cx="994680" cy="994680"/>
            <a:chOff x="588688" y="2029745"/>
            <a:chExt cx="2286000" cy="2286000"/>
          </a:xfrm>
        </p:grpSpPr>
        <p:sp>
          <p:nvSpPr>
            <p:cNvPr id="32" name="Oval 31">
              <a:extLst>
                <a:ext uri="{FF2B5EF4-FFF2-40B4-BE49-F238E27FC236}">
                  <a16:creationId xmlns:a16="http://schemas.microsoft.com/office/drawing/2014/main" id="{D88FA26E-B0A5-4719-86A2-8794BD564E00}"/>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3" name="Group 252">
              <a:extLst>
                <a:ext uri="{FF2B5EF4-FFF2-40B4-BE49-F238E27FC236}">
                  <a16:creationId xmlns:a16="http://schemas.microsoft.com/office/drawing/2014/main" id="{A2C1199F-15B6-4C51-A494-046577921F6E}"/>
                </a:ext>
              </a:extLst>
            </p:cNvPr>
            <p:cNvGrpSpPr>
              <a:grpSpLocks noChangeAspect="1"/>
            </p:cNvGrpSpPr>
            <p:nvPr/>
          </p:nvGrpSpPr>
          <p:grpSpPr bwMode="auto">
            <a:xfrm>
              <a:off x="1297622" y="2738679"/>
              <a:ext cx="868132" cy="868132"/>
              <a:chOff x="410" y="2777"/>
              <a:chExt cx="312" cy="312"/>
            </a:xfrm>
          </p:grpSpPr>
          <p:sp>
            <p:nvSpPr>
              <p:cNvPr id="34" name="Oval 253">
                <a:extLst>
                  <a:ext uri="{FF2B5EF4-FFF2-40B4-BE49-F238E27FC236}">
                    <a16:creationId xmlns:a16="http://schemas.microsoft.com/office/drawing/2014/main" id="{7671D8F9-4CC0-47A0-81A1-CB8BD137BF53}"/>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Oval 254">
                <a:extLst>
                  <a:ext uri="{FF2B5EF4-FFF2-40B4-BE49-F238E27FC236}">
                    <a16:creationId xmlns:a16="http://schemas.microsoft.com/office/drawing/2014/main" id="{6AD5538D-4252-45E7-A210-6DFE3FD59FC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Oval 255">
                <a:extLst>
                  <a:ext uri="{FF2B5EF4-FFF2-40B4-BE49-F238E27FC236}">
                    <a16:creationId xmlns:a16="http://schemas.microsoft.com/office/drawing/2014/main" id="{6A8428AD-F657-4F47-BF1E-D7DD36E45002}"/>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Oval 256">
                <a:extLst>
                  <a:ext uri="{FF2B5EF4-FFF2-40B4-BE49-F238E27FC236}">
                    <a16:creationId xmlns:a16="http://schemas.microsoft.com/office/drawing/2014/main" id="{D0E84F60-8C65-4417-A9CB-C81C86852023}"/>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Oval 257">
                <a:extLst>
                  <a:ext uri="{FF2B5EF4-FFF2-40B4-BE49-F238E27FC236}">
                    <a16:creationId xmlns:a16="http://schemas.microsoft.com/office/drawing/2014/main" id="{58D79D27-5296-4959-BA6B-70BEA5573FBA}"/>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Oval 258">
                <a:extLst>
                  <a:ext uri="{FF2B5EF4-FFF2-40B4-BE49-F238E27FC236}">
                    <a16:creationId xmlns:a16="http://schemas.microsoft.com/office/drawing/2014/main" id="{F08B772D-C011-4129-92E7-9E7CE9762C3D}"/>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Oval 259">
                <a:extLst>
                  <a:ext uri="{FF2B5EF4-FFF2-40B4-BE49-F238E27FC236}">
                    <a16:creationId xmlns:a16="http://schemas.microsoft.com/office/drawing/2014/main" id="{C5B9AAC0-4826-43EC-8785-71DA2960AD80}"/>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Oval 260">
                <a:extLst>
                  <a:ext uri="{FF2B5EF4-FFF2-40B4-BE49-F238E27FC236}">
                    <a16:creationId xmlns:a16="http://schemas.microsoft.com/office/drawing/2014/main" id="{42EA98DE-51B8-424A-9281-46EB78426F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Oval 261">
                <a:extLst>
                  <a:ext uri="{FF2B5EF4-FFF2-40B4-BE49-F238E27FC236}">
                    <a16:creationId xmlns:a16="http://schemas.microsoft.com/office/drawing/2014/main" id="{D8961617-FFC1-4A49-8242-6D6E4ED8459E}"/>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Oval 262">
                <a:extLst>
                  <a:ext uri="{FF2B5EF4-FFF2-40B4-BE49-F238E27FC236}">
                    <a16:creationId xmlns:a16="http://schemas.microsoft.com/office/drawing/2014/main" id="{1F8005A8-E01F-44D5-A21B-6325D5E3ECF1}"/>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263">
                <a:extLst>
                  <a:ext uri="{FF2B5EF4-FFF2-40B4-BE49-F238E27FC236}">
                    <a16:creationId xmlns:a16="http://schemas.microsoft.com/office/drawing/2014/main" id="{B03BE3C2-807B-4774-AABF-F7376AEE00B8}"/>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264">
                <a:extLst>
                  <a:ext uri="{FF2B5EF4-FFF2-40B4-BE49-F238E27FC236}">
                    <a16:creationId xmlns:a16="http://schemas.microsoft.com/office/drawing/2014/main" id="{28AF4859-800A-42F5-A0E4-172AB6C0620E}"/>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265">
                <a:extLst>
                  <a:ext uri="{FF2B5EF4-FFF2-40B4-BE49-F238E27FC236}">
                    <a16:creationId xmlns:a16="http://schemas.microsoft.com/office/drawing/2014/main" id="{B1C99C08-452E-4534-9B6C-C0013F0AC2AA}"/>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266">
                <a:extLst>
                  <a:ext uri="{FF2B5EF4-FFF2-40B4-BE49-F238E27FC236}">
                    <a16:creationId xmlns:a16="http://schemas.microsoft.com/office/drawing/2014/main" id="{40438A71-A2CF-4DDF-877A-6ABC49B7561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267">
                <a:extLst>
                  <a:ext uri="{FF2B5EF4-FFF2-40B4-BE49-F238E27FC236}">
                    <a16:creationId xmlns:a16="http://schemas.microsoft.com/office/drawing/2014/main" id="{981CFB91-8E69-4566-BFC6-2537AC82A642}"/>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268">
                <a:extLst>
                  <a:ext uri="{FF2B5EF4-FFF2-40B4-BE49-F238E27FC236}">
                    <a16:creationId xmlns:a16="http://schemas.microsoft.com/office/drawing/2014/main" id="{B065E797-AB7C-4C3E-A527-CEB689D8079B}"/>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269">
                <a:extLst>
                  <a:ext uri="{FF2B5EF4-FFF2-40B4-BE49-F238E27FC236}">
                    <a16:creationId xmlns:a16="http://schemas.microsoft.com/office/drawing/2014/main" id="{865F1B39-5BA6-462E-B838-DB0A4ACA5C0F}"/>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270">
                <a:extLst>
                  <a:ext uri="{FF2B5EF4-FFF2-40B4-BE49-F238E27FC236}">
                    <a16:creationId xmlns:a16="http://schemas.microsoft.com/office/drawing/2014/main" id="{6FF5045E-F5B3-499C-940D-B786FC16FAF3}"/>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271">
                <a:extLst>
                  <a:ext uri="{FF2B5EF4-FFF2-40B4-BE49-F238E27FC236}">
                    <a16:creationId xmlns:a16="http://schemas.microsoft.com/office/drawing/2014/main" id="{3BB71FF4-2340-4FAC-B0E9-D1CB6D37E8D3}"/>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72">
                <a:extLst>
                  <a:ext uri="{FF2B5EF4-FFF2-40B4-BE49-F238E27FC236}">
                    <a16:creationId xmlns:a16="http://schemas.microsoft.com/office/drawing/2014/main" id="{0E58D174-B389-4D58-B23D-B1FE0375C94A}"/>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Oval 273">
                <a:extLst>
                  <a:ext uri="{FF2B5EF4-FFF2-40B4-BE49-F238E27FC236}">
                    <a16:creationId xmlns:a16="http://schemas.microsoft.com/office/drawing/2014/main" id="{0B589F81-FA48-48F0-B48F-BD0463D5258E}"/>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274">
                <a:extLst>
                  <a:ext uri="{FF2B5EF4-FFF2-40B4-BE49-F238E27FC236}">
                    <a16:creationId xmlns:a16="http://schemas.microsoft.com/office/drawing/2014/main" id="{F8869D83-CEC6-419B-839E-8A2F3AFCF0BE}"/>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75">
                <a:extLst>
                  <a:ext uri="{FF2B5EF4-FFF2-40B4-BE49-F238E27FC236}">
                    <a16:creationId xmlns:a16="http://schemas.microsoft.com/office/drawing/2014/main" id="{987C311E-70C7-448B-9F1B-D4BA9DA30165}"/>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276">
                <a:extLst>
                  <a:ext uri="{FF2B5EF4-FFF2-40B4-BE49-F238E27FC236}">
                    <a16:creationId xmlns:a16="http://schemas.microsoft.com/office/drawing/2014/main" id="{69F79FC4-D01E-4FD8-87D8-78A114943B62}"/>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277">
                <a:extLst>
                  <a:ext uri="{FF2B5EF4-FFF2-40B4-BE49-F238E27FC236}">
                    <a16:creationId xmlns:a16="http://schemas.microsoft.com/office/drawing/2014/main" id="{363E57C5-A777-4CD1-AA01-676942A012E7}"/>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Oval 278">
                <a:extLst>
                  <a:ext uri="{FF2B5EF4-FFF2-40B4-BE49-F238E27FC236}">
                    <a16:creationId xmlns:a16="http://schemas.microsoft.com/office/drawing/2014/main" id="{278AB6F7-91E7-4B55-A0D9-91CB9F85A25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Oval 279">
                <a:extLst>
                  <a:ext uri="{FF2B5EF4-FFF2-40B4-BE49-F238E27FC236}">
                    <a16:creationId xmlns:a16="http://schemas.microsoft.com/office/drawing/2014/main" id="{7C503AB5-048C-45FD-885B-875D5FA4B112}"/>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Oval 280">
                <a:extLst>
                  <a:ext uri="{FF2B5EF4-FFF2-40B4-BE49-F238E27FC236}">
                    <a16:creationId xmlns:a16="http://schemas.microsoft.com/office/drawing/2014/main" id="{77B1EC3A-A833-41EA-85CE-F2B7C3507238}"/>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Oval 281">
                <a:extLst>
                  <a:ext uri="{FF2B5EF4-FFF2-40B4-BE49-F238E27FC236}">
                    <a16:creationId xmlns:a16="http://schemas.microsoft.com/office/drawing/2014/main" id="{7DDEF2C3-E295-452E-8AC3-5CBCB3343697}"/>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Oval 282">
                <a:extLst>
                  <a:ext uri="{FF2B5EF4-FFF2-40B4-BE49-F238E27FC236}">
                    <a16:creationId xmlns:a16="http://schemas.microsoft.com/office/drawing/2014/main" id="{D1E583F0-8ADD-461F-96A3-CCDDDEBEE520}"/>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283">
                <a:extLst>
                  <a:ext uri="{FF2B5EF4-FFF2-40B4-BE49-F238E27FC236}">
                    <a16:creationId xmlns:a16="http://schemas.microsoft.com/office/drawing/2014/main" id="{CD5672A4-6CAB-4057-A4AB-B299E03252AA}"/>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Oval 284">
                <a:extLst>
                  <a:ext uri="{FF2B5EF4-FFF2-40B4-BE49-F238E27FC236}">
                    <a16:creationId xmlns:a16="http://schemas.microsoft.com/office/drawing/2014/main" id="{BB3326FD-9E97-4E80-BBA6-257649B9E801}"/>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Oval 285">
                <a:extLst>
                  <a:ext uri="{FF2B5EF4-FFF2-40B4-BE49-F238E27FC236}">
                    <a16:creationId xmlns:a16="http://schemas.microsoft.com/office/drawing/2014/main" id="{AE9850FE-74E9-4F82-9866-2EA9B528593B}"/>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Oval 286">
                <a:extLst>
                  <a:ext uri="{FF2B5EF4-FFF2-40B4-BE49-F238E27FC236}">
                    <a16:creationId xmlns:a16="http://schemas.microsoft.com/office/drawing/2014/main" id="{6CE1798E-523D-4643-9457-ED064F39EDE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Oval 287">
                <a:extLst>
                  <a:ext uri="{FF2B5EF4-FFF2-40B4-BE49-F238E27FC236}">
                    <a16:creationId xmlns:a16="http://schemas.microsoft.com/office/drawing/2014/main" id="{4EA9E389-1316-4C17-BE71-C6E243AA487B}"/>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Oval 288">
                <a:extLst>
                  <a:ext uri="{FF2B5EF4-FFF2-40B4-BE49-F238E27FC236}">
                    <a16:creationId xmlns:a16="http://schemas.microsoft.com/office/drawing/2014/main" id="{2F0B896E-5C00-4A0D-8FD0-C6CD053EFBB9}"/>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70" name="Title 5">
            <a:extLst>
              <a:ext uri="{FF2B5EF4-FFF2-40B4-BE49-F238E27FC236}">
                <a16:creationId xmlns:a16="http://schemas.microsoft.com/office/drawing/2014/main" id="{6FA51450-177C-485D-978D-B2AA33147531}"/>
              </a:ext>
            </a:extLst>
          </p:cNvPr>
          <p:cNvSpPr>
            <a:spLocks noGrp="1"/>
          </p:cNvSpPr>
          <p:nvPr>
            <p:ph type="title"/>
          </p:nvPr>
        </p:nvSpPr>
        <p:spPr>
          <a:xfrm>
            <a:off x="588263" y="3055891"/>
            <a:ext cx="4764025" cy="738664"/>
          </a:xfrm>
        </p:spPr>
        <p:txBody>
          <a:bodyPr anchor="ctr"/>
          <a:lstStyle/>
          <a:p>
            <a:r>
              <a:rPr lang="en-US" sz="4800" dirty="0">
                <a:solidFill>
                  <a:srgbClr val="FFFFFF"/>
                </a:solidFill>
                <a:latin typeface="Segoe UI Semibold"/>
              </a:rPr>
              <a:t>ADX Overview</a:t>
            </a:r>
            <a:endParaRPr lang="en-US" sz="4800" dirty="0"/>
          </a:p>
        </p:txBody>
      </p:sp>
      <p:sp>
        <p:nvSpPr>
          <p:cNvPr id="72" name="Title 5">
            <a:extLst>
              <a:ext uri="{FF2B5EF4-FFF2-40B4-BE49-F238E27FC236}">
                <a16:creationId xmlns:a16="http://schemas.microsoft.com/office/drawing/2014/main" id="{3F8382DD-24C6-4397-88F8-68E94314ECE8}"/>
              </a:ext>
            </a:extLst>
          </p:cNvPr>
          <p:cNvSpPr txBox="1">
            <a:spLocks/>
          </p:cNvSpPr>
          <p:nvPr/>
        </p:nvSpPr>
        <p:spPr>
          <a:xfrm>
            <a:off x="602805" y="3903363"/>
            <a:ext cx="4764025"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Lesson 2</a:t>
            </a:r>
            <a:endParaRPr kumimoji="0" lang="en-US" sz="28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617595287"/>
      </p:ext>
    </p:extLst>
  </p:cSld>
  <p:clrMapOvr>
    <a:masterClrMapping/>
  </p:clrMapOvr>
  <p:transition>
    <p:fade/>
  </p:transition>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6A854A5-7A9F-40E2-92A5-58D75F6D15B6}">
  <we:reference id="wa104038830" version="1.0.0.3" store="en-001"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07e1d6ff-a822-4981-8f0c-4889b963e45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86B46921C629419CF2A9C1D6A83165" ma:contentTypeVersion="18" ma:contentTypeDescription="Create a new document." ma:contentTypeScope="" ma:versionID="67661f95bd7b6543f9aa178d03133fe0">
  <xsd:schema xmlns:xsd="http://www.w3.org/2001/XMLSchema" xmlns:xs="http://www.w3.org/2001/XMLSchema" xmlns:p="http://schemas.microsoft.com/office/2006/metadata/properties" xmlns:ns1="http://schemas.microsoft.com/sharepoint/v3" xmlns:ns2="e0706ad5-ed19-41f7-a0ef-035818d679d5" xmlns:ns3="07e1d6ff-a822-4981-8f0c-4889b963e45b" xmlns:ns4="230e9df3-be65-4c73-a93b-d1236ebd677e" targetNamespace="http://schemas.microsoft.com/office/2006/metadata/properties" ma:root="true" ma:fieldsID="a7d440f803c8c8a45d1cfc01e47f9899" ns1:_="" ns2:_="" ns3:_="" ns4:_="">
    <xsd:import namespace="http://schemas.microsoft.com/sharepoint/v3"/>
    <xsd:import namespace="e0706ad5-ed19-41f7-a0ef-035818d679d5"/>
    <xsd:import namespace="07e1d6ff-a822-4981-8f0c-4889b963e45b"/>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element ref="ns3:MediaServiceSearchProperties" minOccurs="0"/>
                <xsd:element ref="ns3: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06ad5-ed19-41f7-a0ef-035818d679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e1d6ff-a822-4981-8f0c-4889b963e45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46ff23e-588a-4e72-8e26-da541f0eb9c5}" ma:internalName="TaxCatchAll" ma:showField="CatchAllData" ma:web="e0706ad5-ed19-41f7-a0ef-035818d679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8E6BE4-F273-491E-A020-1A85C4CD8D9F}">
  <ds:schemaRefs>
    <ds:schemaRef ds:uri="http://www.w3.org/XML/1998/namespace"/>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dcmitype/"/>
    <ds:schemaRef ds:uri="230e9df3-be65-4c73-a93b-d1236ebd677e"/>
    <ds:schemaRef ds:uri="http://schemas.microsoft.com/sharepoint/v3"/>
    <ds:schemaRef ds:uri="e0706ad5-ed19-41f7-a0ef-035818d679d5"/>
    <ds:schemaRef ds:uri="http://schemas.microsoft.com/office/infopath/2007/PartnerControls"/>
    <ds:schemaRef ds:uri="07e1d6ff-a822-4981-8f0c-4889b963e45b"/>
  </ds:schemaRefs>
</ds:datastoreItem>
</file>

<file path=customXml/itemProps2.xml><?xml version="1.0" encoding="utf-8"?>
<ds:datastoreItem xmlns:ds="http://schemas.openxmlformats.org/officeDocument/2006/customXml" ds:itemID="{3C6C5C98-CF9B-441B-BF7A-2B394CF5B1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706ad5-ed19-41f7-a0ef-035818d679d5"/>
    <ds:schemaRef ds:uri="07e1d6ff-a822-4981-8f0c-4889b963e45b"/>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9596D2-C929-43FD-89EC-36D14B5CE4A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395</TotalTime>
  <Words>10623</Words>
  <Application>Microsoft Office PowerPoint</Application>
  <PresentationFormat>Widescreen</PresentationFormat>
  <Paragraphs>1098</Paragraphs>
  <Slides>51</Slides>
  <Notes>40</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Arial</vt:lpstr>
      <vt:lpstr>Calibri</vt:lpstr>
      <vt:lpstr>Calibri Light</vt:lpstr>
      <vt:lpstr>Consolas</vt:lpstr>
      <vt:lpstr>Segoe UI</vt:lpstr>
      <vt:lpstr>Segoe UI Light</vt:lpstr>
      <vt:lpstr>Segoe UI Semibold</vt:lpstr>
      <vt:lpstr>Segoe UI Semilight</vt:lpstr>
      <vt:lpstr>Wingdings</vt:lpstr>
      <vt:lpstr>Black Template</vt:lpstr>
      <vt:lpstr>1_Azure 1</vt:lpstr>
      <vt:lpstr>TSI to ADX Migration</vt:lpstr>
      <vt:lpstr>Agenda</vt:lpstr>
      <vt:lpstr>Why Migrate</vt:lpstr>
      <vt:lpstr>Objectives</vt:lpstr>
      <vt:lpstr>Time Series Insights (TSI) Announcement</vt:lpstr>
      <vt:lpstr>Feature Comparison</vt:lpstr>
      <vt:lpstr>Migration Paths</vt:lpstr>
      <vt:lpstr>Demo 1*</vt:lpstr>
      <vt:lpstr>ADX Overview</vt:lpstr>
      <vt:lpstr>Objectives</vt:lpstr>
      <vt:lpstr>ADX is Best Suited</vt:lpstr>
      <vt:lpstr>ADX Key Differences</vt:lpstr>
      <vt:lpstr>Common use cases across verticals</vt:lpstr>
      <vt:lpstr>What is Azure Data Explorer?</vt:lpstr>
      <vt:lpstr>What makes ADX unique?</vt:lpstr>
      <vt:lpstr>Major components of ADX</vt:lpstr>
      <vt:lpstr>Working with ADX</vt:lpstr>
      <vt:lpstr>Azure Data Explorer architecture</vt:lpstr>
      <vt:lpstr>Batching vs streaming ingestion</vt:lpstr>
      <vt:lpstr>Data Management and Ingestion</vt:lpstr>
      <vt:lpstr>ADX Web UI One-Click (wizard) </vt:lpstr>
      <vt:lpstr>Intuitive querying</vt:lpstr>
      <vt:lpstr>Geospatial query </vt:lpstr>
      <vt:lpstr>Advanced Analytics – Built-in &amp; Extendible</vt:lpstr>
      <vt:lpstr>Enterprise Ready – Mission Critical</vt:lpstr>
      <vt:lpstr>Demo 2*</vt:lpstr>
      <vt:lpstr>Migration</vt:lpstr>
      <vt:lpstr>Objectives</vt:lpstr>
      <vt:lpstr>TSI Gen1 – Migration to ADX Key Steps</vt:lpstr>
      <vt:lpstr>TSI Gen2 – Migration to ADX Key Steps</vt:lpstr>
      <vt:lpstr>Overview</vt:lpstr>
      <vt:lpstr>Step 1 - Migrating Telemetry Prerequisites</vt:lpstr>
      <vt:lpstr>Con’t</vt:lpstr>
      <vt:lpstr>Step 2 - Prep ADX Cluster</vt:lpstr>
      <vt:lpstr>Step 3 - Migrate Telemetry to ADX</vt:lpstr>
      <vt:lpstr>Step 4 - Redirect TSI Live Data</vt:lpstr>
      <vt:lpstr>Step 5 -  Migrating TSI Model (TSM) to ADX</vt:lpstr>
      <vt:lpstr>Step 5 - Rewrite TSQ to KQL (example)</vt:lpstr>
      <vt:lpstr>Step 6 - Migrate Reports to ADX (optional)</vt:lpstr>
      <vt:lpstr>Demo 3*</vt:lpstr>
      <vt:lpstr>Demo 4*</vt:lpstr>
      <vt:lpstr>Finalization</vt:lpstr>
      <vt:lpstr>Objectives</vt:lpstr>
      <vt:lpstr>Beyond data migration and visual recreation</vt:lpstr>
      <vt:lpstr>Resource cleanup</vt:lpstr>
      <vt:lpstr>ADX usage monitoring and optimization</vt:lpstr>
      <vt:lpstr>Post Data Migration</vt:lpstr>
      <vt:lpstr>Demo 5* - Visualization Options</vt:lpstr>
      <vt:lpstr>Summary</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Explorer  for IoT Analytics</dc:title>
  <dc:creator>hiramfleitas@microsoft.com</dc:creator>
  <cp:keywords>Community IP Workshop</cp:keywords>
  <cp:lastModifiedBy>Hiram Fleitas</cp:lastModifiedBy>
  <cp:revision>52</cp:revision>
  <dcterms:created xsi:type="dcterms:W3CDTF">2020-11-06T05:57:53Z</dcterms:created>
  <dcterms:modified xsi:type="dcterms:W3CDTF">2023-11-02T20:05:06Z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0x010100CC86B46921C629419CF2A9C1D6A83165</vt:lpwstr>
  </property>
  <property fmtid="{D5CDD505-2E9C-101B-9397-08002B2CF9AE}" pid="3" name="MediaServiceImageTags">
    <vt:lpwstr/>
  </property>
  <property fmtid="{D5CDD505-2E9C-101B-9397-08002B2CF9AE}" pid="4" name="ClassificationContentMarkingFooterText">
    <vt:lpwstr>Classified as Microsoft Confidential</vt:lpwstr>
  </property>
</Properties>
</file>